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38"/>
  </p:notesMasterIdLst>
  <p:sldIdLst>
    <p:sldId id="278" r:id="rId3"/>
    <p:sldId id="293" r:id="rId4"/>
    <p:sldId id="294" r:id="rId5"/>
    <p:sldId id="257" r:id="rId6"/>
    <p:sldId id="292" r:id="rId7"/>
    <p:sldId id="291" r:id="rId8"/>
    <p:sldId id="258" r:id="rId9"/>
    <p:sldId id="290" r:id="rId10"/>
    <p:sldId id="289" r:id="rId11"/>
    <p:sldId id="288" r:id="rId12"/>
    <p:sldId id="287" r:id="rId13"/>
    <p:sldId id="286" r:id="rId14"/>
    <p:sldId id="285" r:id="rId15"/>
    <p:sldId id="284" r:id="rId16"/>
    <p:sldId id="259" r:id="rId17"/>
    <p:sldId id="282" r:id="rId18"/>
    <p:sldId id="283" r:id="rId19"/>
    <p:sldId id="281" r:id="rId20"/>
    <p:sldId id="280" r:id="rId21"/>
    <p:sldId id="273" r:id="rId22"/>
    <p:sldId id="279" r:id="rId23"/>
    <p:sldId id="277" r:id="rId24"/>
    <p:sldId id="276" r:id="rId25"/>
    <p:sldId id="275" r:id="rId26"/>
    <p:sldId id="274" r:id="rId27"/>
    <p:sldId id="272" r:id="rId28"/>
    <p:sldId id="271" r:id="rId29"/>
    <p:sldId id="270" r:id="rId30"/>
    <p:sldId id="267" r:id="rId31"/>
    <p:sldId id="264" r:id="rId32"/>
    <p:sldId id="265" r:id="rId33"/>
    <p:sldId id="261" r:id="rId34"/>
    <p:sldId id="296" r:id="rId35"/>
    <p:sldId id="260" r:id="rId36"/>
    <p:sldId id="295" r:id="rId37"/>
  </p:sldIdLst>
  <p:sldSz cx="9144000" cy="5143500" type="screen16x9"/>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83QF18HIhK1BiLb2sR0V4A" hashData="TT+3J/DQh2S2XPUY5j4jPSeTS2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3FF"/>
    <a:srgbClr val="130DFF"/>
    <a:srgbClr val="4A42EA"/>
    <a:srgbClr val="002B82"/>
    <a:srgbClr val="FF00FF"/>
    <a:srgbClr val="0038A8"/>
    <a:srgbClr val="996600"/>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120" d="100"/>
          <a:sy n="120" d="100"/>
        </p:scale>
        <p:origin x="1008" y="480"/>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884AB16-AB17-49A8-A872-F757D92F0B12}" type="datetimeFigureOut">
              <a:rPr lang="es-ES" smtClean="0"/>
              <a:pPr/>
              <a:t>28/08/2015</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9E2C4F7-48BF-43F8-927D-F57B326FA400}"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89E2C4F7-48BF-43F8-927D-F57B326FA400}"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F1B1143-DE7F-469A-B944-5406FECE91F9}" type="datetimeFigureOut">
              <a:rPr lang="es-ES" smtClean="0"/>
              <a:pPr/>
              <a:t>28/08/2015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C39EC75-EC41-4654-B715-BDBC431228BC}" type="slidenum">
              <a:rPr lang="es-ES" smtClean="0"/>
              <a:pPr/>
              <a:t>‹Nº›</a:t>
            </a:fld>
            <a:endParaRPr lang="es-ES"/>
          </a:p>
        </p:txBody>
      </p:sp>
    </p:spTree>
  </p:cSld>
  <p:clrMapOvr>
    <a:masterClrMapping/>
  </p:clrMapOvr>
  <p:transition advTm="30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F1B1143-DE7F-469A-B944-5406FECE91F9}" type="datetimeFigureOut">
              <a:rPr lang="es-ES" smtClean="0"/>
              <a:pPr/>
              <a:t>28/08/2015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C39EC75-EC41-4654-B715-BDBC431228BC}" type="slidenum">
              <a:rPr lang="es-ES" smtClean="0"/>
              <a:pPr/>
              <a:t>‹Nº›</a:t>
            </a:fld>
            <a:endParaRPr lang="es-ES"/>
          </a:p>
        </p:txBody>
      </p:sp>
    </p:spTree>
  </p:cSld>
  <p:clrMapOvr>
    <a:masterClrMapping/>
  </p:clrMapOvr>
  <p:transition advTm="30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F1B1143-DE7F-469A-B944-5406FECE91F9}" type="datetimeFigureOut">
              <a:rPr lang="es-ES" smtClean="0"/>
              <a:pPr/>
              <a:t>28/08/2015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C39EC75-EC41-4654-B715-BDBC431228BC}" type="slidenum">
              <a:rPr lang="es-ES" smtClean="0"/>
              <a:pPr/>
              <a:t>‹Nº›</a:t>
            </a:fld>
            <a:endParaRPr lang="es-ES"/>
          </a:p>
        </p:txBody>
      </p:sp>
    </p:spTree>
  </p:cSld>
  <p:clrMapOvr>
    <a:masterClrMapping/>
  </p:clrMapOvr>
  <p:transition advTm="30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F1B1143-DE7F-469A-B944-5406FECE91F9}" type="datetimeFigureOut">
              <a:rPr lang="es-ES" smtClean="0"/>
              <a:pPr/>
              <a:t>28/08/2015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C39EC75-EC41-4654-B715-BDBC431228BC}" type="slidenum">
              <a:rPr lang="es-ES" smtClean="0"/>
              <a:pPr/>
              <a:t>‹Nº›</a:t>
            </a:fld>
            <a:endParaRPr lang="es-ES"/>
          </a:p>
        </p:txBody>
      </p:sp>
    </p:spTree>
  </p:cSld>
  <p:clrMapOvr>
    <a:masterClrMapping/>
  </p:clrMapOvr>
  <p:transition advTm="30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05978"/>
            <a:ext cx="8229600" cy="85725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F1B1143-DE7F-469A-B944-5406FECE91F9}" type="datetimeFigureOut">
              <a:rPr lang="es-ES" smtClean="0"/>
              <a:pPr/>
              <a:t>28/08/2015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C39EC75-EC41-4654-B715-BDBC431228BC}" type="slidenum">
              <a:rPr lang="es-ES" smtClean="0"/>
              <a:pPr/>
              <a:t>‹Nº›</a:t>
            </a:fld>
            <a:endParaRPr lang="es-ES"/>
          </a:p>
        </p:txBody>
      </p:sp>
    </p:spTree>
  </p:cSld>
  <p:clrMapOvr>
    <a:masterClrMapping/>
  </p:clrMapOvr>
  <p:transition advTm="30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F1B1143-DE7F-469A-B944-5406FECE91F9}" type="datetimeFigureOut">
              <a:rPr lang="es-ES" smtClean="0"/>
              <a:pPr/>
              <a:t>28/08/2015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C39EC75-EC41-4654-B715-BDBC431228BC}" type="slidenum">
              <a:rPr lang="es-ES" smtClean="0"/>
              <a:pPr/>
              <a:t>‹Nº›</a:t>
            </a:fld>
            <a:endParaRPr lang="es-ES"/>
          </a:p>
        </p:txBody>
      </p:sp>
    </p:spTree>
  </p:cSld>
  <p:clrMapOvr>
    <a:masterClrMapping/>
  </p:clrMapOvr>
  <p:transition advTm="30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F1B1143-DE7F-469A-B944-5406FECE91F9}" type="datetimeFigureOut">
              <a:rPr lang="es-ES" smtClean="0"/>
              <a:pPr/>
              <a:t>28/08/2015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C39EC75-EC41-4654-B715-BDBC431228BC}" type="slidenum">
              <a:rPr lang="es-ES" smtClean="0"/>
              <a:pPr/>
              <a:t>‹Nº›</a:t>
            </a:fld>
            <a:endParaRPr lang="es-ES"/>
          </a:p>
        </p:txBody>
      </p:sp>
    </p:spTree>
  </p:cSld>
  <p:clrMapOvr>
    <a:masterClrMapping/>
  </p:clrMapOvr>
  <p:transition advTm="30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F1B1143-DE7F-469A-B944-5406FECE91F9}" type="datetimeFigureOut">
              <a:rPr lang="es-ES" smtClean="0"/>
              <a:pPr/>
              <a:t>28/08/2015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C39EC75-EC41-4654-B715-BDBC431228BC}" type="slidenum">
              <a:rPr lang="es-ES" smtClean="0"/>
              <a:pPr/>
              <a:t>‹Nº›</a:t>
            </a:fld>
            <a:endParaRPr lang="es-ES"/>
          </a:p>
        </p:txBody>
      </p:sp>
    </p:spTree>
  </p:cSld>
  <p:clrMapOvr>
    <a:masterClrMapping/>
  </p:clrMapOvr>
  <p:transition advTm="30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F1B1143-DE7F-469A-B944-5406FECE91F9}" type="datetimeFigureOut">
              <a:rPr lang="es-ES" smtClean="0"/>
              <a:pPr/>
              <a:t>28/08/2015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C39EC75-EC41-4654-B715-BDBC431228BC}" type="slidenum">
              <a:rPr lang="es-ES" smtClean="0"/>
              <a:pPr/>
              <a:t>‹Nº›</a:t>
            </a:fld>
            <a:endParaRPr lang="es-ES"/>
          </a:p>
        </p:txBody>
      </p:sp>
    </p:spTree>
  </p:cSld>
  <p:clrMapOvr>
    <a:masterClrMapping/>
  </p:clrMapOvr>
  <p:transition advTm="30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F1B1143-DE7F-469A-B944-5406FECE91F9}" type="datetimeFigureOut">
              <a:rPr lang="es-ES" smtClean="0"/>
              <a:pPr/>
              <a:t>28/08/2015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C39EC75-EC41-4654-B715-BDBC431228BC}" type="slidenum">
              <a:rPr lang="es-ES" smtClean="0"/>
              <a:pPr/>
              <a:t>‹Nº›</a:t>
            </a:fld>
            <a:endParaRPr lang="es-ES"/>
          </a:p>
        </p:txBody>
      </p:sp>
    </p:spTree>
  </p:cSld>
  <p:clrMapOvr>
    <a:masterClrMapping/>
  </p:clrMapOvr>
  <p:transition advTm="30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F1B1143-DE7F-469A-B944-5406FECE91F9}" type="datetimeFigureOut">
              <a:rPr lang="es-ES" smtClean="0"/>
              <a:pPr/>
              <a:t>28/08/2015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C39EC75-EC41-4654-B715-BDBC431228BC}" type="slidenum">
              <a:rPr lang="es-ES" smtClean="0"/>
              <a:pPr/>
              <a:t>‹Nº›</a:t>
            </a:fld>
            <a:endParaRPr lang="es-ES"/>
          </a:p>
        </p:txBody>
      </p:sp>
    </p:spTree>
  </p:cSld>
  <p:clrMapOvr>
    <a:masterClrMapping/>
  </p:clrMapOvr>
  <p:transition advTm="30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0F1B1143-DE7F-469A-B944-5406FECE91F9}" type="datetimeFigureOut">
              <a:rPr lang="es-ES" smtClean="0"/>
              <a:pPr/>
              <a:t>28/08/2015</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C39EC75-EC41-4654-B715-BDBC431228BC}"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30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audio" Target="../media/audio1.wav"/><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11" Type="http://schemas.openxmlformats.org/officeDocument/2006/relationships/image" Target="../media/image8.jpeg"/><Relationship Id="rId5" Type="http://schemas.openxmlformats.org/officeDocument/2006/relationships/image" Target="../media/image2.png"/><Relationship Id="rId10" Type="http://schemas.openxmlformats.org/officeDocument/2006/relationships/image" Target="../media/image7.png"/><Relationship Id="rId4" Type="http://schemas.openxmlformats.org/officeDocument/2006/relationships/image" Target="../media/image1.jpe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14.png"/></Relationships>
</file>

<file path=ppt/slides/_rels/slide4.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jpeg"/><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 Id="rId9"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8" Type="http://schemas.openxmlformats.org/officeDocument/2006/relationships/image" Target="../media/image30.png"/><Relationship Id="rId13" Type="http://schemas.openxmlformats.org/officeDocument/2006/relationships/image" Target="../media/image35.png"/><Relationship Id="rId3" Type="http://schemas.openxmlformats.org/officeDocument/2006/relationships/image" Target="../media/image25.png"/><Relationship Id="rId7" Type="http://schemas.openxmlformats.org/officeDocument/2006/relationships/image" Target="../media/image29.png"/><Relationship Id="rId12" Type="http://schemas.openxmlformats.org/officeDocument/2006/relationships/image" Target="../media/image34.png"/><Relationship Id="rId17" Type="http://schemas.openxmlformats.org/officeDocument/2006/relationships/image" Target="../media/image11.jpeg"/><Relationship Id="rId2" Type="http://schemas.openxmlformats.org/officeDocument/2006/relationships/image" Target="../media/image24.jpeg"/><Relationship Id="rId16" Type="http://schemas.openxmlformats.org/officeDocument/2006/relationships/image" Target="../media/image38.png"/><Relationship Id="rId1" Type="http://schemas.openxmlformats.org/officeDocument/2006/relationships/slideLayout" Target="../slideLayouts/slideLayout1.xml"/><Relationship Id="rId6" Type="http://schemas.openxmlformats.org/officeDocument/2006/relationships/image" Target="../media/image28.png"/><Relationship Id="rId11" Type="http://schemas.openxmlformats.org/officeDocument/2006/relationships/image" Target="../media/image33.png"/><Relationship Id="rId5" Type="http://schemas.openxmlformats.org/officeDocument/2006/relationships/image" Target="../media/image27.png"/><Relationship Id="rId15" Type="http://schemas.openxmlformats.org/officeDocument/2006/relationships/image" Target="../media/image37.png"/><Relationship Id="rId10" Type="http://schemas.openxmlformats.org/officeDocument/2006/relationships/image" Target="../media/image32.png"/><Relationship Id="rId4" Type="http://schemas.openxmlformats.org/officeDocument/2006/relationships/image" Target="../media/image26.png"/><Relationship Id="rId9" Type="http://schemas.openxmlformats.org/officeDocument/2006/relationships/image" Target="../media/image31.png"/><Relationship Id="rId1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9.gif"/><Relationship Id="rId2" Type="http://schemas.openxmlformats.org/officeDocument/2006/relationships/image" Target="../media/image48.jpeg"/><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0.jpeg"/><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1.jpeg"/><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52.jpeg"/><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 Id="rId9" Type="http://schemas.openxmlformats.org/officeDocument/2006/relationships/image" Target="../media/image11.jpeg"/></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3.jpeg"/><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5.jpeg"/><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22.xml.rels><?xml version="1.0" encoding="UTF-8" standalone="yes"?>
<Relationships xmlns="http://schemas.openxmlformats.org/package/2006/relationships"><Relationship Id="rId8" Type="http://schemas.openxmlformats.org/officeDocument/2006/relationships/image" Target="../media/image30.png"/><Relationship Id="rId13" Type="http://schemas.openxmlformats.org/officeDocument/2006/relationships/image" Target="../media/image35.png"/><Relationship Id="rId3" Type="http://schemas.openxmlformats.org/officeDocument/2006/relationships/image" Target="../media/image25.png"/><Relationship Id="rId7" Type="http://schemas.openxmlformats.org/officeDocument/2006/relationships/image" Target="../media/image29.png"/><Relationship Id="rId12" Type="http://schemas.openxmlformats.org/officeDocument/2006/relationships/image" Target="../media/image34.png"/><Relationship Id="rId17" Type="http://schemas.openxmlformats.org/officeDocument/2006/relationships/image" Target="../media/image11.jpeg"/><Relationship Id="rId2" Type="http://schemas.openxmlformats.org/officeDocument/2006/relationships/image" Target="../media/image56.jpeg"/><Relationship Id="rId16" Type="http://schemas.openxmlformats.org/officeDocument/2006/relationships/image" Target="../media/image38.png"/><Relationship Id="rId1" Type="http://schemas.openxmlformats.org/officeDocument/2006/relationships/slideLayout" Target="../slideLayouts/slideLayout1.xml"/><Relationship Id="rId6" Type="http://schemas.openxmlformats.org/officeDocument/2006/relationships/image" Target="../media/image28.png"/><Relationship Id="rId11" Type="http://schemas.openxmlformats.org/officeDocument/2006/relationships/image" Target="../media/image33.png"/><Relationship Id="rId5" Type="http://schemas.openxmlformats.org/officeDocument/2006/relationships/image" Target="../media/image27.png"/><Relationship Id="rId15" Type="http://schemas.openxmlformats.org/officeDocument/2006/relationships/image" Target="../media/image37.png"/><Relationship Id="rId10" Type="http://schemas.openxmlformats.org/officeDocument/2006/relationships/image" Target="../media/image32.png"/><Relationship Id="rId4" Type="http://schemas.openxmlformats.org/officeDocument/2006/relationships/image" Target="../media/image26.png"/><Relationship Id="rId9" Type="http://schemas.openxmlformats.org/officeDocument/2006/relationships/image" Target="../media/image31.png"/><Relationship Id="rId14" Type="http://schemas.openxmlformats.org/officeDocument/2006/relationships/image" Target="../media/image36.png"/></Relationships>
</file>

<file path=ppt/slides/_rels/slide2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57.jpeg"/><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2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9.gif"/><Relationship Id="rId2" Type="http://schemas.openxmlformats.org/officeDocument/2006/relationships/image" Target="../media/image63.jpeg"/><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4.jpeg"/><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65.jpeg"/><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 Id="rId9" Type="http://schemas.openxmlformats.org/officeDocument/2006/relationships/image" Target="../media/image11.jpeg"/></Relationships>
</file>

<file path=ppt/slides/_rels/slide3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66.jpeg"/><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7.jpe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3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8" Type="http://schemas.openxmlformats.org/officeDocument/2006/relationships/image" Target="../media/image71.png"/><Relationship Id="rId13" Type="http://schemas.openxmlformats.org/officeDocument/2006/relationships/image" Target="../media/image74.png"/><Relationship Id="rId18" Type="http://schemas.openxmlformats.org/officeDocument/2006/relationships/image" Target="../media/image77.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6.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0.png"/><Relationship Id="rId11" Type="http://schemas.openxmlformats.org/officeDocument/2006/relationships/image" Target="../media/image73.png"/><Relationship Id="rId5" Type="http://schemas.openxmlformats.org/officeDocument/2006/relationships/hyperlink" Target="http://www.mispps.com/" TargetMode="External"/><Relationship Id="rId15" Type="http://schemas.openxmlformats.org/officeDocument/2006/relationships/image" Target="../media/image75.png"/><Relationship Id="rId10" Type="http://schemas.openxmlformats.org/officeDocument/2006/relationships/hyperlink" Target="https://www.facebook.com/mispps" TargetMode="External"/><Relationship Id="rId4" Type="http://schemas.openxmlformats.org/officeDocument/2006/relationships/image" Target="../media/image69.png"/><Relationship Id="rId9" Type="http://schemas.openxmlformats.org/officeDocument/2006/relationships/image" Target="../media/image72.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a:gradFill flip="none" rotWithShape="1">
            <a:gsLst>
              <a:gs pos="0">
                <a:srgbClr val="002060"/>
              </a:gs>
              <a:gs pos="50000">
                <a:schemeClr val="tx2">
                  <a:lumMod val="60000"/>
                  <a:lumOff val="40000"/>
                  <a:shade val="67500"/>
                  <a:satMod val="115000"/>
                </a:schemeClr>
              </a:gs>
              <a:gs pos="100000">
                <a:schemeClr val="tx2">
                  <a:lumMod val="60000"/>
                  <a:lumOff val="40000"/>
                  <a:shade val="100000"/>
                  <a:satMod val="115000"/>
                </a:schemeClr>
              </a:gs>
            </a:gsLst>
            <a:lin ang="0" scaled="1"/>
            <a:tileRect/>
          </a:gradFill>
        </p:spPr>
        <p:txBody>
          <a:bodyPr/>
          <a:lstStyle/>
          <a:p>
            <a:endParaRPr lang="es-ES" dirty="0"/>
          </a:p>
        </p:txBody>
      </p:sp>
      <p:pic>
        <p:nvPicPr>
          <p:cNvPr id="4" name="3 Imagen" descr="lp`0.jpg"/>
          <p:cNvPicPr>
            <a:picLocks noChangeAspect="1"/>
          </p:cNvPicPr>
          <p:nvPr/>
        </p:nvPicPr>
        <p:blipFill>
          <a:blip r:embed="rId4"/>
          <a:stretch>
            <a:fillRect/>
          </a:stretch>
        </p:blipFill>
        <p:spPr>
          <a:xfrm>
            <a:off x="19297" y="0"/>
            <a:ext cx="9124703" cy="5143500"/>
          </a:xfrm>
          <a:prstGeom prst="rect">
            <a:avLst/>
          </a:prstGeom>
        </p:spPr>
      </p:pic>
      <p:sp>
        <p:nvSpPr>
          <p:cNvPr id="57" name="56 Triángulo rectángulo"/>
          <p:cNvSpPr/>
          <p:nvPr/>
        </p:nvSpPr>
        <p:spPr>
          <a:xfrm>
            <a:off x="4643438" y="0"/>
            <a:ext cx="928694" cy="857232"/>
          </a:xfrm>
          <a:prstGeom prst="rtTriangle">
            <a:avLst/>
          </a:prstGeom>
          <a:blipFill>
            <a:blip r:embed="rId5"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Triángulo rectángulo"/>
          <p:cNvSpPr/>
          <p:nvPr/>
        </p:nvSpPr>
        <p:spPr>
          <a:xfrm flipH="1">
            <a:off x="3643306" y="0"/>
            <a:ext cx="866780" cy="857232"/>
          </a:xfrm>
          <a:prstGeom prst="rtTriangle">
            <a:avLst/>
          </a:prstGeom>
          <a:blipFill>
            <a:blip r:embed="rId6"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Triángulo rectángulo"/>
          <p:cNvSpPr/>
          <p:nvPr/>
        </p:nvSpPr>
        <p:spPr>
          <a:xfrm>
            <a:off x="4643438" y="285728"/>
            <a:ext cx="928694" cy="857232"/>
          </a:xfrm>
          <a:prstGeom prst="rtTriangle">
            <a:avLst/>
          </a:prstGeom>
          <a:blipFill>
            <a:blip r:embed="rId5"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Triángulo rectángulo"/>
          <p:cNvSpPr/>
          <p:nvPr/>
        </p:nvSpPr>
        <p:spPr>
          <a:xfrm flipH="1">
            <a:off x="3643306" y="285728"/>
            <a:ext cx="866780" cy="857232"/>
          </a:xfrm>
          <a:prstGeom prst="rtTriangle">
            <a:avLst/>
          </a:prstGeom>
          <a:blipFill>
            <a:blip r:embed="rId6"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Triángulo rectángulo"/>
          <p:cNvSpPr/>
          <p:nvPr/>
        </p:nvSpPr>
        <p:spPr>
          <a:xfrm>
            <a:off x="4643438" y="571504"/>
            <a:ext cx="928694" cy="857232"/>
          </a:xfrm>
          <a:prstGeom prst="rtTriangle">
            <a:avLst/>
          </a:prstGeom>
          <a:blipFill>
            <a:blip r:embed="rId5"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Triángulo rectángulo"/>
          <p:cNvSpPr/>
          <p:nvPr/>
        </p:nvSpPr>
        <p:spPr>
          <a:xfrm flipH="1">
            <a:off x="3643306" y="571504"/>
            <a:ext cx="866780" cy="857232"/>
          </a:xfrm>
          <a:prstGeom prst="rtTriangle">
            <a:avLst/>
          </a:prstGeom>
          <a:blipFill>
            <a:blip r:embed="rId6"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Triángulo rectángulo"/>
          <p:cNvSpPr/>
          <p:nvPr/>
        </p:nvSpPr>
        <p:spPr>
          <a:xfrm>
            <a:off x="4643438" y="857232"/>
            <a:ext cx="928694" cy="857232"/>
          </a:xfrm>
          <a:prstGeom prst="rtTriangle">
            <a:avLst/>
          </a:prstGeom>
          <a:blipFill>
            <a:blip r:embed="rId5"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Triángulo rectángulo"/>
          <p:cNvSpPr/>
          <p:nvPr/>
        </p:nvSpPr>
        <p:spPr>
          <a:xfrm flipH="1">
            <a:off x="3643306" y="857232"/>
            <a:ext cx="866780" cy="857232"/>
          </a:xfrm>
          <a:prstGeom prst="rtTriangle">
            <a:avLst/>
          </a:prstGeom>
          <a:blipFill>
            <a:blip r:embed="rId6"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Triángulo rectángulo"/>
          <p:cNvSpPr/>
          <p:nvPr/>
        </p:nvSpPr>
        <p:spPr>
          <a:xfrm>
            <a:off x="4643438" y="1143008"/>
            <a:ext cx="928694" cy="857232"/>
          </a:xfrm>
          <a:prstGeom prst="rtTriangle">
            <a:avLst/>
          </a:prstGeom>
          <a:blipFill>
            <a:blip r:embed="rId5"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Triángulo rectángulo"/>
          <p:cNvSpPr/>
          <p:nvPr/>
        </p:nvSpPr>
        <p:spPr>
          <a:xfrm flipH="1">
            <a:off x="3643306" y="1143008"/>
            <a:ext cx="866780" cy="857232"/>
          </a:xfrm>
          <a:prstGeom prst="rtTriangle">
            <a:avLst/>
          </a:prstGeom>
          <a:blipFill>
            <a:blip r:embed="rId6"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Triángulo rectángulo"/>
          <p:cNvSpPr/>
          <p:nvPr/>
        </p:nvSpPr>
        <p:spPr>
          <a:xfrm>
            <a:off x="4643438" y="1428736"/>
            <a:ext cx="928694" cy="857232"/>
          </a:xfrm>
          <a:prstGeom prst="rtTriangle">
            <a:avLst/>
          </a:prstGeom>
          <a:blipFill>
            <a:blip r:embed="rId5"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Triángulo rectángulo"/>
          <p:cNvSpPr/>
          <p:nvPr/>
        </p:nvSpPr>
        <p:spPr>
          <a:xfrm flipH="1">
            <a:off x="3643306" y="1428736"/>
            <a:ext cx="866780" cy="857232"/>
          </a:xfrm>
          <a:prstGeom prst="rtTriangle">
            <a:avLst/>
          </a:prstGeom>
          <a:blipFill>
            <a:blip r:embed="rId6"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Triángulo rectángulo"/>
          <p:cNvSpPr/>
          <p:nvPr/>
        </p:nvSpPr>
        <p:spPr>
          <a:xfrm>
            <a:off x="4643438" y="1714512"/>
            <a:ext cx="928694" cy="857232"/>
          </a:xfrm>
          <a:prstGeom prst="rtTriangle">
            <a:avLst/>
          </a:prstGeom>
          <a:blipFill>
            <a:blip r:embed="rId5"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Triángulo rectángulo"/>
          <p:cNvSpPr/>
          <p:nvPr/>
        </p:nvSpPr>
        <p:spPr>
          <a:xfrm flipH="1">
            <a:off x="3643306" y="1714512"/>
            <a:ext cx="866780" cy="857232"/>
          </a:xfrm>
          <a:prstGeom prst="rtTriangle">
            <a:avLst/>
          </a:prstGeom>
          <a:blipFill>
            <a:blip r:embed="rId6"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Triángulo rectángulo"/>
          <p:cNvSpPr/>
          <p:nvPr/>
        </p:nvSpPr>
        <p:spPr>
          <a:xfrm>
            <a:off x="4643438" y="2000240"/>
            <a:ext cx="928694" cy="857232"/>
          </a:xfrm>
          <a:prstGeom prst="rtTriangle">
            <a:avLst/>
          </a:prstGeom>
          <a:blipFill>
            <a:blip r:embed="rId5"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Triángulo rectángulo"/>
          <p:cNvSpPr/>
          <p:nvPr/>
        </p:nvSpPr>
        <p:spPr>
          <a:xfrm flipH="1">
            <a:off x="3643306" y="2000240"/>
            <a:ext cx="866780" cy="857232"/>
          </a:xfrm>
          <a:prstGeom prst="rtTriangle">
            <a:avLst/>
          </a:prstGeom>
          <a:blipFill>
            <a:blip r:embed="rId6"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Triángulo rectángulo"/>
          <p:cNvSpPr/>
          <p:nvPr/>
        </p:nvSpPr>
        <p:spPr>
          <a:xfrm>
            <a:off x="4643438" y="2286016"/>
            <a:ext cx="928694" cy="857232"/>
          </a:xfrm>
          <a:prstGeom prst="rtTriangle">
            <a:avLst/>
          </a:prstGeom>
          <a:blipFill>
            <a:blip r:embed="rId5"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Triángulo rectángulo"/>
          <p:cNvSpPr/>
          <p:nvPr/>
        </p:nvSpPr>
        <p:spPr>
          <a:xfrm flipH="1">
            <a:off x="3643306" y="2286016"/>
            <a:ext cx="866780" cy="857232"/>
          </a:xfrm>
          <a:prstGeom prst="rtTriangle">
            <a:avLst/>
          </a:prstGeom>
          <a:blipFill>
            <a:blip r:embed="rId6"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Triángulo rectángulo"/>
          <p:cNvSpPr/>
          <p:nvPr/>
        </p:nvSpPr>
        <p:spPr>
          <a:xfrm>
            <a:off x="4643438" y="2571744"/>
            <a:ext cx="928694" cy="857232"/>
          </a:xfrm>
          <a:prstGeom prst="rtTriangle">
            <a:avLst/>
          </a:prstGeom>
          <a:blipFill>
            <a:blip r:embed="rId5"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Triángulo rectángulo"/>
          <p:cNvSpPr/>
          <p:nvPr/>
        </p:nvSpPr>
        <p:spPr>
          <a:xfrm flipH="1">
            <a:off x="3643306" y="2571744"/>
            <a:ext cx="866780" cy="857232"/>
          </a:xfrm>
          <a:prstGeom prst="rtTriangle">
            <a:avLst/>
          </a:prstGeom>
          <a:blipFill>
            <a:blip r:embed="rId6"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Triángulo rectángulo"/>
          <p:cNvSpPr/>
          <p:nvPr/>
        </p:nvSpPr>
        <p:spPr>
          <a:xfrm>
            <a:off x="4643438" y="2857520"/>
            <a:ext cx="928694" cy="857232"/>
          </a:xfrm>
          <a:prstGeom prst="rtTriangle">
            <a:avLst/>
          </a:prstGeom>
          <a:blipFill>
            <a:blip r:embed="rId5"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Triángulo rectángulo"/>
          <p:cNvSpPr/>
          <p:nvPr/>
        </p:nvSpPr>
        <p:spPr>
          <a:xfrm flipH="1">
            <a:off x="3643306" y="2857520"/>
            <a:ext cx="866780" cy="857232"/>
          </a:xfrm>
          <a:prstGeom prst="rtTriangle">
            <a:avLst/>
          </a:prstGeom>
          <a:blipFill>
            <a:blip r:embed="rId6"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Triángulo rectángulo"/>
          <p:cNvSpPr/>
          <p:nvPr/>
        </p:nvSpPr>
        <p:spPr>
          <a:xfrm>
            <a:off x="4643438" y="3143248"/>
            <a:ext cx="928694" cy="857232"/>
          </a:xfrm>
          <a:prstGeom prst="rtTriangle">
            <a:avLst/>
          </a:prstGeom>
          <a:blipFill>
            <a:blip r:embed="rId5"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Triángulo rectángulo"/>
          <p:cNvSpPr/>
          <p:nvPr/>
        </p:nvSpPr>
        <p:spPr>
          <a:xfrm flipH="1">
            <a:off x="3643306" y="3143248"/>
            <a:ext cx="866780" cy="857232"/>
          </a:xfrm>
          <a:prstGeom prst="rtTriangle">
            <a:avLst/>
          </a:prstGeom>
          <a:blipFill>
            <a:blip r:embed="rId6"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Triángulo rectángulo"/>
          <p:cNvSpPr/>
          <p:nvPr/>
        </p:nvSpPr>
        <p:spPr>
          <a:xfrm>
            <a:off x="4643438" y="3429024"/>
            <a:ext cx="928694" cy="857232"/>
          </a:xfrm>
          <a:prstGeom prst="rtTriangle">
            <a:avLst/>
          </a:prstGeom>
          <a:blipFill>
            <a:blip r:embed="rId5"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Triángulo rectángulo"/>
          <p:cNvSpPr/>
          <p:nvPr/>
        </p:nvSpPr>
        <p:spPr>
          <a:xfrm flipH="1">
            <a:off x="3643306" y="3429024"/>
            <a:ext cx="866780" cy="857232"/>
          </a:xfrm>
          <a:prstGeom prst="rtTriangle">
            <a:avLst/>
          </a:prstGeom>
          <a:blipFill>
            <a:blip r:embed="rId6"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Triángulo rectángulo"/>
          <p:cNvSpPr/>
          <p:nvPr/>
        </p:nvSpPr>
        <p:spPr>
          <a:xfrm>
            <a:off x="4643438" y="3714752"/>
            <a:ext cx="928694" cy="857232"/>
          </a:xfrm>
          <a:prstGeom prst="rtTriangle">
            <a:avLst/>
          </a:prstGeom>
          <a:blipFill>
            <a:blip r:embed="rId5"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Triángulo rectángulo"/>
          <p:cNvSpPr/>
          <p:nvPr/>
        </p:nvSpPr>
        <p:spPr>
          <a:xfrm flipH="1">
            <a:off x="3643306" y="3714752"/>
            <a:ext cx="866780" cy="857232"/>
          </a:xfrm>
          <a:prstGeom prst="rtTriangle">
            <a:avLst/>
          </a:prstGeom>
          <a:blipFill>
            <a:blip r:embed="rId6"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Triángulo rectángulo"/>
          <p:cNvSpPr/>
          <p:nvPr/>
        </p:nvSpPr>
        <p:spPr>
          <a:xfrm>
            <a:off x="4643438" y="4000528"/>
            <a:ext cx="928694" cy="857232"/>
          </a:xfrm>
          <a:prstGeom prst="rtTriangle">
            <a:avLst/>
          </a:prstGeom>
          <a:blipFill>
            <a:blip r:embed="rId5"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Triángulo rectángulo"/>
          <p:cNvSpPr/>
          <p:nvPr/>
        </p:nvSpPr>
        <p:spPr>
          <a:xfrm flipH="1">
            <a:off x="3643306" y="4000528"/>
            <a:ext cx="866780" cy="857232"/>
          </a:xfrm>
          <a:prstGeom prst="rtTriangle">
            <a:avLst/>
          </a:prstGeom>
          <a:blipFill>
            <a:blip r:embed="rId6"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86 Triángulo rectángulo"/>
          <p:cNvSpPr/>
          <p:nvPr/>
        </p:nvSpPr>
        <p:spPr>
          <a:xfrm>
            <a:off x="4643438" y="4286256"/>
            <a:ext cx="928694" cy="857232"/>
          </a:xfrm>
          <a:prstGeom prst="rtTriangle">
            <a:avLst/>
          </a:prstGeom>
          <a:blipFill>
            <a:blip r:embed="rId5"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Triángulo rectángulo"/>
          <p:cNvSpPr/>
          <p:nvPr/>
        </p:nvSpPr>
        <p:spPr>
          <a:xfrm flipH="1">
            <a:off x="3643306" y="4286256"/>
            <a:ext cx="866780" cy="857232"/>
          </a:xfrm>
          <a:prstGeom prst="rtTriangle">
            <a:avLst/>
          </a:prstGeom>
          <a:blipFill>
            <a:blip r:embed="rId6"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Triángulo rectángulo"/>
          <p:cNvSpPr/>
          <p:nvPr/>
        </p:nvSpPr>
        <p:spPr>
          <a:xfrm>
            <a:off x="4643438" y="4500570"/>
            <a:ext cx="928694" cy="857232"/>
          </a:xfrm>
          <a:prstGeom prst="rtTriangle">
            <a:avLst/>
          </a:prstGeom>
          <a:blipFill>
            <a:blip r:embed="rId5"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Triángulo rectángulo"/>
          <p:cNvSpPr/>
          <p:nvPr/>
        </p:nvSpPr>
        <p:spPr>
          <a:xfrm flipH="1">
            <a:off x="3643306" y="4500570"/>
            <a:ext cx="866780" cy="857232"/>
          </a:xfrm>
          <a:prstGeom prst="rtTriangle">
            <a:avLst/>
          </a:prstGeom>
          <a:blipFill>
            <a:blip r:embed="rId6"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1986" name="Picture 2" descr="Rendered Image"/>
          <p:cNvPicPr>
            <a:picLocks noChangeAspect="1" noChangeArrowheads="1"/>
          </p:cNvPicPr>
          <p:nvPr/>
        </p:nvPicPr>
        <p:blipFill>
          <a:blip r:embed="rId7">
            <a:duotone>
              <a:prstClr val="black"/>
              <a:srgbClr val="3333FF">
                <a:tint val="45000"/>
                <a:satMod val="400000"/>
              </a:srgbClr>
            </a:duotone>
            <a:lum contrast="40000"/>
          </a:blip>
          <a:srcRect/>
          <a:stretch>
            <a:fillRect/>
          </a:stretch>
        </p:blipFill>
        <p:spPr bwMode="auto">
          <a:xfrm rot="20455782">
            <a:off x="4265630" y="1407006"/>
            <a:ext cx="1266825" cy="523875"/>
          </a:xfrm>
          <a:prstGeom prst="rect">
            <a:avLst/>
          </a:prstGeom>
          <a:noFill/>
        </p:spPr>
      </p:pic>
      <p:pic>
        <p:nvPicPr>
          <p:cNvPr id="41988" name="Picture 4" descr="Rendered Image"/>
          <p:cNvPicPr>
            <a:picLocks noChangeAspect="1" noChangeArrowheads="1"/>
          </p:cNvPicPr>
          <p:nvPr/>
        </p:nvPicPr>
        <p:blipFill>
          <a:blip r:embed="rId8">
            <a:duotone>
              <a:prstClr val="black"/>
              <a:srgbClr val="3333FF">
                <a:tint val="45000"/>
                <a:satMod val="400000"/>
              </a:srgbClr>
            </a:duotone>
            <a:lum contrast="40000"/>
          </a:blip>
          <a:srcRect/>
          <a:stretch>
            <a:fillRect/>
          </a:stretch>
        </p:blipFill>
        <p:spPr bwMode="auto">
          <a:xfrm rot="20531662">
            <a:off x="5816812" y="733541"/>
            <a:ext cx="2076450" cy="523875"/>
          </a:xfrm>
          <a:prstGeom prst="rect">
            <a:avLst/>
          </a:prstGeom>
          <a:noFill/>
        </p:spPr>
      </p:pic>
      <p:pic>
        <p:nvPicPr>
          <p:cNvPr id="41990" name="Picture 6" descr="Rendered Image"/>
          <p:cNvPicPr>
            <a:picLocks noChangeAspect="1" noChangeArrowheads="1"/>
          </p:cNvPicPr>
          <p:nvPr/>
        </p:nvPicPr>
        <p:blipFill>
          <a:blip r:embed="rId9">
            <a:duotone>
              <a:prstClr val="black"/>
              <a:srgbClr val="3333FF">
                <a:tint val="45000"/>
                <a:satMod val="400000"/>
              </a:srgbClr>
            </a:duotone>
            <a:lum contrast="40000"/>
          </a:blip>
          <a:srcRect/>
          <a:stretch>
            <a:fillRect/>
          </a:stretch>
        </p:blipFill>
        <p:spPr bwMode="auto">
          <a:xfrm rot="20391673">
            <a:off x="4851543" y="2288773"/>
            <a:ext cx="1371600" cy="622480"/>
          </a:xfrm>
          <a:prstGeom prst="rect">
            <a:avLst/>
          </a:prstGeom>
          <a:noFill/>
        </p:spPr>
      </p:pic>
      <p:pic>
        <p:nvPicPr>
          <p:cNvPr id="41992" name="Picture 8" descr="Rendered Image"/>
          <p:cNvPicPr>
            <a:picLocks noChangeAspect="1" noChangeArrowheads="1"/>
          </p:cNvPicPr>
          <p:nvPr/>
        </p:nvPicPr>
        <p:blipFill>
          <a:blip r:embed="rId7">
            <a:duotone>
              <a:prstClr val="black"/>
              <a:srgbClr val="3333FF">
                <a:tint val="45000"/>
                <a:satMod val="400000"/>
              </a:srgbClr>
            </a:duotone>
            <a:lum contrast="40000"/>
          </a:blip>
          <a:srcRect/>
          <a:stretch>
            <a:fillRect/>
          </a:stretch>
        </p:blipFill>
        <p:spPr bwMode="auto">
          <a:xfrm rot="20502238">
            <a:off x="6715140" y="1643056"/>
            <a:ext cx="1266825" cy="523875"/>
          </a:xfrm>
          <a:prstGeom prst="rect">
            <a:avLst/>
          </a:prstGeom>
          <a:noFill/>
        </p:spPr>
      </p:pic>
      <p:pic>
        <p:nvPicPr>
          <p:cNvPr id="41994" name="Picture 10" descr="Rendered Image"/>
          <p:cNvPicPr>
            <a:picLocks noChangeAspect="1" noChangeArrowheads="1"/>
          </p:cNvPicPr>
          <p:nvPr/>
        </p:nvPicPr>
        <p:blipFill>
          <a:blip r:embed="rId10">
            <a:duotone>
              <a:prstClr val="black"/>
              <a:srgbClr val="3333FF">
                <a:tint val="45000"/>
                <a:satMod val="400000"/>
              </a:srgbClr>
            </a:duotone>
            <a:lum contrast="40000"/>
          </a:blip>
          <a:srcRect/>
          <a:stretch>
            <a:fillRect/>
          </a:stretch>
        </p:blipFill>
        <p:spPr bwMode="auto">
          <a:xfrm rot="20158068">
            <a:off x="5634404" y="2824930"/>
            <a:ext cx="2762250" cy="542926"/>
          </a:xfrm>
          <a:prstGeom prst="rect">
            <a:avLst/>
          </a:prstGeom>
          <a:noFill/>
        </p:spPr>
      </p:pic>
      <p:sp>
        <p:nvSpPr>
          <p:cNvPr id="44" name="43 CuadroTexto"/>
          <p:cNvSpPr txBox="1"/>
          <p:nvPr/>
        </p:nvSpPr>
        <p:spPr>
          <a:xfrm>
            <a:off x="7513425" y="3714758"/>
            <a:ext cx="1630575" cy="738664"/>
          </a:xfrm>
          <a:prstGeom prst="rect">
            <a:avLst/>
          </a:prstGeom>
          <a:noFill/>
        </p:spPr>
        <p:txBody>
          <a:bodyPr wrap="none" rtlCol="0">
            <a:spAutoFit/>
          </a:bodyPr>
          <a:lstStyle/>
          <a:p>
            <a:r>
              <a:rPr lang="es-ES_tradnl" sz="1400" dirty="0" smtClean="0">
                <a:solidFill>
                  <a:schemeClr val="accent1">
                    <a:lumMod val="40000"/>
                    <a:lumOff val="60000"/>
                  </a:schemeClr>
                </a:solidFill>
                <a:effectLst>
                  <a:outerShdw blurRad="38100" dist="38100" dir="2700000" algn="tl">
                    <a:srgbClr val="000000">
                      <a:alpha val="43137"/>
                    </a:srgbClr>
                  </a:outerShdw>
                </a:effectLst>
                <a:latin typeface="Agency FB" pitchFamily="34" charset="0"/>
              </a:rPr>
              <a:t>Tema </a:t>
            </a:r>
            <a:r>
              <a:rPr lang="es-ES_tradnl" sz="1400" dirty="0" err="1" smtClean="0">
                <a:solidFill>
                  <a:schemeClr val="accent1">
                    <a:lumMod val="40000"/>
                    <a:lumOff val="60000"/>
                  </a:schemeClr>
                </a:solidFill>
                <a:effectLst>
                  <a:outerShdw blurRad="38100" dist="38100" dir="2700000" algn="tl">
                    <a:srgbClr val="000000">
                      <a:alpha val="43137"/>
                    </a:srgbClr>
                  </a:outerShdw>
                </a:effectLst>
                <a:latin typeface="Agency FB" pitchFamily="34" charset="0"/>
              </a:rPr>
              <a:t>musical:La</a:t>
            </a:r>
            <a:r>
              <a:rPr lang="es-ES_tradnl" sz="1400" dirty="0" smtClean="0">
                <a:solidFill>
                  <a:schemeClr val="accent1">
                    <a:lumMod val="40000"/>
                    <a:lumOff val="60000"/>
                  </a:schemeClr>
                </a:solidFill>
                <a:effectLst>
                  <a:outerShdw blurRad="38100" dist="38100" dir="2700000" algn="tl">
                    <a:srgbClr val="000000">
                      <a:alpha val="43137"/>
                    </a:srgbClr>
                  </a:outerShdw>
                </a:effectLst>
                <a:latin typeface="Agency FB" pitchFamily="34" charset="0"/>
              </a:rPr>
              <a:t> Paloma</a:t>
            </a:r>
          </a:p>
          <a:p>
            <a:r>
              <a:rPr lang="es-ES_tradnl" sz="1400" dirty="0" smtClean="0">
                <a:solidFill>
                  <a:schemeClr val="accent1">
                    <a:lumMod val="40000"/>
                    <a:lumOff val="60000"/>
                  </a:schemeClr>
                </a:solidFill>
                <a:effectLst>
                  <a:outerShdw blurRad="38100" dist="38100" dir="2700000" algn="tl">
                    <a:srgbClr val="000000">
                      <a:alpha val="43137"/>
                    </a:srgbClr>
                  </a:outerShdw>
                </a:effectLst>
                <a:latin typeface="Agency FB" pitchFamily="34" charset="0"/>
              </a:rPr>
              <a:t>Interpreta :</a:t>
            </a:r>
            <a:r>
              <a:rPr lang="es-ES_tradnl" sz="1400" dirty="0" err="1" smtClean="0">
                <a:solidFill>
                  <a:schemeClr val="accent1">
                    <a:lumMod val="40000"/>
                    <a:lumOff val="60000"/>
                  </a:schemeClr>
                </a:solidFill>
                <a:effectLst>
                  <a:outerShdw blurRad="38100" dist="38100" dir="2700000" algn="tl">
                    <a:srgbClr val="000000">
                      <a:alpha val="43137"/>
                    </a:srgbClr>
                  </a:outerShdw>
                </a:effectLst>
                <a:latin typeface="Agency FB" pitchFamily="34" charset="0"/>
              </a:rPr>
              <a:t>Andre</a:t>
            </a:r>
            <a:r>
              <a:rPr lang="es-ES_tradnl" sz="1400" dirty="0" smtClean="0">
                <a:solidFill>
                  <a:schemeClr val="accent1">
                    <a:lumMod val="40000"/>
                    <a:lumOff val="60000"/>
                  </a:schemeClr>
                </a:solidFill>
                <a:effectLst>
                  <a:outerShdw blurRad="38100" dist="38100" dir="2700000" algn="tl">
                    <a:srgbClr val="000000">
                      <a:alpha val="43137"/>
                    </a:srgbClr>
                  </a:outerShdw>
                </a:effectLst>
                <a:latin typeface="Agency FB" pitchFamily="34" charset="0"/>
              </a:rPr>
              <a:t> </a:t>
            </a:r>
            <a:r>
              <a:rPr lang="es-ES_tradnl" sz="1400" dirty="0" err="1" smtClean="0">
                <a:solidFill>
                  <a:schemeClr val="accent1">
                    <a:lumMod val="40000"/>
                    <a:lumOff val="60000"/>
                  </a:schemeClr>
                </a:solidFill>
                <a:effectLst>
                  <a:outerShdw blurRad="38100" dist="38100" dir="2700000" algn="tl">
                    <a:srgbClr val="000000">
                      <a:alpha val="43137"/>
                    </a:srgbClr>
                  </a:outerShdw>
                </a:effectLst>
                <a:latin typeface="Agency FB" pitchFamily="34" charset="0"/>
              </a:rPr>
              <a:t>Rieu</a:t>
            </a:r>
            <a:endParaRPr lang="es-ES_tradnl" sz="1400" dirty="0" smtClean="0">
              <a:solidFill>
                <a:schemeClr val="accent1">
                  <a:lumMod val="40000"/>
                  <a:lumOff val="60000"/>
                </a:schemeClr>
              </a:solidFill>
              <a:effectLst>
                <a:outerShdw blurRad="38100" dist="38100" dir="2700000" algn="tl">
                  <a:srgbClr val="000000">
                    <a:alpha val="43137"/>
                  </a:srgbClr>
                </a:outerShdw>
              </a:effectLst>
              <a:latin typeface="Agency FB" pitchFamily="34" charset="0"/>
            </a:endParaRPr>
          </a:p>
          <a:p>
            <a:r>
              <a:rPr lang="es-ES_tradnl" sz="1400" dirty="0" smtClean="0">
                <a:solidFill>
                  <a:schemeClr val="accent1">
                    <a:lumMod val="40000"/>
                    <a:lumOff val="60000"/>
                  </a:schemeClr>
                </a:solidFill>
                <a:effectLst>
                  <a:outerShdw blurRad="38100" dist="38100" dir="2700000" algn="tl">
                    <a:srgbClr val="000000">
                      <a:alpha val="43137"/>
                    </a:srgbClr>
                  </a:outerShdw>
                </a:effectLst>
                <a:latin typeface="Agency FB" pitchFamily="34" charset="0"/>
              </a:rPr>
              <a:t>Texto : Autor desconocido</a:t>
            </a:r>
            <a:endParaRPr lang="es-ES" sz="1400" dirty="0">
              <a:solidFill>
                <a:schemeClr val="accent1">
                  <a:lumMod val="40000"/>
                  <a:lumOff val="60000"/>
                </a:schemeClr>
              </a:solidFill>
              <a:effectLst>
                <a:outerShdw blurRad="38100" dist="38100" dir="2700000" algn="tl">
                  <a:srgbClr val="000000">
                    <a:alpha val="43137"/>
                  </a:srgbClr>
                </a:outerShdw>
              </a:effectLst>
              <a:latin typeface="Agency FB" pitchFamily="34" charset="0"/>
            </a:endParaRPr>
          </a:p>
        </p:txBody>
      </p:sp>
      <p:sp>
        <p:nvSpPr>
          <p:cNvPr id="45" name="44 CuadroTexto"/>
          <p:cNvSpPr txBox="1"/>
          <p:nvPr/>
        </p:nvSpPr>
        <p:spPr>
          <a:xfrm>
            <a:off x="0" y="4500576"/>
            <a:ext cx="3544560" cy="369332"/>
          </a:xfrm>
          <a:prstGeom prst="rect">
            <a:avLst/>
          </a:prstGeom>
          <a:noFill/>
        </p:spPr>
        <p:txBody>
          <a:bodyPr wrap="none" rtlCol="0">
            <a:spAutoFit/>
          </a:bodyPr>
          <a:lstStyle/>
          <a:p>
            <a:r>
              <a:rPr lang="es-ES_tradnl" b="1" dirty="0" smtClean="0">
                <a:blipFill>
                  <a:blip r:embed="rId11"/>
                  <a:stretch>
                    <a:fillRect/>
                  </a:stretch>
                </a:blipFill>
                <a:effectLst>
                  <a:outerShdw blurRad="38100" dist="38100" dir="2700000" algn="tl">
                    <a:srgbClr val="000000">
                      <a:alpha val="43137"/>
                    </a:srgbClr>
                  </a:outerShdw>
                </a:effectLst>
              </a:rPr>
              <a:t>Esta Es Una  Creación De Raquel</a:t>
            </a:r>
            <a:endParaRPr lang="es-ES" b="1" dirty="0">
              <a:blipFill>
                <a:blip r:embed="rId11"/>
                <a:stretch>
                  <a:fillRect/>
                </a:stretch>
              </a:blipFill>
              <a:effectLst>
                <a:outerShdw blurRad="38100" dist="38100" dir="2700000" algn="tl">
                  <a:srgbClr val="000000">
                    <a:alpha val="43137"/>
                  </a:srgbClr>
                </a:outerShdw>
              </a:effectLst>
            </a:endParaRPr>
          </a:p>
        </p:txBody>
      </p:sp>
      <p:sp>
        <p:nvSpPr>
          <p:cNvPr id="46" name="45 CuadroTexto"/>
          <p:cNvSpPr txBox="1"/>
          <p:nvPr/>
        </p:nvSpPr>
        <p:spPr>
          <a:xfrm>
            <a:off x="7286644" y="4643452"/>
            <a:ext cx="184731" cy="369332"/>
          </a:xfrm>
          <a:prstGeom prst="rect">
            <a:avLst/>
          </a:prstGeom>
          <a:noFill/>
        </p:spPr>
        <p:txBody>
          <a:bodyPr wrap="none" rtlCol="0">
            <a:spAutoFit/>
          </a:bodyPr>
          <a:lstStyle/>
          <a:p>
            <a:endParaRPr lang="es-ES" dirty="0"/>
          </a:p>
        </p:txBody>
      </p:sp>
      <p:pic>
        <p:nvPicPr>
          <p:cNvPr id="47" name="46 Imagen" descr="lp`0.jpg"/>
          <p:cNvPicPr>
            <a:picLocks noChangeAspect="1"/>
          </p:cNvPicPr>
          <p:nvPr/>
        </p:nvPicPr>
        <p:blipFill>
          <a:blip r:embed="rId4"/>
          <a:stretch>
            <a:fillRect/>
          </a:stretch>
        </p:blipFill>
        <p:spPr>
          <a:xfrm>
            <a:off x="0" y="0"/>
            <a:ext cx="9124703" cy="5143500"/>
          </a:xfrm>
          <a:prstGeom prst="rect">
            <a:avLst/>
          </a:prstGeom>
        </p:spPr>
      </p:pic>
    </p:spTree>
  </p:cSld>
  <p:clrMapOvr>
    <a:masterClrMapping/>
  </p:clrMapOvr>
  <p:transition advTm="28000">
    <p:sndAc>
      <p:stSnd loop="1">
        <p:snd r:embed="rId3" name="André Rieu - La Palom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7"/>
                                        </p:tgtEl>
                                        <p:attrNameLst>
                                          <p:attrName>style.opacity</p:attrName>
                                        </p:attrNameLst>
                                      </p:cBhvr>
                                      <p:to>
                                        <p:strVal val="0"/>
                                      </p:to>
                                    </p:set>
                                    <p:animEffect filter="image" prLst="opacity: 0">
                                      <p:cBhvr rctx="IE">
                                        <p:cTn id="7" dur="indefinite"/>
                                        <p:tgtEl>
                                          <p:spTgt spid="4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7"/>
                                        </p:tgtEl>
                                        <p:attrNameLst>
                                          <p:attrName>style.visibility</p:attrName>
                                        </p:attrNameLst>
                                      </p:cBhvr>
                                      <p:to>
                                        <p:strVal val="visible"/>
                                      </p:to>
                                    </p:set>
                                    <p:anim calcmode="lin" valueType="num">
                                      <p:cBhvr additive="base">
                                        <p:cTn id="10" dur="3000" fill="hold"/>
                                        <p:tgtEl>
                                          <p:spTgt spid="57"/>
                                        </p:tgtEl>
                                        <p:attrNameLst>
                                          <p:attrName>ppt_x</p:attrName>
                                        </p:attrNameLst>
                                      </p:cBhvr>
                                      <p:tavLst>
                                        <p:tav tm="0">
                                          <p:val>
                                            <p:strVal val="#ppt_x"/>
                                          </p:val>
                                        </p:tav>
                                        <p:tav tm="100000">
                                          <p:val>
                                            <p:strVal val="#ppt_x"/>
                                          </p:val>
                                        </p:tav>
                                      </p:tavLst>
                                    </p:anim>
                                    <p:anim calcmode="lin" valueType="num">
                                      <p:cBhvr additive="base">
                                        <p:cTn id="11" dur="3000" fill="hold"/>
                                        <p:tgtEl>
                                          <p:spTgt spid="57"/>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58"/>
                                        </p:tgtEl>
                                        <p:attrNameLst>
                                          <p:attrName>style.visibility</p:attrName>
                                        </p:attrNameLst>
                                      </p:cBhvr>
                                      <p:to>
                                        <p:strVal val="visible"/>
                                      </p:to>
                                    </p:set>
                                    <p:anim calcmode="lin" valueType="num">
                                      <p:cBhvr additive="base">
                                        <p:cTn id="14" dur="3000" fill="hold"/>
                                        <p:tgtEl>
                                          <p:spTgt spid="58"/>
                                        </p:tgtEl>
                                        <p:attrNameLst>
                                          <p:attrName>ppt_x</p:attrName>
                                        </p:attrNameLst>
                                      </p:cBhvr>
                                      <p:tavLst>
                                        <p:tav tm="0">
                                          <p:val>
                                            <p:strVal val="#ppt_x"/>
                                          </p:val>
                                        </p:tav>
                                        <p:tav tm="100000">
                                          <p:val>
                                            <p:strVal val="#ppt_x"/>
                                          </p:val>
                                        </p:tav>
                                      </p:tavLst>
                                    </p:anim>
                                    <p:anim calcmode="lin" valueType="num">
                                      <p:cBhvr additive="base">
                                        <p:cTn id="15" dur="3000" fill="hold"/>
                                        <p:tgtEl>
                                          <p:spTgt spid="58"/>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9"/>
                                        </p:tgtEl>
                                        <p:attrNameLst>
                                          <p:attrName>style.visibility</p:attrName>
                                        </p:attrNameLst>
                                      </p:cBhvr>
                                      <p:to>
                                        <p:strVal val="visible"/>
                                      </p:to>
                                    </p:set>
                                    <p:anim calcmode="lin" valueType="num">
                                      <p:cBhvr additive="base">
                                        <p:cTn id="18" dur="3000" fill="hold"/>
                                        <p:tgtEl>
                                          <p:spTgt spid="59"/>
                                        </p:tgtEl>
                                        <p:attrNameLst>
                                          <p:attrName>ppt_x</p:attrName>
                                        </p:attrNameLst>
                                      </p:cBhvr>
                                      <p:tavLst>
                                        <p:tav tm="0">
                                          <p:val>
                                            <p:strVal val="#ppt_x"/>
                                          </p:val>
                                        </p:tav>
                                        <p:tav tm="100000">
                                          <p:val>
                                            <p:strVal val="#ppt_x"/>
                                          </p:val>
                                        </p:tav>
                                      </p:tavLst>
                                    </p:anim>
                                    <p:anim calcmode="lin" valueType="num">
                                      <p:cBhvr additive="base">
                                        <p:cTn id="19" dur="3000" fill="hold"/>
                                        <p:tgtEl>
                                          <p:spTgt spid="5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0"/>
                                        </p:tgtEl>
                                        <p:attrNameLst>
                                          <p:attrName>style.visibility</p:attrName>
                                        </p:attrNameLst>
                                      </p:cBhvr>
                                      <p:to>
                                        <p:strVal val="visible"/>
                                      </p:to>
                                    </p:set>
                                    <p:anim calcmode="lin" valueType="num">
                                      <p:cBhvr additive="base">
                                        <p:cTn id="22" dur="3000" fill="hold"/>
                                        <p:tgtEl>
                                          <p:spTgt spid="60"/>
                                        </p:tgtEl>
                                        <p:attrNameLst>
                                          <p:attrName>ppt_x</p:attrName>
                                        </p:attrNameLst>
                                      </p:cBhvr>
                                      <p:tavLst>
                                        <p:tav tm="0">
                                          <p:val>
                                            <p:strVal val="#ppt_x"/>
                                          </p:val>
                                        </p:tav>
                                        <p:tav tm="100000">
                                          <p:val>
                                            <p:strVal val="#ppt_x"/>
                                          </p:val>
                                        </p:tav>
                                      </p:tavLst>
                                    </p:anim>
                                    <p:anim calcmode="lin" valueType="num">
                                      <p:cBhvr additive="base">
                                        <p:cTn id="23" dur="3000" fill="hold"/>
                                        <p:tgtEl>
                                          <p:spTgt spid="6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61"/>
                                        </p:tgtEl>
                                        <p:attrNameLst>
                                          <p:attrName>style.visibility</p:attrName>
                                        </p:attrNameLst>
                                      </p:cBhvr>
                                      <p:to>
                                        <p:strVal val="visible"/>
                                      </p:to>
                                    </p:set>
                                    <p:anim calcmode="lin" valueType="num">
                                      <p:cBhvr additive="base">
                                        <p:cTn id="26" dur="3000" fill="hold"/>
                                        <p:tgtEl>
                                          <p:spTgt spid="61"/>
                                        </p:tgtEl>
                                        <p:attrNameLst>
                                          <p:attrName>ppt_x</p:attrName>
                                        </p:attrNameLst>
                                      </p:cBhvr>
                                      <p:tavLst>
                                        <p:tav tm="0">
                                          <p:val>
                                            <p:strVal val="#ppt_x"/>
                                          </p:val>
                                        </p:tav>
                                        <p:tav tm="100000">
                                          <p:val>
                                            <p:strVal val="#ppt_x"/>
                                          </p:val>
                                        </p:tav>
                                      </p:tavLst>
                                    </p:anim>
                                    <p:anim calcmode="lin" valueType="num">
                                      <p:cBhvr additive="base">
                                        <p:cTn id="27" dur="3000" fill="hold"/>
                                        <p:tgtEl>
                                          <p:spTgt spid="61"/>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62"/>
                                        </p:tgtEl>
                                        <p:attrNameLst>
                                          <p:attrName>style.visibility</p:attrName>
                                        </p:attrNameLst>
                                      </p:cBhvr>
                                      <p:to>
                                        <p:strVal val="visible"/>
                                      </p:to>
                                    </p:set>
                                    <p:anim calcmode="lin" valueType="num">
                                      <p:cBhvr additive="base">
                                        <p:cTn id="30" dur="3000" fill="hold"/>
                                        <p:tgtEl>
                                          <p:spTgt spid="62"/>
                                        </p:tgtEl>
                                        <p:attrNameLst>
                                          <p:attrName>ppt_x</p:attrName>
                                        </p:attrNameLst>
                                      </p:cBhvr>
                                      <p:tavLst>
                                        <p:tav tm="0">
                                          <p:val>
                                            <p:strVal val="#ppt_x"/>
                                          </p:val>
                                        </p:tav>
                                        <p:tav tm="100000">
                                          <p:val>
                                            <p:strVal val="#ppt_x"/>
                                          </p:val>
                                        </p:tav>
                                      </p:tavLst>
                                    </p:anim>
                                    <p:anim calcmode="lin" valueType="num">
                                      <p:cBhvr additive="base">
                                        <p:cTn id="31" dur="3000" fill="hold"/>
                                        <p:tgtEl>
                                          <p:spTgt spid="62"/>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63"/>
                                        </p:tgtEl>
                                        <p:attrNameLst>
                                          <p:attrName>style.visibility</p:attrName>
                                        </p:attrNameLst>
                                      </p:cBhvr>
                                      <p:to>
                                        <p:strVal val="visible"/>
                                      </p:to>
                                    </p:set>
                                    <p:anim calcmode="lin" valueType="num">
                                      <p:cBhvr additive="base">
                                        <p:cTn id="34" dur="3000" fill="hold"/>
                                        <p:tgtEl>
                                          <p:spTgt spid="63"/>
                                        </p:tgtEl>
                                        <p:attrNameLst>
                                          <p:attrName>ppt_x</p:attrName>
                                        </p:attrNameLst>
                                      </p:cBhvr>
                                      <p:tavLst>
                                        <p:tav tm="0">
                                          <p:val>
                                            <p:strVal val="#ppt_x"/>
                                          </p:val>
                                        </p:tav>
                                        <p:tav tm="100000">
                                          <p:val>
                                            <p:strVal val="#ppt_x"/>
                                          </p:val>
                                        </p:tav>
                                      </p:tavLst>
                                    </p:anim>
                                    <p:anim calcmode="lin" valueType="num">
                                      <p:cBhvr additive="base">
                                        <p:cTn id="35" dur="3000" fill="hold"/>
                                        <p:tgtEl>
                                          <p:spTgt spid="63"/>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64"/>
                                        </p:tgtEl>
                                        <p:attrNameLst>
                                          <p:attrName>style.visibility</p:attrName>
                                        </p:attrNameLst>
                                      </p:cBhvr>
                                      <p:to>
                                        <p:strVal val="visible"/>
                                      </p:to>
                                    </p:set>
                                    <p:anim calcmode="lin" valueType="num">
                                      <p:cBhvr additive="base">
                                        <p:cTn id="38" dur="3000" fill="hold"/>
                                        <p:tgtEl>
                                          <p:spTgt spid="64"/>
                                        </p:tgtEl>
                                        <p:attrNameLst>
                                          <p:attrName>ppt_x</p:attrName>
                                        </p:attrNameLst>
                                      </p:cBhvr>
                                      <p:tavLst>
                                        <p:tav tm="0">
                                          <p:val>
                                            <p:strVal val="#ppt_x"/>
                                          </p:val>
                                        </p:tav>
                                        <p:tav tm="100000">
                                          <p:val>
                                            <p:strVal val="#ppt_x"/>
                                          </p:val>
                                        </p:tav>
                                      </p:tavLst>
                                    </p:anim>
                                    <p:anim calcmode="lin" valueType="num">
                                      <p:cBhvr additive="base">
                                        <p:cTn id="39" dur="3000" fill="hold"/>
                                        <p:tgtEl>
                                          <p:spTgt spid="64"/>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65"/>
                                        </p:tgtEl>
                                        <p:attrNameLst>
                                          <p:attrName>style.visibility</p:attrName>
                                        </p:attrNameLst>
                                      </p:cBhvr>
                                      <p:to>
                                        <p:strVal val="visible"/>
                                      </p:to>
                                    </p:set>
                                    <p:anim calcmode="lin" valueType="num">
                                      <p:cBhvr additive="base">
                                        <p:cTn id="42" dur="3000" fill="hold"/>
                                        <p:tgtEl>
                                          <p:spTgt spid="65"/>
                                        </p:tgtEl>
                                        <p:attrNameLst>
                                          <p:attrName>ppt_x</p:attrName>
                                        </p:attrNameLst>
                                      </p:cBhvr>
                                      <p:tavLst>
                                        <p:tav tm="0">
                                          <p:val>
                                            <p:strVal val="#ppt_x"/>
                                          </p:val>
                                        </p:tav>
                                        <p:tav tm="100000">
                                          <p:val>
                                            <p:strVal val="#ppt_x"/>
                                          </p:val>
                                        </p:tav>
                                      </p:tavLst>
                                    </p:anim>
                                    <p:anim calcmode="lin" valueType="num">
                                      <p:cBhvr additive="base">
                                        <p:cTn id="43" dur="3000" fill="hold"/>
                                        <p:tgtEl>
                                          <p:spTgt spid="65"/>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66"/>
                                        </p:tgtEl>
                                        <p:attrNameLst>
                                          <p:attrName>style.visibility</p:attrName>
                                        </p:attrNameLst>
                                      </p:cBhvr>
                                      <p:to>
                                        <p:strVal val="visible"/>
                                      </p:to>
                                    </p:set>
                                    <p:anim calcmode="lin" valueType="num">
                                      <p:cBhvr additive="base">
                                        <p:cTn id="46" dur="3000" fill="hold"/>
                                        <p:tgtEl>
                                          <p:spTgt spid="66"/>
                                        </p:tgtEl>
                                        <p:attrNameLst>
                                          <p:attrName>ppt_x</p:attrName>
                                        </p:attrNameLst>
                                      </p:cBhvr>
                                      <p:tavLst>
                                        <p:tav tm="0">
                                          <p:val>
                                            <p:strVal val="#ppt_x"/>
                                          </p:val>
                                        </p:tav>
                                        <p:tav tm="100000">
                                          <p:val>
                                            <p:strVal val="#ppt_x"/>
                                          </p:val>
                                        </p:tav>
                                      </p:tavLst>
                                    </p:anim>
                                    <p:anim calcmode="lin" valueType="num">
                                      <p:cBhvr additive="base">
                                        <p:cTn id="47" dur="3000" fill="hold"/>
                                        <p:tgtEl>
                                          <p:spTgt spid="66"/>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67"/>
                                        </p:tgtEl>
                                        <p:attrNameLst>
                                          <p:attrName>style.visibility</p:attrName>
                                        </p:attrNameLst>
                                      </p:cBhvr>
                                      <p:to>
                                        <p:strVal val="visible"/>
                                      </p:to>
                                    </p:set>
                                    <p:anim calcmode="lin" valueType="num">
                                      <p:cBhvr additive="base">
                                        <p:cTn id="50" dur="3000" fill="hold"/>
                                        <p:tgtEl>
                                          <p:spTgt spid="67"/>
                                        </p:tgtEl>
                                        <p:attrNameLst>
                                          <p:attrName>ppt_x</p:attrName>
                                        </p:attrNameLst>
                                      </p:cBhvr>
                                      <p:tavLst>
                                        <p:tav tm="0">
                                          <p:val>
                                            <p:strVal val="#ppt_x"/>
                                          </p:val>
                                        </p:tav>
                                        <p:tav tm="100000">
                                          <p:val>
                                            <p:strVal val="#ppt_x"/>
                                          </p:val>
                                        </p:tav>
                                      </p:tavLst>
                                    </p:anim>
                                    <p:anim calcmode="lin" valueType="num">
                                      <p:cBhvr additive="base">
                                        <p:cTn id="51" dur="3000" fill="hold"/>
                                        <p:tgtEl>
                                          <p:spTgt spid="67"/>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68"/>
                                        </p:tgtEl>
                                        <p:attrNameLst>
                                          <p:attrName>style.visibility</p:attrName>
                                        </p:attrNameLst>
                                      </p:cBhvr>
                                      <p:to>
                                        <p:strVal val="visible"/>
                                      </p:to>
                                    </p:set>
                                    <p:anim calcmode="lin" valueType="num">
                                      <p:cBhvr additive="base">
                                        <p:cTn id="54" dur="3000" fill="hold"/>
                                        <p:tgtEl>
                                          <p:spTgt spid="68"/>
                                        </p:tgtEl>
                                        <p:attrNameLst>
                                          <p:attrName>ppt_x</p:attrName>
                                        </p:attrNameLst>
                                      </p:cBhvr>
                                      <p:tavLst>
                                        <p:tav tm="0">
                                          <p:val>
                                            <p:strVal val="#ppt_x"/>
                                          </p:val>
                                        </p:tav>
                                        <p:tav tm="100000">
                                          <p:val>
                                            <p:strVal val="#ppt_x"/>
                                          </p:val>
                                        </p:tav>
                                      </p:tavLst>
                                    </p:anim>
                                    <p:anim calcmode="lin" valueType="num">
                                      <p:cBhvr additive="base">
                                        <p:cTn id="55" dur="3000" fill="hold"/>
                                        <p:tgtEl>
                                          <p:spTgt spid="68"/>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69"/>
                                        </p:tgtEl>
                                        <p:attrNameLst>
                                          <p:attrName>style.visibility</p:attrName>
                                        </p:attrNameLst>
                                      </p:cBhvr>
                                      <p:to>
                                        <p:strVal val="visible"/>
                                      </p:to>
                                    </p:set>
                                    <p:anim calcmode="lin" valueType="num">
                                      <p:cBhvr additive="base">
                                        <p:cTn id="58" dur="3000" fill="hold"/>
                                        <p:tgtEl>
                                          <p:spTgt spid="69"/>
                                        </p:tgtEl>
                                        <p:attrNameLst>
                                          <p:attrName>ppt_x</p:attrName>
                                        </p:attrNameLst>
                                      </p:cBhvr>
                                      <p:tavLst>
                                        <p:tav tm="0">
                                          <p:val>
                                            <p:strVal val="#ppt_x"/>
                                          </p:val>
                                        </p:tav>
                                        <p:tav tm="100000">
                                          <p:val>
                                            <p:strVal val="#ppt_x"/>
                                          </p:val>
                                        </p:tav>
                                      </p:tavLst>
                                    </p:anim>
                                    <p:anim calcmode="lin" valueType="num">
                                      <p:cBhvr additive="base">
                                        <p:cTn id="59" dur="3000" fill="hold"/>
                                        <p:tgtEl>
                                          <p:spTgt spid="69"/>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70"/>
                                        </p:tgtEl>
                                        <p:attrNameLst>
                                          <p:attrName>style.visibility</p:attrName>
                                        </p:attrNameLst>
                                      </p:cBhvr>
                                      <p:to>
                                        <p:strVal val="visible"/>
                                      </p:to>
                                    </p:set>
                                    <p:anim calcmode="lin" valueType="num">
                                      <p:cBhvr additive="base">
                                        <p:cTn id="62" dur="3000" fill="hold"/>
                                        <p:tgtEl>
                                          <p:spTgt spid="70"/>
                                        </p:tgtEl>
                                        <p:attrNameLst>
                                          <p:attrName>ppt_x</p:attrName>
                                        </p:attrNameLst>
                                      </p:cBhvr>
                                      <p:tavLst>
                                        <p:tav tm="0">
                                          <p:val>
                                            <p:strVal val="#ppt_x"/>
                                          </p:val>
                                        </p:tav>
                                        <p:tav tm="100000">
                                          <p:val>
                                            <p:strVal val="#ppt_x"/>
                                          </p:val>
                                        </p:tav>
                                      </p:tavLst>
                                    </p:anim>
                                    <p:anim calcmode="lin" valueType="num">
                                      <p:cBhvr additive="base">
                                        <p:cTn id="63" dur="3000" fill="hold"/>
                                        <p:tgtEl>
                                          <p:spTgt spid="70"/>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71"/>
                                        </p:tgtEl>
                                        <p:attrNameLst>
                                          <p:attrName>style.visibility</p:attrName>
                                        </p:attrNameLst>
                                      </p:cBhvr>
                                      <p:to>
                                        <p:strVal val="visible"/>
                                      </p:to>
                                    </p:set>
                                    <p:anim calcmode="lin" valueType="num">
                                      <p:cBhvr additive="base">
                                        <p:cTn id="66" dur="3000" fill="hold"/>
                                        <p:tgtEl>
                                          <p:spTgt spid="71"/>
                                        </p:tgtEl>
                                        <p:attrNameLst>
                                          <p:attrName>ppt_x</p:attrName>
                                        </p:attrNameLst>
                                      </p:cBhvr>
                                      <p:tavLst>
                                        <p:tav tm="0">
                                          <p:val>
                                            <p:strVal val="#ppt_x"/>
                                          </p:val>
                                        </p:tav>
                                        <p:tav tm="100000">
                                          <p:val>
                                            <p:strVal val="#ppt_x"/>
                                          </p:val>
                                        </p:tav>
                                      </p:tavLst>
                                    </p:anim>
                                    <p:anim calcmode="lin" valueType="num">
                                      <p:cBhvr additive="base">
                                        <p:cTn id="67" dur="3000" fill="hold"/>
                                        <p:tgtEl>
                                          <p:spTgt spid="71"/>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72"/>
                                        </p:tgtEl>
                                        <p:attrNameLst>
                                          <p:attrName>style.visibility</p:attrName>
                                        </p:attrNameLst>
                                      </p:cBhvr>
                                      <p:to>
                                        <p:strVal val="visible"/>
                                      </p:to>
                                    </p:set>
                                    <p:anim calcmode="lin" valueType="num">
                                      <p:cBhvr additive="base">
                                        <p:cTn id="70" dur="3000" fill="hold"/>
                                        <p:tgtEl>
                                          <p:spTgt spid="72"/>
                                        </p:tgtEl>
                                        <p:attrNameLst>
                                          <p:attrName>ppt_x</p:attrName>
                                        </p:attrNameLst>
                                      </p:cBhvr>
                                      <p:tavLst>
                                        <p:tav tm="0">
                                          <p:val>
                                            <p:strVal val="#ppt_x"/>
                                          </p:val>
                                        </p:tav>
                                        <p:tav tm="100000">
                                          <p:val>
                                            <p:strVal val="#ppt_x"/>
                                          </p:val>
                                        </p:tav>
                                      </p:tavLst>
                                    </p:anim>
                                    <p:anim calcmode="lin" valueType="num">
                                      <p:cBhvr additive="base">
                                        <p:cTn id="71" dur="3000" fill="hold"/>
                                        <p:tgtEl>
                                          <p:spTgt spid="72"/>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73"/>
                                        </p:tgtEl>
                                        <p:attrNameLst>
                                          <p:attrName>style.visibility</p:attrName>
                                        </p:attrNameLst>
                                      </p:cBhvr>
                                      <p:to>
                                        <p:strVal val="visible"/>
                                      </p:to>
                                    </p:set>
                                    <p:anim calcmode="lin" valueType="num">
                                      <p:cBhvr additive="base">
                                        <p:cTn id="74" dur="3000" fill="hold"/>
                                        <p:tgtEl>
                                          <p:spTgt spid="73"/>
                                        </p:tgtEl>
                                        <p:attrNameLst>
                                          <p:attrName>ppt_x</p:attrName>
                                        </p:attrNameLst>
                                      </p:cBhvr>
                                      <p:tavLst>
                                        <p:tav tm="0">
                                          <p:val>
                                            <p:strVal val="#ppt_x"/>
                                          </p:val>
                                        </p:tav>
                                        <p:tav tm="100000">
                                          <p:val>
                                            <p:strVal val="#ppt_x"/>
                                          </p:val>
                                        </p:tav>
                                      </p:tavLst>
                                    </p:anim>
                                    <p:anim calcmode="lin" valueType="num">
                                      <p:cBhvr additive="base">
                                        <p:cTn id="75" dur="3000" fill="hold"/>
                                        <p:tgtEl>
                                          <p:spTgt spid="73"/>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74"/>
                                        </p:tgtEl>
                                        <p:attrNameLst>
                                          <p:attrName>style.visibility</p:attrName>
                                        </p:attrNameLst>
                                      </p:cBhvr>
                                      <p:to>
                                        <p:strVal val="visible"/>
                                      </p:to>
                                    </p:set>
                                    <p:anim calcmode="lin" valueType="num">
                                      <p:cBhvr additive="base">
                                        <p:cTn id="78" dur="3000" fill="hold"/>
                                        <p:tgtEl>
                                          <p:spTgt spid="74"/>
                                        </p:tgtEl>
                                        <p:attrNameLst>
                                          <p:attrName>ppt_x</p:attrName>
                                        </p:attrNameLst>
                                      </p:cBhvr>
                                      <p:tavLst>
                                        <p:tav tm="0">
                                          <p:val>
                                            <p:strVal val="#ppt_x"/>
                                          </p:val>
                                        </p:tav>
                                        <p:tav tm="100000">
                                          <p:val>
                                            <p:strVal val="#ppt_x"/>
                                          </p:val>
                                        </p:tav>
                                      </p:tavLst>
                                    </p:anim>
                                    <p:anim calcmode="lin" valueType="num">
                                      <p:cBhvr additive="base">
                                        <p:cTn id="79" dur="3000" fill="hold"/>
                                        <p:tgtEl>
                                          <p:spTgt spid="74"/>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75"/>
                                        </p:tgtEl>
                                        <p:attrNameLst>
                                          <p:attrName>style.visibility</p:attrName>
                                        </p:attrNameLst>
                                      </p:cBhvr>
                                      <p:to>
                                        <p:strVal val="visible"/>
                                      </p:to>
                                    </p:set>
                                    <p:anim calcmode="lin" valueType="num">
                                      <p:cBhvr additive="base">
                                        <p:cTn id="82" dur="3000" fill="hold"/>
                                        <p:tgtEl>
                                          <p:spTgt spid="75"/>
                                        </p:tgtEl>
                                        <p:attrNameLst>
                                          <p:attrName>ppt_x</p:attrName>
                                        </p:attrNameLst>
                                      </p:cBhvr>
                                      <p:tavLst>
                                        <p:tav tm="0">
                                          <p:val>
                                            <p:strVal val="#ppt_x"/>
                                          </p:val>
                                        </p:tav>
                                        <p:tav tm="100000">
                                          <p:val>
                                            <p:strVal val="#ppt_x"/>
                                          </p:val>
                                        </p:tav>
                                      </p:tavLst>
                                    </p:anim>
                                    <p:anim calcmode="lin" valueType="num">
                                      <p:cBhvr additive="base">
                                        <p:cTn id="83" dur="3000" fill="hold"/>
                                        <p:tgtEl>
                                          <p:spTgt spid="75"/>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76"/>
                                        </p:tgtEl>
                                        <p:attrNameLst>
                                          <p:attrName>style.visibility</p:attrName>
                                        </p:attrNameLst>
                                      </p:cBhvr>
                                      <p:to>
                                        <p:strVal val="visible"/>
                                      </p:to>
                                    </p:set>
                                    <p:anim calcmode="lin" valueType="num">
                                      <p:cBhvr additive="base">
                                        <p:cTn id="86" dur="3000" fill="hold"/>
                                        <p:tgtEl>
                                          <p:spTgt spid="76"/>
                                        </p:tgtEl>
                                        <p:attrNameLst>
                                          <p:attrName>ppt_x</p:attrName>
                                        </p:attrNameLst>
                                      </p:cBhvr>
                                      <p:tavLst>
                                        <p:tav tm="0">
                                          <p:val>
                                            <p:strVal val="#ppt_x"/>
                                          </p:val>
                                        </p:tav>
                                        <p:tav tm="100000">
                                          <p:val>
                                            <p:strVal val="#ppt_x"/>
                                          </p:val>
                                        </p:tav>
                                      </p:tavLst>
                                    </p:anim>
                                    <p:anim calcmode="lin" valueType="num">
                                      <p:cBhvr additive="base">
                                        <p:cTn id="87" dur="3000" fill="hold"/>
                                        <p:tgtEl>
                                          <p:spTgt spid="76"/>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77"/>
                                        </p:tgtEl>
                                        <p:attrNameLst>
                                          <p:attrName>style.visibility</p:attrName>
                                        </p:attrNameLst>
                                      </p:cBhvr>
                                      <p:to>
                                        <p:strVal val="visible"/>
                                      </p:to>
                                    </p:set>
                                    <p:anim calcmode="lin" valueType="num">
                                      <p:cBhvr additive="base">
                                        <p:cTn id="90" dur="3000" fill="hold"/>
                                        <p:tgtEl>
                                          <p:spTgt spid="77"/>
                                        </p:tgtEl>
                                        <p:attrNameLst>
                                          <p:attrName>ppt_x</p:attrName>
                                        </p:attrNameLst>
                                      </p:cBhvr>
                                      <p:tavLst>
                                        <p:tav tm="0">
                                          <p:val>
                                            <p:strVal val="#ppt_x"/>
                                          </p:val>
                                        </p:tav>
                                        <p:tav tm="100000">
                                          <p:val>
                                            <p:strVal val="#ppt_x"/>
                                          </p:val>
                                        </p:tav>
                                      </p:tavLst>
                                    </p:anim>
                                    <p:anim calcmode="lin" valueType="num">
                                      <p:cBhvr additive="base">
                                        <p:cTn id="91" dur="3000" fill="hold"/>
                                        <p:tgtEl>
                                          <p:spTgt spid="77"/>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78"/>
                                        </p:tgtEl>
                                        <p:attrNameLst>
                                          <p:attrName>style.visibility</p:attrName>
                                        </p:attrNameLst>
                                      </p:cBhvr>
                                      <p:to>
                                        <p:strVal val="visible"/>
                                      </p:to>
                                    </p:set>
                                    <p:anim calcmode="lin" valueType="num">
                                      <p:cBhvr additive="base">
                                        <p:cTn id="94" dur="3000" fill="hold"/>
                                        <p:tgtEl>
                                          <p:spTgt spid="78"/>
                                        </p:tgtEl>
                                        <p:attrNameLst>
                                          <p:attrName>ppt_x</p:attrName>
                                        </p:attrNameLst>
                                      </p:cBhvr>
                                      <p:tavLst>
                                        <p:tav tm="0">
                                          <p:val>
                                            <p:strVal val="#ppt_x"/>
                                          </p:val>
                                        </p:tav>
                                        <p:tav tm="100000">
                                          <p:val>
                                            <p:strVal val="#ppt_x"/>
                                          </p:val>
                                        </p:tav>
                                      </p:tavLst>
                                    </p:anim>
                                    <p:anim calcmode="lin" valueType="num">
                                      <p:cBhvr additive="base">
                                        <p:cTn id="95" dur="3000" fill="hold"/>
                                        <p:tgtEl>
                                          <p:spTgt spid="78"/>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79"/>
                                        </p:tgtEl>
                                        <p:attrNameLst>
                                          <p:attrName>style.visibility</p:attrName>
                                        </p:attrNameLst>
                                      </p:cBhvr>
                                      <p:to>
                                        <p:strVal val="visible"/>
                                      </p:to>
                                    </p:set>
                                    <p:anim calcmode="lin" valueType="num">
                                      <p:cBhvr additive="base">
                                        <p:cTn id="98" dur="3000" fill="hold"/>
                                        <p:tgtEl>
                                          <p:spTgt spid="79"/>
                                        </p:tgtEl>
                                        <p:attrNameLst>
                                          <p:attrName>ppt_x</p:attrName>
                                        </p:attrNameLst>
                                      </p:cBhvr>
                                      <p:tavLst>
                                        <p:tav tm="0">
                                          <p:val>
                                            <p:strVal val="#ppt_x"/>
                                          </p:val>
                                        </p:tav>
                                        <p:tav tm="100000">
                                          <p:val>
                                            <p:strVal val="#ppt_x"/>
                                          </p:val>
                                        </p:tav>
                                      </p:tavLst>
                                    </p:anim>
                                    <p:anim calcmode="lin" valueType="num">
                                      <p:cBhvr additive="base">
                                        <p:cTn id="99" dur="3000" fill="hold"/>
                                        <p:tgtEl>
                                          <p:spTgt spid="79"/>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80"/>
                                        </p:tgtEl>
                                        <p:attrNameLst>
                                          <p:attrName>style.visibility</p:attrName>
                                        </p:attrNameLst>
                                      </p:cBhvr>
                                      <p:to>
                                        <p:strVal val="visible"/>
                                      </p:to>
                                    </p:set>
                                    <p:anim calcmode="lin" valueType="num">
                                      <p:cBhvr additive="base">
                                        <p:cTn id="102" dur="3000" fill="hold"/>
                                        <p:tgtEl>
                                          <p:spTgt spid="80"/>
                                        </p:tgtEl>
                                        <p:attrNameLst>
                                          <p:attrName>ppt_x</p:attrName>
                                        </p:attrNameLst>
                                      </p:cBhvr>
                                      <p:tavLst>
                                        <p:tav tm="0">
                                          <p:val>
                                            <p:strVal val="#ppt_x"/>
                                          </p:val>
                                        </p:tav>
                                        <p:tav tm="100000">
                                          <p:val>
                                            <p:strVal val="#ppt_x"/>
                                          </p:val>
                                        </p:tav>
                                      </p:tavLst>
                                    </p:anim>
                                    <p:anim calcmode="lin" valueType="num">
                                      <p:cBhvr additive="base">
                                        <p:cTn id="103" dur="3000" fill="hold"/>
                                        <p:tgtEl>
                                          <p:spTgt spid="80"/>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81"/>
                                        </p:tgtEl>
                                        <p:attrNameLst>
                                          <p:attrName>style.visibility</p:attrName>
                                        </p:attrNameLst>
                                      </p:cBhvr>
                                      <p:to>
                                        <p:strVal val="visible"/>
                                      </p:to>
                                    </p:set>
                                    <p:anim calcmode="lin" valueType="num">
                                      <p:cBhvr additive="base">
                                        <p:cTn id="106" dur="3000" fill="hold"/>
                                        <p:tgtEl>
                                          <p:spTgt spid="81"/>
                                        </p:tgtEl>
                                        <p:attrNameLst>
                                          <p:attrName>ppt_x</p:attrName>
                                        </p:attrNameLst>
                                      </p:cBhvr>
                                      <p:tavLst>
                                        <p:tav tm="0">
                                          <p:val>
                                            <p:strVal val="#ppt_x"/>
                                          </p:val>
                                        </p:tav>
                                        <p:tav tm="100000">
                                          <p:val>
                                            <p:strVal val="#ppt_x"/>
                                          </p:val>
                                        </p:tav>
                                      </p:tavLst>
                                    </p:anim>
                                    <p:anim calcmode="lin" valueType="num">
                                      <p:cBhvr additive="base">
                                        <p:cTn id="107" dur="3000" fill="hold"/>
                                        <p:tgtEl>
                                          <p:spTgt spid="81"/>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82"/>
                                        </p:tgtEl>
                                        <p:attrNameLst>
                                          <p:attrName>style.visibility</p:attrName>
                                        </p:attrNameLst>
                                      </p:cBhvr>
                                      <p:to>
                                        <p:strVal val="visible"/>
                                      </p:to>
                                    </p:set>
                                    <p:anim calcmode="lin" valueType="num">
                                      <p:cBhvr additive="base">
                                        <p:cTn id="110" dur="3000" fill="hold"/>
                                        <p:tgtEl>
                                          <p:spTgt spid="82"/>
                                        </p:tgtEl>
                                        <p:attrNameLst>
                                          <p:attrName>ppt_x</p:attrName>
                                        </p:attrNameLst>
                                      </p:cBhvr>
                                      <p:tavLst>
                                        <p:tav tm="0">
                                          <p:val>
                                            <p:strVal val="#ppt_x"/>
                                          </p:val>
                                        </p:tav>
                                        <p:tav tm="100000">
                                          <p:val>
                                            <p:strVal val="#ppt_x"/>
                                          </p:val>
                                        </p:tav>
                                      </p:tavLst>
                                    </p:anim>
                                    <p:anim calcmode="lin" valueType="num">
                                      <p:cBhvr additive="base">
                                        <p:cTn id="111" dur="3000" fill="hold"/>
                                        <p:tgtEl>
                                          <p:spTgt spid="82"/>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83"/>
                                        </p:tgtEl>
                                        <p:attrNameLst>
                                          <p:attrName>style.visibility</p:attrName>
                                        </p:attrNameLst>
                                      </p:cBhvr>
                                      <p:to>
                                        <p:strVal val="visible"/>
                                      </p:to>
                                    </p:set>
                                    <p:anim calcmode="lin" valueType="num">
                                      <p:cBhvr additive="base">
                                        <p:cTn id="114" dur="3000" fill="hold"/>
                                        <p:tgtEl>
                                          <p:spTgt spid="83"/>
                                        </p:tgtEl>
                                        <p:attrNameLst>
                                          <p:attrName>ppt_x</p:attrName>
                                        </p:attrNameLst>
                                      </p:cBhvr>
                                      <p:tavLst>
                                        <p:tav tm="0">
                                          <p:val>
                                            <p:strVal val="#ppt_x"/>
                                          </p:val>
                                        </p:tav>
                                        <p:tav tm="100000">
                                          <p:val>
                                            <p:strVal val="#ppt_x"/>
                                          </p:val>
                                        </p:tav>
                                      </p:tavLst>
                                    </p:anim>
                                    <p:anim calcmode="lin" valueType="num">
                                      <p:cBhvr additive="base">
                                        <p:cTn id="115" dur="3000" fill="hold"/>
                                        <p:tgtEl>
                                          <p:spTgt spid="83"/>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84"/>
                                        </p:tgtEl>
                                        <p:attrNameLst>
                                          <p:attrName>style.visibility</p:attrName>
                                        </p:attrNameLst>
                                      </p:cBhvr>
                                      <p:to>
                                        <p:strVal val="visible"/>
                                      </p:to>
                                    </p:set>
                                    <p:anim calcmode="lin" valueType="num">
                                      <p:cBhvr additive="base">
                                        <p:cTn id="118" dur="3000" fill="hold"/>
                                        <p:tgtEl>
                                          <p:spTgt spid="84"/>
                                        </p:tgtEl>
                                        <p:attrNameLst>
                                          <p:attrName>ppt_x</p:attrName>
                                        </p:attrNameLst>
                                      </p:cBhvr>
                                      <p:tavLst>
                                        <p:tav tm="0">
                                          <p:val>
                                            <p:strVal val="#ppt_x"/>
                                          </p:val>
                                        </p:tav>
                                        <p:tav tm="100000">
                                          <p:val>
                                            <p:strVal val="#ppt_x"/>
                                          </p:val>
                                        </p:tav>
                                      </p:tavLst>
                                    </p:anim>
                                    <p:anim calcmode="lin" valueType="num">
                                      <p:cBhvr additive="base">
                                        <p:cTn id="119" dur="3000" fill="hold"/>
                                        <p:tgtEl>
                                          <p:spTgt spid="84"/>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85"/>
                                        </p:tgtEl>
                                        <p:attrNameLst>
                                          <p:attrName>style.visibility</p:attrName>
                                        </p:attrNameLst>
                                      </p:cBhvr>
                                      <p:to>
                                        <p:strVal val="visible"/>
                                      </p:to>
                                    </p:set>
                                    <p:anim calcmode="lin" valueType="num">
                                      <p:cBhvr additive="base">
                                        <p:cTn id="122" dur="3000" fill="hold"/>
                                        <p:tgtEl>
                                          <p:spTgt spid="85"/>
                                        </p:tgtEl>
                                        <p:attrNameLst>
                                          <p:attrName>ppt_x</p:attrName>
                                        </p:attrNameLst>
                                      </p:cBhvr>
                                      <p:tavLst>
                                        <p:tav tm="0">
                                          <p:val>
                                            <p:strVal val="#ppt_x"/>
                                          </p:val>
                                        </p:tav>
                                        <p:tav tm="100000">
                                          <p:val>
                                            <p:strVal val="#ppt_x"/>
                                          </p:val>
                                        </p:tav>
                                      </p:tavLst>
                                    </p:anim>
                                    <p:anim calcmode="lin" valueType="num">
                                      <p:cBhvr additive="base">
                                        <p:cTn id="123" dur="3000" fill="hold"/>
                                        <p:tgtEl>
                                          <p:spTgt spid="85"/>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86"/>
                                        </p:tgtEl>
                                        <p:attrNameLst>
                                          <p:attrName>style.visibility</p:attrName>
                                        </p:attrNameLst>
                                      </p:cBhvr>
                                      <p:to>
                                        <p:strVal val="visible"/>
                                      </p:to>
                                    </p:set>
                                    <p:anim calcmode="lin" valueType="num">
                                      <p:cBhvr additive="base">
                                        <p:cTn id="126" dur="3000" fill="hold"/>
                                        <p:tgtEl>
                                          <p:spTgt spid="86"/>
                                        </p:tgtEl>
                                        <p:attrNameLst>
                                          <p:attrName>ppt_x</p:attrName>
                                        </p:attrNameLst>
                                      </p:cBhvr>
                                      <p:tavLst>
                                        <p:tav tm="0">
                                          <p:val>
                                            <p:strVal val="#ppt_x"/>
                                          </p:val>
                                        </p:tav>
                                        <p:tav tm="100000">
                                          <p:val>
                                            <p:strVal val="#ppt_x"/>
                                          </p:val>
                                        </p:tav>
                                      </p:tavLst>
                                    </p:anim>
                                    <p:anim calcmode="lin" valueType="num">
                                      <p:cBhvr additive="base">
                                        <p:cTn id="127" dur="3000" fill="hold"/>
                                        <p:tgtEl>
                                          <p:spTgt spid="86"/>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87"/>
                                        </p:tgtEl>
                                        <p:attrNameLst>
                                          <p:attrName>style.visibility</p:attrName>
                                        </p:attrNameLst>
                                      </p:cBhvr>
                                      <p:to>
                                        <p:strVal val="visible"/>
                                      </p:to>
                                    </p:set>
                                    <p:anim calcmode="lin" valueType="num">
                                      <p:cBhvr additive="base">
                                        <p:cTn id="130" dur="3000" fill="hold"/>
                                        <p:tgtEl>
                                          <p:spTgt spid="87"/>
                                        </p:tgtEl>
                                        <p:attrNameLst>
                                          <p:attrName>ppt_x</p:attrName>
                                        </p:attrNameLst>
                                      </p:cBhvr>
                                      <p:tavLst>
                                        <p:tav tm="0">
                                          <p:val>
                                            <p:strVal val="#ppt_x"/>
                                          </p:val>
                                        </p:tav>
                                        <p:tav tm="100000">
                                          <p:val>
                                            <p:strVal val="#ppt_x"/>
                                          </p:val>
                                        </p:tav>
                                      </p:tavLst>
                                    </p:anim>
                                    <p:anim calcmode="lin" valueType="num">
                                      <p:cBhvr additive="base">
                                        <p:cTn id="131" dur="3000" fill="hold"/>
                                        <p:tgtEl>
                                          <p:spTgt spid="87"/>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88"/>
                                        </p:tgtEl>
                                        <p:attrNameLst>
                                          <p:attrName>style.visibility</p:attrName>
                                        </p:attrNameLst>
                                      </p:cBhvr>
                                      <p:to>
                                        <p:strVal val="visible"/>
                                      </p:to>
                                    </p:set>
                                    <p:anim calcmode="lin" valueType="num">
                                      <p:cBhvr additive="base">
                                        <p:cTn id="134" dur="3000" fill="hold"/>
                                        <p:tgtEl>
                                          <p:spTgt spid="88"/>
                                        </p:tgtEl>
                                        <p:attrNameLst>
                                          <p:attrName>ppt_x</p:attrName>
                                        </p:attrNameLst>
                                      </p:cBhvr>
                                      <p:tavLst>
                                        <p:tav tm="0">
                                          <p:val>
                                            <p:strVal val="#ppt_x"/>
                                          </p:val>
                                        </p:tav>
                                        <p:tav tm="100000">
                                          <p:val>
                                            <p:strVal val="#ppt_x"/>
                                          </p:val>
                                        </p:tav>
                                      </p:tavLst>
                                    </p:anim>
                                    <p:anim calcmode="lin" valueType="num">
                                      <p:cBhvr additive="base">
                                        <p:cTn id="135" dur="3000" fill="hold"/>
                                        <p:tgtEl>
                                          <p:spTgt spid="88"/>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89"/>
                                        </p:tgtEl>
                                        <p:attrNameLst>
                                          <p:attrName>style.visibility</p:attrName>
                                        </p:attrNameLst>
                                      </p:cBhvr>
                                      <p:to>
                                        <p:strVal val="visible"/>
                                      </p:to>
                                    </p:set>
                                    <p:anim calcmode="lin" valueType="num">
                                      <p:cBhvr additive="base">
                                        <p:cTn id="138" dur="3000" fill="hold"/>
                                        <p:tgtEl>
                                          <p:spTgt spid="89"/>
                                        </p:tgtEl>
                                        <p:attrNameLst>
                                          <p:attrName>ppt_x</p:attrName>
                                        </p:attrNameLst>
                                      </p:cBhvr>
                                      <p:tavLst>
                                        <p:tav tm="0">
                                          <p:val>
                                            <p:strVal val="#ppt_x"/>
                                          </p:val>
                                        </p:tav>
                                        <p:tav tm="100000">
                                          <p:val>
                                            <p:strVal val="#ppt_x"/>
                                          </p:val>
                                        </p:tav>
                                      </p:tavLst>
                                    </p:anim>
                                    <p:anim calcmode="lin" valueType="num">
                                      <p:cBhvr additive="base">
                                        <p:cTn id="139" dur="3000" fill="hold"/>
                                        <p:tgtEl>
                                          <p:spTgt spid="89"/>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90"/>
                                        </p:tgtEl>
                                        <p:attrNameLst>
                                          <p:attrName>style.visibility</p:attrName>
                                        </p:attrNameLst>
                                      </p:cBhvr>
                                      <p:to>
                                        <p:strVal val="visible"/>
                                      </p:to>
                                    </p:set>
                                    <p:anim calcmode="lin" valueType="num">
                                      <p:cBhvr additive="base">
                                        <p:cTn id="142" dur="3000" fill="hold"/>
                                        <p:tgtEl>
                                          <p:spTgt spid="90"/>
                                        </p:tgtEl>
                                        <p:attrNameLst>
                                          <p:attrName>ppt_x</p:attrName>
                                        </p:attrNameLst>
                                      </p:cBhvr>
                                      <p:tavLst>
                                        <p:tav tm="0">
                                          <p:val>
                                            <p:strVal val="#ppt_x"/>
                                          </p:val>
                                        </p:tav>
                                        <p:tav tm="100000">
                                          <p:val>
                                            <p:strVal val="#ppt_x"/>
                                          </p:val>
                                        </p:tav>
                                      </p:tavLst>
                                    </p:anim>
                                    <p:anim calcmode="lin" valueType="num">
                                      <p:cBhvr additive="base">
                                        <p:cTn id="143" dur="3000" fill="hold"/>
                                        <p:tgtEl>
                                          <p:spTgt spid="90"/>
                                        </p:tgtEl>
                                        <p:attrNameLst>
                                          <p:attrName>ppt_y</p:attrName>
                                        </p:attrNameLst>
                                      </p:cBhvr>
                                      <p:tavLst>
                                        <p:tav tm="0">
                                          <p:val>
                                            <p:strVal val="1+#ppt_h/2"/>
                                          </p:val>
                                        </p:tav>
                                        <p:tav tm="100000">
                                          <p:val>
                                            <p:strVal val="#ppt_y"/>
                                          </p:val>
                                        </p:tav>
                                      </p:tavLst>
                                    </p:anim>
                                  </p:childTnLst>
                                </p:cTn>
                              </p:par>
                              <p:par>
                                <p:cTn id="144" presetID="8" presetClass="emph" presetSubtype="0" fill="hold" grpId="1" nodeType="withEffect">
                                  <p:stCondLst>
                                    <p:cond delay="0"/>
                                  </p:stCondLst>
                                  <p:childTnLst>
                                    <p:animRot by="21600000">
                                      <p:cBhvr>
                                        <p:cTn id="145" dur="3000" fill="hold"/>
                                        <p:tgtEl>
                                          <p:spTgt spid="58"/>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60"/>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62"/>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64"/>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66"/>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68"/>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70"/>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72"/>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74"/>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76"/>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78"/>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80"/>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82"/>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84"/>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86"/>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88"/>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90"/>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57"/>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59"/>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61"/>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63"/>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65"/>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67"/>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69"/>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71"/>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73"/>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75"/>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77"/>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79"/>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81"/>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83"/>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85"/>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87"/>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89"/>
                                        </p:tgtEl>
                                        <p:attrNameLst>
                                          <p:attrName>r</p:attrName>
                                        </p:attrNameLst>
                                      </p:cBhvr>
                                    </p:animRot>
                                  </p:childTnLst>
                                </p:cTn>
                              </p:par>
                            </p:childTnLst>
                          </p:cTn>
                        </p:par>
                        <p:par>
                          <p:cTn id="212" fill="hold">
                            <p:stCondLst>
                              <p:cond delay="3000"/>
                            </p:stCondLst>
                            <p:childTnLst>
                              <p:par>
                                <p:cTn id="213" presetID="2" presetClass="exit" presetSubtype="2" fill="hold" grpId="2" nodeType="afterEffect">
                                  <p:stCondLst>
                                    <p:cond delay="0"/>
                                  </p:stCondLst>
                                  <p:childTnLst>
                                    <p:anim calcmode="lin" valueType="num">
                                      <p:cBhvr additive="base">
                                        <p:cTn id="214" dur="3000"/>
                                        <p:tgtEl>
                                          <p:spTgt spid="58"/>
                                        </p:tgtEl>
                                        <p:attrNameLst>
                                          <p:attrName>ppt_x</p:attrName>
                                        </p:attrNameLst>
                                      </p:cBhvr>
                                      <p:tavLst>
                                        <p:tav tm="0">
                                          <p:val>
                                            <p:strVal val="ppt_x"/>
                                          </p:val>
                                        </p:tav>
                                        <p:tav tm="100000">
                                          <p:val>
                                            <p:strVal val="1+ppt_w/2"/>
                                          </p:val>
                                        </p:tav>
                                      </p:tavLst>
                                    </p:anim>
                                    <p:anim calcmode="lin" valueType="num">
                                      <p:cBhvr additive="base">
                                        <p:cTn id="215" dur="3000"/>
                                        <p:tgtEl>
                                          <p:spTgt spid="58"/>
                                        </p:tgtEl>
                                        <p:attrNameLst>
                                          <p:attrName>ppt_y</p:attrName>
                                        </p:attrNameLst>
                                      </p:cBhvr>
                                      <p:tavLst>
                                        <p:tav tm="0">
                                          <p:val>
                                            <p:strVal val="ppt_y"/>
                                          </p:val>
                                        </p:tav>
                                        <p:tav tm="100000">
                                          <p:val>
                                            <p:strVal val="ppt_y"/>
                                          </p:val>
                                        </p:tav>
                                      </p:tavLst>
                                    </p:anim>
                                    <p:set>
                                      <p:cBhvr>
                                        <p:cTn id="216" dur="1" fill="hold">
                                          <p:stCondLst>
                                            <p:cond delay="2999"/>
                                          </p:stCondLst>
                                        </p:cTn>
                                        <p:tgtEl>
                                          <p:spTgt spid="58"/>
                                        </p:tgtEl>
                                        <p:attrNameLst>
                                          <p:attrName>style.visibility</p:attrName>
                                        </p:attrNameLst>
                                      </p:cBhvr>
                                      <p:to>
                                        <p:strVal val="hidden"/>
                                      </p:to>
                                    </p:set>
                                  </p:childTnLst>
                                </p:cTn>
                              </p:par>
                              <p:par>
                                <p:cTn id="217" presetID="2" presetClass="exit" presetSubtype="2" fill="hold" grpId="2" nodeType="withEffect">
                                  <p:stCondLst>
                                    <p:cond delay="0"/>
                                  </p:stCondLst>
                                  <p:childTnLst>
                                    <p:anim calcmode="lin" valueType="num">
                                      <p:cBhvr additive="base">
                                        <p:cTn id="218" dur="3000"/>
                                        <p:tgtEl>
                                          <p:spTgt spid="60"/>
                                        </p:tgtEl>
                                        <p:attrNameLst>
                                          <p:attrName>ppt_x</p:attrName>
                                        </p:attrNameLst>
                                      </p:cBhvr>
                                      <p:tavLst>
                                        <p:tav tm="0">
                                          <p:val>
                                            <p:strVal val="ppt_x"/>
                                          </p:val>
                                        </p:tav>
                                        <p:tav tm="100000">
                                          <p:val>
                                            <p:strVal val="1+ppt_w/2"/>
                                          </p:val>
                                        </p:tav>
                                      </p:tavLst>
                                    </p:anim>
                                    <p:anim calcmode="lin" valueType="num">
                                      <p:cBhvr additive="base">
                                        <p:cTn id="219" dur="3000"/>
                                        <p:tgtEl>
                                          <p:spTgt spid="60"/>
                                        </p:tgtEl>
                                        <p:attrNameLst>
                                          <p:attrName>ppt_y</p:attrName>
                                        </p:attrNameLst>
                                      </p:cBhvr>
                                      <p:tavLst>
                                        <p:tav tm="0">
                                          <p:val>
                                            <p:strVal val="ppt_y"/>
                                          </p:val>
                                        </p:tav>
                                        <p:tav tm="100000">
                                          <p:val>
                                            <p:strVal val="ppt_y"/>
                                          </p:val>
                                        </p:tav>
                                      </p:tavLst>
                                    </p:anim>
                                    <p:set>
                                      <p:cBhvr>
                                        <p:cTn id="220" dur="1" fill="hold">
                                          <p:stCondLst>
                                            <p:cond delay="2999"/>
                                          </p:stCondLst>
                                        </p:cTn>
                                        <p:tgtEl>
                                          <p:spTgt spid="60"/>
                                        </p:tgtEl>
                                        <p:attrNameLst>
                                          <p:attrName>style.visibility</p:attrName>
                                        </p:attrNameLst>
                                      </p:cBhvr>
                                      <p:to>
                                        <p:strVal val="hidden"/>
                                      </p:to>
                                    </p:set>
                                  </p:childTnLst>
                                </p:cTn>
                              </p:par>
                              <p:par>
                                <p:cTn id="221" presetID="2" presetClass="exit" presetSubtype="2" fill="hold" grpId="2" nodeType="withEffect">
                                  <p:stCondLst>
                                    <p:cond delay="0"/>
                                  </p:stCondLst>
                                  <p:childTnLst>
                                    <p:anim calcmode="lin" valueType="num">
                                      <p:cBhvr additive="base">
                                        <p:cTn id="222" dur="3000"/>
                                        <p:tgtEl>
                                          <p:spTgt spid="62"/>
                                        </p:tgtEl>
                                        <p:attrNameLst>
                                          <p:attrName>ppt_x</p:attrName>
                                        </p:attrNameLst>
                                      </p:cBhvr>
                                      <p:tavLst>
                                        <p:tav tm="0">
                                          <p:val>
                                            <p:strVal val="ppt_x"/>
                                          </p:val>
                                        </p:tav>
                                        <p:tav tm="100000">
                                          <p:val>
                                            <p:strVal val="1+ppt_w/2"/>
                                          </p:val>
                                        </p:tav>
                                      </p:tavLst>
                                    </p:anim>
                                    <p:anim calcmode="lin" valueType="num">
                                      <p:cBhvr additive="base">
                                        <p:cTn id="223" dur="3000"/>
                                        <p:tgtEl>
                                          <p:spTgt spid="62"/>
                                        </p:tgtEl>
                                        <p:attrNameLst>
                                          <p:attrName>ppt_y</p:attrName>
                                        </p:attrNameLst>
                                      </p:cBhvr>
                                      <p:tavLst>
                                        <p:tav tm="0">
                                          <p:val>
                                            <p:strVal val="ppt_y"/>
                                          </p:val>
                                        </p:tav>
                                        <p:tav tm="100000">
                                          <p:val>
                                            <p:strVal val="ppt_y"/>
                                          </p:val>
                                        </p:tav>
                                      </p:tavLst>
                                    </p:anim>
                                    <p:set>
                                      <p:cBhvr>
                                        <p:cTn id="224" dur="1" fill="hold">
                                          <p:stCondLst>
                                            <p:cond delay="2999"/>
                                          </p:stCondLst>
                                        </p:cTn>
                                        <p:tgtEl>
                                          <p:spTgt spid="62"/>
                                        </p:tgtEl>
                                        <p:attrNameLst>
                                          <p:attrName>style.visibility</p:attrName>
                                        </p:attrNameLst>
                                      </p:cBhvr>
                                      <p:to>
                                        <p:strVal val="hidden"/>
                                      </p:to>
                                    </p:set>
                                  </p:childTnLst>
                                </p:cTn>
                              </p:par>
                              <p:par>
                                <p:cTn id="225" presetID="2" presetClass="exit" presetSubtype="2" fill="hold" grpId="2" nodeType="withEffect">
                                  <p:stCondLst>
                                    <p:cond delay="0"/>
                                  </p:stCondLst>
                                  <p:childTnLst>
                                    <p:anim calcmode="lin" valueType="num">
                                      <p:cBhvr additive="base">
                                        <p:cTn id="226" dur="3000"/>
                                        <p:tgtEl>
                                          <p:spTgt spid="64"/>
                                        </p:tgtEl>
                                        <p:attrNameLst>
                                          <p:attrName>ppt_x</p:attrName>
                                        </p:attrNameLst>
                                      </p:cBhvr>
                                      <p:tavLst>
                                        <p:tav tm="0">
                                          <p:val>
                                            <p:strVal val="ppt_x"/>
                                          </p:val>
                                        </p:tav>
                                        <p:tav tm="100000">
                                          <p:val>
                                            <p:strVal val="1+ppt_w/2"/>
                                          </p:val>
                                        </p:tav>
                                      </p:tavLst>
                                    </p:anim>
                                    <p:anim calcmode="lin" valueType="num">
                                      <p:cBhvr additive="base">
                                        <p:cTn id="227" dur="3000"/>
                                        <p:tgtEl>
                                          <p:spTgt spid="64"/>
                                        </p:tgtEl>
                                        <p:attrNameLst>
                                          <p:attrName>ppt_y</p:attrName>
                                        </p:attrNameLst>
                                      </p:cBhvr>
                                      <p:tavLst>
                                        <p:tav tm="0">
                                          <p:val>
                                            <p:strVal val="ppt_y"/>
                                          </p:val>
                                        </p:tav>
                                        <p:tav tm="100000">
                                          <p:val>
                                            <p:strVal val="ppt_y"/>
                                          </p:val>
                                        </p:tav>
                                      </p:tavLst>
                                    </p:anim>
                                    <p:set>
                                      <p:cBhvr>
                                        <p:cTn id="228" dur="1" fill="hold">
                                          <p:stCondLst>
                                            <p:cond delay="2999"/>
                                          </p:stCondLst>
                                        </p:cTn>
                                        <p:tgtEl>
                                          <p:spTgt spid="64"/>
                                        </p:tgtEl>
                                        <p:attrNameLst>
                                          <p:attrName>style.visibility</p:attrName>
                                        </p:attrNameLst>
                                      </p:cBhvr>
                                      <p:to>
                                        <p:strVal val="hidden"/>
                                      </p:to>
                                    </p:set>
                                  </p:childTnLst>
                                </p:cTn>
                              </p:par>
                              <p:par>
                                <p:cTn id="229" presetID="2" presetClass="exit" presetSubtype="2" fill="hold" grpId="2" nodeType="withEffect">
                                  <p:stCondLst>
                                    <p:cond delay="0"/>
                                  </p:stCondLst>
                                  <p:childTnLst>
                                    <p:anim calcmode="lin" valueType="num">
                                      <p:cBhvr additive="base">
                                        <p:cTn id="230" dur="3000"/>
                                        <p:tgtEl>
                                          <p:spTgt spid="66"/>
                                        </p:tgtEl>
                                        <p:attrNameLst>
                                          <p:attrName>ppt_x</p:attrName>
                                        </p:attrNameLst>
                                      </p:cBhvr>
                                      <p:tavLst>
                                        <p:tav tm="0">
                                          <p:val>
                                            <p:strVal val="ppt_x"/>
                                          </p:val>
                                        </p:tav>
                                        <p:tav tm="100000">
                                          <p:val>
                                            <p:strVal val="1+ppt_w/2"/>
                                          </p:val>
                                        </p:tav>
                                      </p:tavLst>
                                    </p:anim>
                                    <p:anim calcmode="lin" valueType="num">
                                      <p:cBhvr additive="base">
                                        <p:cTn id="231" dur="3000"/>
                                        <p:tgtEl>
                                          <p:spTgt spid="66"/>
                                        </p:tgtEl>
                                        <p:attrNameLst>
                                          <p:attrName>ppt_y</p:attrName>
                                        </p:attrNameLst>
                                      </p:cBhvr>
                                      <p:tavLst>
                                        <p:tav tm="0">
                                          <p:val>
                                            <p:strVal val="ppt_y"/>
                                          </p:val>
                                        </p:tav>
                                        <p:tav tm="100000">
                                          <p:val>
                                            <p:strVal val="ppt_y"/>
                                          </p:val>
                                        </p:tav>
                                      </p:tavLst>
                                    </p:anim>
                                    <p:set>
                                      <p:cBhvr>
                                        <p:cTn id="232" dur="1" fill="hold">
                                          <p:stCondLst>
                                            <p:cond delay="2999"/>
                                          </p:stCondLst>
                                        </p:cTn>
                                        <p:tgtEl>
                                          <p:spTgt spid="66"/>
                                        </p:tgtEl>
                                        <p:attrNameLst>
                                          <p:attrName>style.visibility</p:attrName>
                                        </p:attrNameLst>
                                      </p:cBhvr>
                                      <p:to>
                                        <p:strVal val="hidden"/>
                                      </p:to>
                                    </p:set>
                                  </p:childTnLst>
                                </p:cTn>
                              </p:par>
                              <p:par>
                                <p:cTn id="233" presetID="2" presetClass="exit" presetSubtype="2" fill="hold" grpId="2" nodeType="withEffect">
                                  <p:stCondLst>
                                    <p:cond delay="0"/>
                                  </p:stCondLst>
                                  <p:childTnLst>
                                    <p:anim calcmode="lin" valueType="num">
                                      <p:cBhvr additive="base">
                                        <p:cTn id="234" dur="3000"/>
                                        <p:tgtEl>
                                          <p:spTgt spid="68"/>
                                        </p:tgtEl>
                                        <p:attrNameLst>
                                          <p:attrName>ppt_x</p:attrName>
                                        </p:attrNameLst>
                                      </p:cBhvr>
                                      <p:tavLst>
                                        <p:tav tm="0">
                                          <p:val>
                                            <p:strVal val="ppt_x"/>
                                          </p:val>
                                        </p:tav>
                                        <p:tav tm="100000">
                                          <p:val>
                                            <p:strVal val="1+ppt_w/2"/>
                                          </p:val>
                                        </p:tav>
                                      </p:tavLst>
                                    </p:anim>
                                    <p:anim calcmode="lin" valueType="num">
                                      <p:cBhvr additive="base">
                                        <p:cTn id="235" dur="3000"/>
                                        <p:tgtEl>
                                          <p:spTgt spid="68"/>
                                        </p:tgtEl>
                                        <p:attrNameLst>
                                          <p:attrName>ppt_y</p:attrName>
                                        </p:attrNameLst>
                                      </p:cBhvr>
                                      <p:tavLst>
                                        <p:tav tm="0">
                                          <p:val>
                                            <p:strVal val="ppt_y"/>
                                          </p:val>
                                        </p:tav>
                                        <p:tav tm="100000">
                                          <p:val>
                                            <p:strVal val="ppt_y"/>
                                          </p:val>
                                        </p:tav>
                                      </p:tavLst>
                                    </p:anim>
                                    <p:set>
                                      <p:cBhvr>
                                        <p:cTn id="236" dur="1" fill="hold">
                                          <p:stCondLst>
                                            <p:cond delay="2999"/>
                                          </p:stCondLst>
                                        </p:cTn>
                                        <p:tgtEl>
                                          <p:spTgt spid="68"/>
                                        </p:tgtEl>
                                        <p:attrNameLst>
                                          <p:attrName>style.visibility</p:attrName>
                                        </p:attrNameLst>
                                      </p:cBhvr>
                                      <p:to>
                                        <p:strVal val="hidden"/>
                                      </p:to>
                                    </p:set>
                                  </p:childTnLst>
                                </p:cTn>
                              </p:par>
                              <p:par>
                                <p:cTn id="237" presetID="2" presetClass="exit" presetSubtype="2" fill="hold" grpId="2" nodeType="withEffect">
                                  <p:stCondLst>
                                    <p:cond delay="0"/>
                                  </p:stCondLst>
                                  <p:childTnLst>
                                    <p:anim calcmode="lin" valueType="num">
                                      <p:cBhvr additive="base">
                                        <p:cTn id="238" dur="3000"/>
                                        <p:tgtEl>
                                          <p:spTgt spid="70"/>
                                        </p:tgtEl>
                                        <p:attrNameLst>
                                          <p:attrName>ppt_x</p:attrName>
                                        </p:attrNameLst>
                                      </p:cBhvr>
                                      <p:tavLst>
                                        <p:tav tm="0">
                                          <p:val>
                                            <p:strVal val="ppt_x"/>
                                          </p:val>
                                        </p:tav>
                                        <p:tav tm="100000">
                                          <p:val>
                                            <p:strVal val="1+ppt_w/2"/>
                                          </p:val>
                                        </p:tav>
                                      </p:tavLst>
                                    </p:anim>
                                    <p:anim calcmode="lin" valueType="num">
                                      <p:cBhvr additive="base">
                                        <p:cTn id="239" dur="3000"/>
                                        <p:tgtEl>
                                          <p:spTgt spid="70"/>
                                        </p:tgtEl>
                                        <p:attrNameLst>
                                          <p:attrName>ppt_y</p:attrName>
                                        </p:attrNameLst>
                                      </p:cBhvr>
                                      <p:tavLst>
                                        <p:tav tm="0">
                                          <p:val>
                                            <p:strVal val="ppt_y"/>
                                          </p:val>
                                        </p:tav>
                                        <p:tav tm="100000">
                                          <p:val>
                                            <p:strVal val="ppt_y"/>
                                          </p:val>
                                        </p:tav>
                                      </p:tavLst>
                                    </p:anim>
                                    <p:set>
                                      <p:cBhvr>
                                        <p:cTn id="240" dur="1" fill="hold">
                                          <p:stCondLst>
                                            <p:cond delay="2999"/>
                                          </p:stCondLst>
                                        </p:cTn>
                                        <p:tgtEl>
                                          <p:spTgt spid="70"/>
                                        </p:tgtEl>
                                        <p:attrNameLst>
                                          <p:attrName>style.visibility</p:attrName>
                                        </p:attrNameLst>
                                      </p:cBhvr>
                                      <p:to>
                                        <p:strVal val="hidden"/>
                                      </p:to>
                                    </p:set>
                                  </p:childTnLst>
                                </p:cTn>
                              </p:par>
                              <p:par>
                                <p:cTn id="241" presetID="2" presetClass="exit" presetSubtype="2" fill="hold" grpId="2" nodeType="withEffect">
                                  <p:stCondLst>
                                    <p:cond delay="0"/>
                                  </p:stCondLst>
                                  <p:childTnLst>
                                    <p:anim calcmode="lin" valueType="num">
                                      <p:cBhvr additive="base">
                                        <p:cTn id="242" dur="3000"/>
                                        <p:tgtEl>
                                          <p:spTgt spid="72"/>
                                        </p:tgtEl>
                                        <p:attrNameLst>
                                          <p:attrName>ppt_x</p:attrName>
                                        </p:attrNameLst>
                                      </p:cBhvr>
                                      <p:tavLst>
                                        <p:tav tm="0">
                                          <p:val>
                                            <p:strVal val="ppt_x"/>
                                          </p:val>
                                        </p:tav>
                                        <p:tav tm="100000">
                                          <p:val>
                                            <p:strVal val="1+ppt_w/2"/>
                                          </p:val>
                                        </p:tav>
                                      </p:tavLst>
                                    </p:anim>
                                    <p:anim calcmode="lin" valueType="num">
                                      <p:cBhvr additive="base">
                                        <p:cTn id="243" dur="3000"/>
                                        <p:tgtEl>
                                          <p:spTgt spid="72"/>
                                        </p:tgtEl>
                                        <p:attrNameLst>
                                          <p:attrName>ppt_y</p:attrName>
                                        </p:attrNameLst>
                                      </p:cBhvr>
                                      <p:tavLst>
                                        <p:tav tm="0">
                                          <p:val>
                                            <p:strVal val="ppt_y"/>
                                          </p:val>
                                        </p:tav>
                                        <p:tav tm="100000">
                                          <p:val>
                                            <p:strVal val="ppt_y"/>
                                          </p:val>
                                        </p:tav>
                                      </p:tavLst>
                                    </p:anim>
                                    <p:set>
                                      <p:cBhvr>
                                        <p:cTn id="244" dur="1" fill="hold">
                                          <p:stCondLst>
                                            <p:cond delay="2999"/>
                                          </p:stCondLst>
                                        </p:cTn>
                                        <p:tgtEl>
                                          <p:spTgt spid="72"/>
                                        </p:tgtEl>
                                        <p:attrNameLst>
                                          <p:attrName>style.visibility</p:attrName>
                                        </p:attrNameLst>
                                      </p:cBhvr>
                                      <p:to>
                                        <p:strVal val="hidden"/>
                                      </p:to>
                                    </p:set>
                                  </p:childTnLst>
                                </p:cTn>
                              </p:par>
                              <p:par>
                                <p:cTn id="245" presetID="2" presetClass="exit" presetSubtype="2" fill="hold" grpId="2" nodeType="withEffect">
                                  <p:stCondLst>
                                    <p:cond delay="0"/>
                                  </p:stCondLst>
                                  <p:childTnLst>
                                    <p:anim calcmode="lin" valueType="num">
                                      <p:cBhvr additive="base">
                                        <p:cTn id="246" dur="3000"/>
                                        <p:tgtEl>
                                          <p:spTgt spid="74"/>
                                        </p:tgtEl>
                                        <p:attrNameLst>
                                          <p:attrName>ppt_x</p:attrName>
                                        </p:attrNameLst>
                                      </p:cBhvr>
                                      <p:tavLst>
                                        <p:tav tm="0">
                                          <p:val>
                                            <p:strVal val="ppt_x"/>
                                          </p:val>
                                        </p:tav>
                                        <p:tav tm="100000">
                                          <p:val>
                                            <p:strVal val="1+ppt_w/2"/>
                                          </p:val>
                                        </p:tav>
                                      </p:tavLst>
                                    </p:anim>
                                    <p:anim calcmode="lin" valueType="num">
                                      <p:cBhvr additive="base">
                                        <p:cTn id="247" dur="3000"/>
                                        <p:tgtEl>
                                          <p:spTgt spid="74"/>
                                        </p:tgtEl>
                                        <p:attrNameLst>
                                          <p:attrName>ppt_y</p:attrName>
                                        </p:attrNameLst>
                                      </p:cBhvr>
                                      <p:tavLst>
                                        <p:tav tm="0">
                                          <p:val>
                                            <p:strVal val="ppt_y"/>
                                          </p:val>
                                        </p:tav>
                                        <p:tav tm="100000">
                                          <p:val>
                                            <p:strVal val="ppt_y"/>
                                          </p:val>
                                        </p:tav>
                                      </p:tavLst>
                                    </p:anim>
                                    <p:set>
                                      <p:cBhvr>
                                        <p:cTn id="248" dur="1" fill="hold">
                                          <p:stCondLst>
                                            <p:cond delay="2999"/>
                                          </p:stCondLst>
                                        </p:cTn>
                                        <p:tgtEl>
                                          <p:spTgt spid="74"/>
                                        </p:tgtEl>
                                        <p:attrNameLst>
                                          <p:attrName>style.visibility</p:attrName>
                                        </p:attrNameLst>
                                      </p:cBhvr>
                                      <p:to>
                                        <p:strVal val="hidden"/>
                                      </p:to>
                                    </p:set>
                                  </p:childTnLst>
                                </p:cTn>
                              </p:par>
                              <p:par>
                                <p:cTn id="249" presetID="2" presetClass="exit" presetSubtype="2" fill="hold" grpId="2" nodeType="withEffect">
                                  <p:stCondLst>
                                    <p:cond delay="0"/>
                                  </p:stCondLst>
                                  <p:childTnLst>
                                    <p:anim calcmode="lin" valueType="num">
                                      <p:cBhvr additive="base">
                                        <p:cTn id="250" dur="3000"/>
                                        <p:tgtEl>
                                          <p:spTgt spid="76"/>
                                        </p:tgtEl>
                                        <p:attrNameLst>
                                          <p:attrName>ppt_x</p:attrName>
                                        </p:attrNameLst>
                                      </p:cBhvr>
                                      <p:tavLst>
                                        <p:tav tm="0">
                                          <p:val>
                                            <p:strVal val="ppt_x"/>
                                          </p:val>
                                        </p:tav>
                                        <p:tav tm="100000">
                                          <p:val>
                                            <p:strVal val="1+ppt_w/2"/>
                                          </p:val>
                                        </p:tav>
                                      </p:tavLst>
                                    </p:anim>
                                    <p:anim calcmode="lin" valueType="num">
                                      <p:cBhvr additive="base">
                                        <p:cTn id="251" dur="3000"/>
                                        <p:tgtEl>
                                          <p:spTgt spid="76"/>
                                        </p:tgtEl>
                                        <p:attrNameLst>
                                          <p:attrName>ppt_y</p:attrName>
                                        </p:attrNameLst>
                                      </p:cBhvr>
                                      <p:tavLst>
                                        <p:tav tm="0">
                                          <p:val>
                                            <p:strVal val="ppt_y"/>
                                          </p:val>
                                        </p:tav>
                                        <p:tav tm="100000">
                                          <p:val>
                                            <p:strVal val="ppt_y"/>
                                          </p:val>
                                        </p:tav>
                                      </p:tavLst>
                                    </p:anim>
                                    <p:set>
                                      <p:cBhvr>
                                        <p:cTn id="252" dur="1" fill="hold">
                                          <p:stCondLst>
                                            <p:cond delay="2999"/>
                                          </p:stCondLst>
                                        </p:cTn>
                                        <p:tgtEl>
                                          <p:spTgt spid="76"/>
                                        </p:tgtEl>
                                        <p:attrNameLst>
                                          <p:attrName>style.visibility</p:attrName>
                                        </p:attrNameLst>
                                      </p:cBhvr>
                                      <p:to>
                                        <p:strVal val="hidden"/>
                                      </p:to>
                                    </p:set>
                                  </p:childTnLst>
                                </p:cTn>
                              </p:par>
                              <p:par>
                                <p:cTn id="253" presetID="2" presetClass="exit" presetSubtype="2" fill="hold" grpId="2" nodeType="withEffect">
                                  <p:stCondLst>
                                    <p:cond delay="0"/>
                                  </p:stCondLst>
                                  <p:childTnLst>
                                    <p:anim calcmode="lin" valueType="num">
                                      <p:cBhvr additive="base">
                                        <p:cTn id="254" dur="3000"/>
                                        <p:tgtEl>
                                          <p:spTgt spid="78"/>
                                        </p:tgtEl>
                                        <p:attrNameLst>
                                          <p:attrName>ppt_x</p:attrName>
                                        </p:attrNameLst>
                                      </p:cBhvr>
                                      <p:tavLst>
                                        <p:tav tm="0">
                                          <p:val>
                                            <p:strVal val="ppt_x"/>
                                          </p:val>
                                        </p:tav>
                                        <p:tav tm="100000">
                                          <p:val>
                                            <p:strVal val="1+ppt_w/2"/>
                                          </p:val>
                                        </p:tav>
                                      </p:tavLst>
                                    </p:anim>
                                    <p:anim calcmode="lin" valueType="num">
                                      <p:cBhvr additive="base">
                                        <p:cTn id="255" dur="3000"/>
                                        <p:tgtEl>
                                          <p:spTgt spid="78"/>
                                        </p:tgtEl>
                                        <p:attrNameLst>
                                          <p:attrName>ppt_y</p:attrName>
                                        </p:attrNameLst>
                                      </p:cBhvr>
                                      <p:tavLst>
                                        <p:tav tm="0">
                                          <p:val>
                                            <p:strVal val="ppt_y"/>
                                          </p:val>
                                        </p:tav>
                                        <p:tav tm="100000">
                                          <p:val>
                                            <p:strVal val="ppt_y"/>
                                          </p:val>
                                        </p:tav>
                                      </p:tavLst>
                                    </p:anim>
                                    <p:set>
                                      <p:cBhvr>
                                        <p:cTn id="256" dur="1" fill="hold">
                                          <p:stCondLst>
                                            <p:cond delay="2999"/>
                                          </p:stCondLst>
                                        </p:cTn>
                                        <p:tgtEl>
                                          <p:spTgt spid="78"/>
                                        </p:tgtEl>
                                        <p:attrNameLst>
                                          <p:attrName>style.visibility</p:attrName>
                                        </p:attrNameLst>
                                      </p:cBhvr>
                                      <p:to>
                                        <p:strVal val="hidden"/>
                                      </p:to>
                                    </p:set>
                                  </p:childTnLst>
                                </p:cTn>
                              </p:par>
                              <p:par>
                                <p:cTn id="257" presetID="2" presetClass="exit" presetSubtype="2" fill="hold" grpId="2" nodeType="withEffect">
                                  <p:stCondLst>
                                    <p:cond delay="0"/>
                                  </p:stCondLst>
                                  <p:childTnLst>
                                    <p:anim calcmode="lin" valueType="num">
                                      <p:cBhvr additive="base">
                                        <p:cTn id="258" dur="3000"/>
                                        <p:tgtEl>
                                          <p:spTgt spid="80"/>
                                        </p:tgtEl>
                                        <p:attrNameLst>
                                          <p:attrName>ppt_x</p:attrName>
                                        </p:attrNameLst>
                                      </p:cBhvr>
                                      <p:tavLst>
                                        <p:tav tm="0">
                                          <p:val>
                                            <p:strVal val="ppt_x"/>
                                          </p:val>
                                        </p:tav>
                                        <p:tav tm="100000">
                                          <p:val>
                                            <p:strVal val="1+ppt_w/2"/>
                                          </p:val>
                                        </p:tav>
                                      </p:tavLst>
                                    </p:anim>
                                    <p:anim calcmode="lin" valueType="num">
                                      <p:cBhvr additive="base">
                                        <p:cTn id="259" dur="3000"/>
                                        <p:tgtEl>
                                          <p:spTgt spid="80"/>
                                        </p:tgtEl>
                                        <p:attrNameLst>
                                          <p:attrName>ppt_y</p:attrName>
                                        </p:attrNameLst>
                                      </p:cBhvr>
                                      <p:tavLst>
                                        <p:tav tm="0">
                                          <p:val>
                                            <p:strVal val="ppt_y"/>
                                          </p:val>
                                        </p:tav>
                                        <p:tav tm="100000">
                                          <p:val>
                                            <p:strVal val="ppt_y"/>
                                          </p:val>
                                        </p:tav>
                                      </p:tavLst>
                                    </p:anim>
                                    <p:set>
                                      <p:cBhvr>
                                        <p:cTn id="260" dur="1" fill="hold">
                                          <p:stCondLst>
                                            <p:cond delay="2999"/>
                                          </p:stCondLst>
                                        </p:cTn>
                                        <p:tgtEl>
                                          <p:spTgt spid="80"/>
                                        </p:tgtEl>
                                        <p:attrNameLst>
                                          <p:attrName>style.visibility</p:attrName>
                                        </p:attrNameLst>
                                      </p:cBhvr>
                                      <p:to>
                                        <p:strVal val="hidden"/>
                                      </p:to>
                                    </p:set>
                                  </p:childTnLst>
                                </p:cTn>
                              </p:par>
                              <p:par>
                                <p:cTn id="261" presetID="2" presetClass="exit" presetSubtype="2" fill="hold" grpId="2" nodeType="withEffect">
                                  <p:stCondLst>
                                    <p:cond delay="0"/>
                                  </p:stCondLst>
                                  <p:childTnLst>
                                    <p:anim calcmode="lin" valueType="num">
                                      <p:cBhvr additive="base">
                                        <p:cTn id="262" dur="3000"/>
                                        <p:tgtEl>
                                          <p:spTgt spid="82"/>
                                        </p:tgtEl>
                                        <p:attrNameLst>
                                          <p:attrName>ppt_x</p:attrName>
                                        </p:attrNameLst>
                                      </p:cBhvr>
                                      <p:tavLst>
                                        <p:tav tm="0">
                                          <p:val>
                                            <p:strVal val="ppt_x"/>
                                          </p:val>
                                        </p:tav>
                                        <p:tav tm="100000">
                                          <p:val>
                                            <p:strVal val="1+ppt_w/2"/>
                                          </p:val>
                                        </p:tav>
                                      </p:tavLst>
                                    </p:anim>
                                    <p:anim calcmode="lin" valueType="num">
                                      <p:cBhvr additive="base">
                                        <p:cTn id="263" dur="3000"/>
                                        <p:tgtEl>
                                          <p:spTgt spid="82"/>
                                        </p:tgtEl>
                                        <p:attrNameLst>
                                          <p:attrName>ppt_y</p:attrName>
                                        </p:attrNameLst>
                                      </p:cBhvr>
                                      <p:tavLst>
                                        <p:tav tm="0">
                                          <p:val>
                                            <p:strVal val="ppt_y"/>
                                          </p:val>
                                        </p:tav>
                                        <p:tav tm="100000">
                                          <p:val>
                                            <p:strVal val="ppt_y"/>
                                          </p:val>
                                        </p:tav>
                                      </p:tavLst>
                                    </p:anim>
                                    <p:set>
                                      <p:cBhvr>
                                        <p:cTn id="264" dur="1" fill="hold">
                                          <p:stCondLst>
                                            <p:cond delay="2999"/>
                                          </p:stCondLst>
                                        </p:cTn>
                                        <p:tgtEl>
                                          <p:spTgt spid="82"/>
                                        </p:tgtEl>
                                        <p:attrNameLst>
                                          <p:attrName>style.visibility</p:attrName>
                                        </p:attrNameLst>
                                      </p:cBhvr>
                                      <p:to>
                                        <p:strVal val="hidden"/>
                                      </p:to>
                                    </p:set>
                                  </p:childTnLst>
                                </p:cTn>
                              </p:par>
                              <p:par>
                                <p:cTn id="265" presetID="2" presetClass="exit" presetSubtype="2" fill="hold" grpId="2" nodeType="withEffect">
                                  <p:stCondLst>
                                    <p:cond delay="0"/>
                                  </p:stCondLst>
                                  <p:childTnLst>
                                    <p:anim calcmode="lin" valueType="num">
                                      <p:cBhvr additive="base">
                                        <p:cTn id="266" dur="3000"/>
                                        <p:tgtEl>
                                          <p:spTgt spid="84"/>
                                        </p:tgtEl>
                                        <p:attrNameLst>
                                          <p:attrName>ppt_x</p:attrName>
                                        </p:attrNameLst>
                                      </p:cBhvr>
                                      <p:tavLst>
                                        <p:tav tm="0">
                                          <p:val>
                                            <p:strVal val="ppt_x"/>
                                          </p:val>
                                        </p:tav>
                                        <p:tav tm="100000">
                                          <p:val>
                                            <p:strVal val="1+ppt_w/2"/>
                                          </p:val>
                                        </p:tav>
                                      </p:tavLst>
                                    </p:anim>
                                    <p:anim calcmode="lin" valueType="num">
                                      <p:cBhvr additive="base">
                                        <p:cTn id="267" dur="3000"/>
                                        <p:tgtEl>
                                          <p:spTgt spid="84"/>
                                        </p:tgtEl>
                                        <p:attrNameLst>
                                          <p:attrName>ppt_y</p:attrName>
                                        </p:attrNameLst>
                                      </p:cBhvr>
                                      <p:tavLst>
                                        <p:tav tm="0">
                                          <p:val>
                                            <p:strVal val="ppt_y"/>
                                          </p:val>
                                        </p:tav>
                                        <p:tav tm="100000">
                                          <p:val>
                                            <p:strVal val="ppt_y"/>
                                          </p:val>
                                        </p:tav>
                                      </p:tavLst>
                                    </p:anim>
                                    <p:set>
                                      <p:cBhvr>
                                        <p:cTn id="268" dur="1" fill="hold">
                                          <p:stCondLst>
                                            <p:cond delay="2999"/>
                                          </p:stCondLst>
                                        </p:cTn>
                                        <p:tgtEl>
                                          <p:spTgt spid="84"/>
                                        </p:tgtEl>
                                        <p:attrNameLst>
                                          <p:attrName>style.visibility</p:attrName>
                                        </p:attrNameLst>
                                      </p:cBhvr>
                                      <p:to>
                                        <p:strVal val="hidden"/>
                                      </p:to>
                                    </p:set>
                                  </p:childTnLst>
                                </p:cTn>
                              </p:par>
                              <p:par>
                                <p:cTn id="269" presetID="2" presetClass="exit" presetSubtype="2" fill="hold" grpId="2" nodeType="withEffect">
                                  <p:stCondLst>
                                    <p:cond delay="0"/>
                                  </p:stCondLst>
                                  <p:childTnLst>
                                    <p:anim calcmode="lin" valueType="num">
                                      <p:cBhvr additive="base">
                                        <p:cTn id="270" dur="3000"/>
                                        <p:tgtEl>
                                          <p:spTgt spid="86"/>
                                        </p:tgtEl>
                                        <p:attrNameLst>
                                          <p:attrName>ppt_x</p:attrName>
                                        </p:attrNameLst>
                                      </p:cBhvr>
                                      <p:tavLst>
                                        <p:tav tm="0">
                                          <p:val>
                                            <p:strVal val="ppt_x"/>
                                          </p:val>
                                        </p:tav>
                                        <p:tav tm="100000">
                                          <p:val>
                                            <p:strVal val="1+ppt_w/2"/>
                                          </p:val>
                                        </p:tav>
                                      </p:tavLst>
                                    </p:anim>
                                    <p:anim calcmode="lin" valueType="num">
                                      <p:cBhvr additive="base">
                                        <p:cTn id="271" dur="3000"/>
                                        <p:tgtEl>
                                          <p:spTgt spid="86"/>
                                        </p:tgtEl>
                                        <p:attrNameLst>
                                          <p:attrName>ppt_y</p:attrName>
                                        </p:attrNameLst>
                                      </p:cBhvr>
                                      <p:tavLst>
                                        <p:tav tm="0">
                                          <p:val>
                                            <p:strVal val="ppt_y"/>
                                          </p:val>
                                        </p:tav>
                                        <p:tav tm="100000">
                                          <p:val>
                                            <p:strVal val="ppt_y"/>
                                          </p:val>
                                        </p:tav>
                                      </p:tavLst>
                                    </p:anim>
                                    <p:set>
                                      <p:cBhvr>
                                        <p:cTn id="272" dur="1" fill="hold">
                                          <p:stCondLst>
                                            <p:cond delay="2999"/>
                                          </p:stCondLst>
                                        </p:cTn>
                                        <p:tgtEl>
                                          <p:spTgt spid="86"/>
                                        </p:tgtEl>
                                        <p:attrNameLst>
                                          <p:attrName>style.visibility</p:attrName>
                                        </p:attrNameLst>
                                      </p:cBhvr>
                                      <p:to>
                                        <p:strVal val="hidden"/>
                                      </p:to>
                                    </p:set>
                                  </p:childTnLst>
                                </p:cTn>
                              </p:par>
                              <p:par>
                                <p:cTn id="273" presetID="2" presetClass="exit" presetSubtype="2" fill="hold" grpId="2" nodeType="withEffect">
                                  <p:stCondLst>
                                    <p:cond delay="0"/>
                                  </p:stCondLst>
                                  <p:childTnLst>
                                    <p:anim calcmode="lin" valueType="num">
                                      <p:cBhvr additive="base">
                                        <p:cTn id="274" dur="3000"/>
                                        <p:tgtEl>
                                          <p:spTgt spid="88"/>
                                        </p:tgtEl>
                                        <p:attrNameLst>
                                          <p:attrName>ppt_x</p:attrName>
                                        </p:attrNameLst>
                                      </p:cBhvr>
                                      <p:tavLst>
                                        <p:tav tm="0">
                                          <p:val>
                                            <p:strVal val="ppt_x"/>
                                          </p:val>
                                        </p:tav>
                                        <p:tav tm="100000">
                                          <p:val>
                                            <p:strVal val="1+ppt_w/2"/>
                                          </p:val>
                                        </p:tav>
                                      </p:tavLst>
                                    </p:anim>
                                    <p:anim calcmode="lin" valueType="num">
                                      <p:cBhvr additive="base">
                                        <p:cTn id="275" dur="3000"/>
                                        <p:tgtEl>
                                          <p:spTgt spid="88"/>
                                        </p:tgtEl>
                                        <p:attrNameLst>
                                          <p:attrName>ppt_y</p:attrName>
                                        </p:attrNameLst>
                                      </p:cBhvr>
                                      <p:tavLst>
                                        <p:tav tm="0">
                                          <p:val>
                                            <p:strVal val="ppt_y"/>
                                          </p:val>
                                        </p:tav>
                                        <p:tav tm="100000">
                                          <p:val>
                                            <p:strVal val="ppt_y"/>
                                          </p:val>
                                        </p:tav>
                                      </p:tavLst>
                                    </p:anim>
                                    <p:set>
                                      <p:cBhvr>
                                        <p:cTn id="276" dur="1" fill="hold">
                                          <p:stCondLst>
                                            <p:cond delay="2999"/>
                                          </p:stCondLst>
                                        </p:cTn>
                                        <p:tgtEl>
                                          <p:spTgt spid="88"/>
                                        </p:tgtEl>
                                        <p:attrNameLst>
                                          <p:attrName>style.visibility</p:attrName>
                                        </p:attrNameLst>
                                      </p:cBhvr>
                                      <p:to>
                                        <p:strVal val="hidden"/>
                                      </p:to>
                                    </p:set>
                                  </p:childTnLst>
                                </p:cTn>
                              </p:par>
                              <p:par>
                                <p:cTn id="277" presetID="2" presetClass="exit" presetSubtype="2" fill="hold" grpId="2" nodeType="withEffect">
                                  <p:stCondLst>
                                    <p:cond delay="0"/>
                                  </p:stCondLst>
                                  <p:childTnLst>
                                    <p:anim calcmode="lin" valueType="num">
                                      <p:cBhvr additive="base">
                                        <p:cTn id="278" dur="3000"/>
                                        <p:tgtEl>
                                          <p:spTgt spid="90"/>
                                        </p:tgtEl>
                                        <p:attrNameLst>
                                          <p:attrName>ppt_x</p:attrName>
                                        </p:attrNameLst>
                                      </p:cBhvr>
                                      <p:tavLst>
                                        <p:tav tm="0">
                                          <p:val>
                                            <p:strVal val="ppt_x"/>
                                          </p:val>
                                        </p:tav>
                                        <p:tav tm="100000">
                                          <p:val>
                                            <p:strVal val="1+ppt_w/2"/>
                                          </p:val>
                                        </p:tav>
                                      </p:tavLst>
                                    </p:anim>
                                    <p:anim calcmode="lin" valueType="num">
                                      <p:cBhvr additive="base">
                                        <p:cTn id="279" dur="3000"/>
                                        <p:tgtEl>
                                          <p:spTgt spid="90"/>
                                        </p:tgtEl>
                                        <p:attrNameLst>
                                          <p:attrName>ppt_y</p:attrName>
                                        </p:attrNameLst>
                                      </p:cBhvr>
                                      <p:tavLst>
                                        <p:tav tm="0">
                                          <p:val>
                                            <p:strVal val="ppt_y"/>
                                          </p:val>
                                        </p:tav>
                                        <p:tav tm="100000">
                                          <p:val>
                                            <p:strVal val="ppt_y"/>
                                          </p:val>
                                        </p:tav>
                                      </p:tavLst>
                                    </p:anim>
                                    <p:set>
                                      <p:cBhvr>
                                        <p:cTn id="280" dur="1" fill="hold">
                                          <p:stCondLst>
                                            <p:cond delay="2999"/>
                                          </p:stCondLst>
                                        </p:cTn>
                                        <p:tgtEl>
                                          <p:spTgt spid="90"/>
                                        </p:tgtEl>
                                        <p:attrNameLst>
                                          <p:attrName>style.visibility</p:attrName>
                                        </p:attrNameLst>
                                      </p:cBhvr>
                                      <p:to>
                                        <p:strVal val="hidden"/>
                                      </p:to>
                                    </p:set>
                                  </p:childTnLst>
                                </p:cTn>
                              </p:par>
                              <p:par>
                                <p:cTn id="281" presetID="2" presetClass="exit" presetSubtype="8" fill="hold" grpId="2" nodeType="withEffect">
                                  <p:stCondLst>
                                    <p:cond delay="0"/>
                                  </p:stCondLst>
                                  <p:childTnLst>
                                    <p:anim calcmode="lin" valueType="num">
                                      <p:cBhvr additive="base">
                                        <p:cTn id="282" dur="3000"/>
                                        <p:tgtEl>
                                          <p:spTgt spid="57"/>
                                        </p:tgtEl>
                                        <p:attrNameLst>
                                          <p:attrName>ppt_x</p:attrName>
                                        </p:attrNameLst>
                                      </p:cBhvr>
                                      <p:tavLst>
                                        <p:tav tm="0">
                                          <p:val>
                                            <p:strVal val="ppt_x"/>
                                          </p:val>
                                        </p:tav>
                                        <p:tav tm="100000">
                                          <p:val>
                                            <p:strVal val="0-ppt_w/2"/>
                                          </p:val>
                                        </p:tav>
                                      </p:tavLst>
                                    </p:anim>
                                    <p:anim calcmode="lin" valueType="num">
                                      <p:cBhvr additive="base">
                                        <p:cTn id="283" dur="3000"/>
                                        <p:tgtEl>
                                          <p:spTgt spid="57"/>
                                        </p:tgtEl>
                                        <p:attrNameLst>
                                          <p:attrName>ppt_y</p:attrName>
                                        </p:attrNameLst>
                                      </p:cBhvr>
                                      <p:tavLst>
                                        <p:tav tm="0">
                                          <p:val>
                                            <p:strVal val="ppt_y"/>
                                          </p:val>
                                        </p:tav>
                                        <p:tav tm="100000">
                                          <p:val>
                                            <p:strVal val="ppt_y"/>
                                          </p:val>
                                        </p:tav>
                                      </p:tavLst>
                                    </p:anim>
                                    <p:set>
                                      <p:cBhvr>
                                        <p:cTn id="284" dur="1" fill="hold">
                                          <p:stCondLst>
                                            <p:cond delay="2999"/>
                                          </p:stCondLst>
                                        </p:cTn>
                                        <p:tgtEl>
                                          <p:spTgt spid="57"/>
                                        </p:tgtEl>
                                        <p:attrNameLst>
                                          <p:attrName>style.visibility</p:attrName>
                                        </p:attrNameLst>
                                      </p:cBhvr>
                                      <p:to>
                                        <p:strVal val="hidden"/>
                                      </p:to>
                                    </p:set>
                                  </p:childTnLst>
                                </p:cTn>
                              </p:par>
                              <p:par>
                                <p:cTn id="285" presetID="2" presetClass="exit" presetSubtype="8" fill="hold" grpId="2" nodeType="withEffect">
                                  <p:stCondLst>
                                    <p:cond delay="0"/>
                                  </p:stCondLst>
                                  <p:childTnLst>
                                    <p:anim calcmode="lin" valueType="num">
                                      <p:cBhvr additive="base">
                                        <p:cTn id="286" dur="3000"/>
                                        <p:tgtEl>
                                          <p:spTgt spid="59"/>
                                        </p:tgtEl>
                                        <p:attrNameLst>
                                          <p:attrName>ppt_x</p:attrName>
                                        </p:attrNameLst>
                                      </p:cBhvr>
                                      <p:tavLst>
                                        <p:tav tm="0">
                                          <p:val>
                                            <p:strVal val="ppt_x"/>
                                          </p:val>
                                        </p:tav>
                                        <p:tav tm="100000">
                                          <p:val>
                                            <p:strVal val="0-ppt_w/2"/>
                                          </p:val>
                                        </p:tav>
                                      </p:tavLst>
                                    </p:anim>
                                    <p:anim calcmode="lin" valueType="num">
                                      <p:cBhvr additive="base">
                                        <p:cTn id="287" dur="3000"/>
                                        <p:tgtEl>
                                          <p:spTgt spid="59"/>
                                        </p:tgtEl>
                                        <p:attrNameLst>
                                          <p:attrName>ppt_y</p:attrName>
                                        </p:attrNameLst>
                                      </p:cBhvr>
                                      <p:tavLst>
                                        <p:tav tm="0">
                                          <p:val>
                                            <p:strVal val="ppt_y"/>
                                          </p:val>
                                        </p:tav>
                                        <p:tav tm="100000">
                                          <p:val>
                                            <p:strVal val="ppt_y"/>
                                          </p:val>
                                        </p:tav>
                                      </p:tavLst>
                                    </p:anim>
                                    <p:set>
                                      <p:cBhvr>
                                        <p:cTn id="288" dur="1" fill="hold">
                                          <p:stCondLst>
                                            <p:cond delay="2999"/>
                                          </p:stCondLst>
                                        </p:cTn>
                                        <p:tgtEl>
                                          <p:spTgt spid="59"/>
                                        </p:tgtEl>
                                        <p:attrNameLst>
                                          <p:attrName>style.visibility</p:attrName>
                                        </p:attrNameLst>
                                      </p:cBhvr>
                                      <p:to>
                                        <p:strVal val="hidden"/>
                                      </p:to>
                                    </p:set>
                                  </p:childTnLst>
                                </p:cTn>
                              </p:par>
                              <p:par>
                                <p:cTn id="289" presetID="2" presetClass="exit" presetSubtype="8" fill="hold" grpId="2" nodeType="withEffect">
                                  <p:stCondLst>
                                    <p:cond delay="0"/>
                                  </p:stCondLst>
                                  <p:childTnLst>
                                    <p:anim calcmode="lin" valueType="num">
                                      <p:cBhvr additive="base">
                                        <p:cTn id="290" dur="3000"/>
                                        <p:tgtEl>
                                          <p:spTgt spid="61"/>
                                        </p:tgtEl>
                                        <p:attrNameLst>
                                          <p:attrName>ppt_x</p:attrName>
                                        </p:attrNameLst>
                                      </p:cBhvr>
                                      <p:tavLst>
                                        <p:tav tm="0">
                                          <p:val>
                                            <p:strVal val="ppt_x"/>
                                          </p:val>
                                        </p:tav>
                                        <p:tav tm="100000">
                                          <p:val>
                                            <p:strVal val="0-ppt_w/2"/>
                                          </p:val>
                                        </p:tav>
                                      </p:tavLst>
                                    </p:anim>
                                    <p:anim calcmode="lin" valueType="num">
                                      <p:cBhvr additive="base">
                                        <p:cTn id="291" dur="3000"/>
                                        <p:tgtEl>
                                          <p:spTgt spid="61"/>
                                        </p:tgtEl>
                                        <p:attrNameLst>
                                          <p:attrName>ppt_y</p:attrName>
                                        </p:attrNameLst>
                                      </p:cBhvr>
                                      <p:tavLst>
                                        <p:tav tm="0">
                                          <p:val>
                                            <p:strVal val="ppt_y"/>
                                          </p:val>
                                        </p:tav>
                                        <p:tav tm="100000">
                                          <p:val>
                                            <p:strVal val="ppt_y"/>
                                          </p:val>
                                        </p:tav>
                                      </p:tavLst>
                                    </p:anim>
                                    <p:set>
                                      <p:cBhvr>
                                        <p:cTn id="292" dur="1" fill="hold">
                                          <p:stCondLst>
                                            <p:cond delay="2999"/>
                                          </p:stCondLst>
                                        </p:cTn>
                                        <p:tgtEl>
                                          <p:spTgt spid="61"/>
                                        </p:tgtEl>
                                        <p:attrNameLst>
                                          <p:attrName>style.visibility</p:attrName>
                                        </p:attrNameLst>
                                      </p:cBhvr>
                                      <p:to>
                                        <p:strVal val="hidden"/>
                                      </p:to>
                                    </p:set>
                                  </p:childTnLst>
                                </p:cTn>
                              </p:par>
                              <p:par>
                                <p:cTn id="293" presetID="2" presetClass="exit" presetSubtype="8" fill="hold" grpId="2" nodeType="withEffect">
                                  <p:stCondLst>
                                    <p:cond delay="0"/>
                                  </p:stCondLst>
                                  <p:childTnLst>
                                    <p:anim calcmode="lin" valueType="num">
                                      <p:cBhvr additive="base">
                                        <p:cTn id="294" dur="3000"/>
                                        <p:tgtEl>
                                          <p:spTgt spid="63"/>
                                        </p:tgtEl>
                                        <p:attrNameLst>
                                          <p:attrName>ppt_x</p:attrName>
                                        </p:attrNameLst>
                                      </p:cBhvr>
                                      <p:tavLst>
                                        <p:tav tm="0">
                                          <p:val>
                                            <p:strVal val="ppt_x"/>
                                          </p:val>
                                        </p:tav>
                                        <p:tav tm="100000">
                                          <p:val>
                                            <p:strVal val="0-ppt_w/2"/>
                                          </p:val>
                                        </p:tav>
                                      </p:tavLst>
                                    </p:anim>
                                    <p:anim calcmode="lin" valueType="num">
                                      <p:cBhvr additive="base">
                                        <p:cTn id="295" dur="3000"/>
                                        <p:tgtEl>
                                          <p:spTgt spid="63"/>
                                        </p:tgtEl>
                                        <p:attrNameLst>
                                          <p:attrName>ppt_y</p:attrName>
                                        </p:attrNameLst>
                                      </p:cBhvr>
                                      <p:tavLst>
                                        <p:tav tm="0">
                                          <p:val>
                                            <p:strVal val="ppt_y"/>
                                          </p:val>
                                        </p:tav>
                                        <p:tav tm="100000">
                                          <p:val>
                                            <p:strVal val="ppt_y"/>
                                          </p:val>
                                        </p:tav>
                                      </p:tavLst>
                                    </p:anim>
                                    <p:set>
                                      <p:cBhvr>
                                        <p:cTn id="296" dur="1" fill="hold">
                                          <p:stCondLst>
                                            <p:cond delay="2999"/>
                                          </p:stCondLst>
                                        </p:cTn>
                                        <p:tgtEl>
                                          <p:spTgt spid="63"/>
                                        </p:tgtEl>
                                        <p:attrNameLst>
                                          <p:attrName>style.visibility</p:attrName>
                                        </p:attrNameLst>
                                      </p:cBhvr>
                                      <p:to>
                                        <p:strVal val="hidden"/>
                                      </p:to>
                                    </p:set>
                                  </p:childTnLst>
                                </p:cTn>
                              </p:par>
                              <p:par>
                                <p:cTn id="297" presetID="2" presetClass="exit" presetSubtype="8" fill="hold" grpId="2" nodeType="withEffect">
                                  <p:stCondLst>
                                    <p:cond delay="0"/>
                                  </p:stCondLst>
                                  <p:childTnLst>
                                    <p:anim calcmode="lin" valueType="num">
                                      <p:cBhvr additive="base">
                                        <p:cTn id="298" dur="3000"/>
                                        <p:tgtEl>
                                          <p:spTgt spid="65"/>
                                        </p:tgtEl>
                                        <p:attrNameLst>
                                          <p:attrName>ppt_x</p:attrName>
                                        </p:attrNameLst>
                                      </p:cBhvr>
                                      <p:tavLst>
                                        <p:tav tm="0">
                                          <p:val>
                                            <p:strVal val="ppt_x"/>
                                          </p:val>
                                        </p:tav>
                                        <p:tav tm="100000">
                                          <p:val>
                                            <p:strVal val="0-ppt_w/2"/>
                                          </p:val>
                                        </p:tav>
                                      </p:tavLst>
                                    </p:anim>
                                    <p:anim calcmode="lin" valueType="num">
                                      <p:cBhvr additive="base">
                                        <p:cTn id="299" dur="3000"/>
                                        <p:tgtEl>
                                          <p:spTgt spid="65"/>
                                        </p:tgtEl>
                                        <p:attrNameLst>
                                          <p:attrName>ppt_y</p:attrName>
                                        </p:attrNameLst>
                                      </p:cBhvr>
                                      <p:tavLst>
                                        <p:tav tm="0">
                                          <p:val>
                                            <p:strVal val="ppt_y"/>
                                          </p:val>
                                        </p:tav>
                                        <p:tav tm="100000">
                                          <p:val>
                                            <p:strVal val="ppt_y"/>
                                          </p:val>
                                        </p:tav>
                                      </p:tavLst>
                                    </p:anim>
                                    <p:set>
                                      <p:cBhvr>
                                        <p:cTn id="300" dur="1" fill="hold">
                                          <p:stCondLst>
                                            <p:cond delay="2999"/>
                                          </p:stCondLst>
                                        </p:cTn>
                                        <p:tgtEl>
                                          <p:spTgt spid="65"/>
                                        </p:tgtEl>
                                        <p:attrNameLst>
                                          <p:attrName>style.visibility</p:attrName>
                                        </p:attrNameLst>
                                      </p:cBhvr>
                                      <p:to>
                                        <p:strVal val="hidden"/>
                                      </p:to>
                                    </p:set>
                                  </p:childTnLst>
                                </p:cTn>
                              </p:par>
                              <p:par>
                                <p:cTn id="301" presetID="2" presetClass="exit" presetSubtype="8" fill="hold" grpId="2" nodeType="withEffect">
                                  <p:stCondLst>
                                    <p:cond delay="0"/>
                                  </p:stCondLst>
                                  <p:childTnLst>
                                    <p:anim calcmode="lin" valueType="num">
                                      <p:cBhvr additive="base">
                                        <p:cTn id="302" dur="3000"/>
                                        <p:tgtEl>
                                          <p:spTgt spid="67"/>
                                        </p:tgtEl>
                                        <p:attrNameLst>
                                          <p:attrName>ppt_x</p:attrName>
                                        </p:attrNameLst>
                                      </p:cBhvr>
                                      <p:tavLst>
                                        <p:tav tm="0">
                                          <p:val>
                                            <p:strVal val="ppt_x"/>
                                          </p:val>
                                        </p:tav>
                                        <p:tav tm="100000">
                                          <p:val>
                                            <p:strVal val="0-ppt_w/2"/>
                                          </p:val>
                                        </p:tav>
                                      </p:tavLst>
                                    </p:anim>
                                    <p:anim calcmode="lin" valueType="num">
                                      <p:cBhvr additive="base">
                                        <p:cTn id="303" dur="3000"/>
                                        <p:tgtEl>
                                          <p:spTgt spid="67"/>
                                        </p:tgtEl>
                                        <p:attrNameLst>
                                          <p:attrName>ppt_y</p:attrName>
                                        </p:attrNameLst>
                                      </p:cBhvr>
                                      <p:tavLst>
                                        <p:tav tm="0">
                                          <p:val>
                                            <p:strVal val="ppt_y"/>
                                          </p:val>
                                        </p:tav>
                                        <p:tav tm="100000">
                                          <p:val>
                                            <p:strVal val="ppt_y"/>
                                          </p:val>
                                        </p:tav>
                                      </p:tavLst>
                                    </p:anim>
                                    <p:set>
                                      <p:cBhvr>
                                        <p:cTn id="304" dur="1" fill="hold">
                                          <p:stCondLst>
                                            <p:cond delay="2999"/>
                                          </p:stCondLst>
                                        </p:cTn>
                                        <p:tgtEl>
                                          <p:spTgt spid="67"/>
                                        </p:tgtEl>
                                        <p:attrNameLst>
                                          <p:attrName>style.visibility</p:attrName>
                                        </p:attrNameLst>
                                      </p:cBhvr>
                                      <p:to>
                                        <p:strVal val="hidden"/>
                                      </p:to>
                                    </p:set>
                                  </p:childTnLst>
                                </p:cTn>
                              </p:par>
                              <p:par>
                                <p:cTn id="305" presetID="2" presetClass="exit" presetSubtype="8" fill="hold" grpId="2" nodeType="withEffect">
                                  <p:stCondLst>
                                    <p:cond delay="0"/>
                                  </p:stCondLst>
                                  <p:childTnLst>
                                    <p:anim calcmode="lin" valueType="num">
                                      <p:cBhvr additive="base">
                                        <p:cTn id="306" dur="3000"/>
                                        <p:tgtEl>
                                          <p:spTgt spid="69"/>
                                        </p:tgtEl>
                                        <p:attrNameLst>
                                          <p:attrName>ppt_x</p:attrName>
                                        </p:attrNameLst>
                                      </p:cBhvr>
                                      <p:tavLst>
                                        <p:tav tm="0">
                                          <p:val>
                                            <p:strVal val="ppt_x"/>
                                          </p:val>
                                        </p:tav>
                                        <p:tav tm="100000">
                                          <p:val>
                                            <p:strVal val="0-ppt_w/2"/>
                                          </p:val>
                                        </p:tav>
                                      </p:tavLst>
                                    </p:anim>
                                    <p:anim calcmode="lin" valueType="num">
                                      <p:cBhvr additive="base">
                                        <p:cTn id="307" dur="3000"/>
                                        <p:tgtEl>
                                          <p:spTgt spid="69"/>
                                        </p:tgtEl>
                                        <p:attrNameLst>
                                          <p:attrName>ppt_y</p:attrName>
                                        </p:attrNameLst>
                                      </p:cBhvr>
                                      <p:tavLst>
                                        <p:tav tm="0">
                                          <p:val>
                                            <p:strVal val="ppt_y"/>
                                          </p:val>
                                        </p:tav>
                                        <p:tav tm="100000">
                                          <p:val>
                                            <p:strVal val="ppt_y"/>
                                          </p:val>
                                        </p:tav>
                                      </p:tavLst>
                                    </p:anim>
                                    <p:set>
                                      <p:cBhvr>
                                        <p:cTn id="308" dur="1" fill="hold">
                                          <p:stCondLst>
                                            <p:cond delay="2999"/>
                                          </p:stCondLst>
                                        </p:cTn>
                                        <p:tgtEl>
                                          <p:spTgt spid="69"/>
                                        </p:tgtEl>
                                        <p:attrNameLst>
                                          <p:attrName>style.visibility</p:attrName>
                                        </p:attrNameLst>
                                      </p:cBhvr>
                                      <p:to>
                                        <p:strVal val="hidden"/>
                                      </p:to>
                                    </p:set>
                                  </p:childTnLst>
                                </p:cTn>
                              </p:par>
                              <p:par>
                                <p:cTn id="309" presetID="2" presetClass="exit" presetSubtype="8" fill="hold" grpId="2" nodeType="withEffect">
                                  <p:stCondLst>
                                    <p:cond delay="0"/>
                                  </p:stCondLst>
                                  <p:childTnLst>
                                    <p:anim calcmode="lin" valueType="num">
                                      <p:cBhvr additive="base">
                                        <p:cTn id="310" dur="3000"/>
                                        <p:tgtEl>
                                          <p:spTgt spid="71"/>
                                        </p:tgtEl>
                                        <p:attrNameLst>
                                          <p:attrName>ppt_x</p:attrName>
                                        </p:attrNameLst>
                                      </p:cBhvr>
                                      <p:tavLst>
                                        <p:tav tm="0">
                                          <p:val>
                                            <p:strVal val="ppt_x"/>
                                          </p:val>
                                        </p:tav>
                                        <p:tav tm="100000">
                                          <p:val>
                                            <p:strVal val="0-ppt_w/2"/>
                                          </p:val>
                                        </p:tav>
                                      </p:tavLst>
                                    </p:anim>
                                    <p:anim calcmode="lin" valueType="num">
                                      <p:cBhvr additive="base">
                                        <p:cTn id="311" dur="3000"/>
                                        <p:tgtEl>
                                          <p:spTgt spid="71"/>
                                        </p:tgtEl>
                                        <p:attrNameLst>
                                          <p:attrName>ppt_y</p:attrName>
                                        </p:attrNameLst>
                                      </p:cBhvr>
                                      <p:tavLst>
                                        <p:tav tm="0">
                                          <p:val>
                                            <p:strVal val="ppt_y"/>
                                          </p:val>
                                        </p:tav>
                                        <p:tav tm="100000">
                                          <p:val>
                                            <p:strVal val="ppt_y"/>
                                          </p:val>
                                        </p:tav>
                                      </p:tavLst>
                                    </p:anim>
                                    <p:set>
                                      <p:cBhvr>
                                        <p:cTn id="312" dur="1" fill="hold">
                                          <p:stCondLst>
                                            <p:cond delay="2999"/>
                                          </p:stCondLst>
                                        </p:cTn>
                                        <p:tgtEl>
                                          <p:spTgt spid="71"/>
                                        </p:tgtEl>
                                        <p:attrNameLst>
                                          <p:attrName>style.visibility</p:attrName>
                                        </p:attrNameLst>
                                      </p:cBhvr>
                                      <p:to>
                                        <p:strVal val="hidden"/>
                                      </p:to>
                                    </p:set>
                                  </p:childTnLst>
                                </p:cTn>
                              </p:par>
                              <p:par>
                                <p:cTn id="313" presetID="2" presetClass="exit" presetSubtype="8" fill="hold" grpId="2" nodeType="withEffect">
                                  <p:stCondLst>
                                    <p:cond delay="0"/>
                                  </p:stCondLst>
                                  <p:childTnLst>
                                    <p:anim calcmode="lin" valueType="num">
                                      <p:cBhvr additive="base">
                                        <p:cTn id="314" dur="3000"/>
                                        <p:tgtEl>
                                          <p:spTgt spid="73"/>
                                        </p:tgtEl>
                                        <p:attrNameLst>
                                          <p:attrName>ppt_x</p:attrName>
                                        </p:attrNameLst>
                                      </p:cBhvr>
                                      <p:tavLst>
                                        <p:tav tm="0">
                                          <p:val>
                                            <p:strVal val="ppt_x"/>
                                          </p:val>
                                        </p:tav>
                                        <p:tav tm="100000">
                                          <p:val>
                                            <p:strVal val="0-ppt_w/2"/>
                                          </p:val>
                                        </p:tav>
                                      </p:tavLst>
                                    </p:anim>
                                    <p:anim calcmode="lin" valueType="num">
                                      <p:cBhvr additive="base">
                                        <p:cTn id="315" dur="3000"/>
                                        <p:tgtEl>
                                          <p:spTgt spid="73"/>
                                        </p:tgtEl>
                                        <p:attrNameLst>
                                          <p:attrName>ppt_y</p:attrName>
                                        </p:attrNameLst>
                                      </p:cBhvr>
                                      <p:tavLst>
                                        <p:tav tm="0">
                                          <p:val>
                                            <p:strVal val="ppt_y"/>
                                          </p:val>
                                        </p:tav>
                                        <p:tav tm="100000">
                                          <p:val>
                                            <p:strVal val="ppt_y"/>
                                          </p:val>
                                        </p:tav>
                                      </p:tavLst>
                                    </p:anim>
                                    <p:set>
                                      <p:cBhvr>
                                        <p:cTn id="316" dur="1" fill="hold">
                                          <p:stCondLst>
                                            <p:cond delay="2999"/>
                                          </p:stCondLst>
                                        </p:cTn>
                                        <p:tgtEl>
                                          <p:spTgt spid="73"/>
                                        </p:tgtEl>
                                        <p:attrNameLst>
                                          <p:attrName>style.visibility</p:attrName>
                                        </p:attrNameLst>
                                      </p:cBhvr>
                                      <p:to>
                                        <p:strVal val="hidden"/>
                                      </p:to>
                                    </p:set>
                                  </p:childTnLst>
                                </p:cTn>
                              </p:par>
                              <p:par>
                                <p:cTn id="317" presetID="2" presetClass="exit" presetSubtype="8" fill="hold" grpId="2" nodeType="withEffect">
                                  <p:stCondLst>
                                    <p:cond delay="0"/>
                                  </p:stCondLst>
                                  <p:childTnLst>
                                    <p:anim calcmode="lin" valueType="num">
                                      <p:cBhvr additive="base">
                                        <p:cTn id="318" dur="3000"/>
                                        <p:tgtEl>
                                          <p:spTgt spid="75"/>
                                        </p:tgtEl>
                                        <p:attrNameLst>
                                          <p:attrName>ppt_x</p:attrName>
                                        </p:attrNameLst>
                                      </p:cBhvr>
                                      <p:tavLst>
                                        <p:tav tm="0">
                                          <p:val>
                                            <p:strVal val="ppt_x"/>
                                          </p:val>
                                        </p:tav>
                                        <p:tav tm="100000">
                                          <p:val>
                                            <p:strVal val="0-ppt_w/2"/>
                                          </p:val>
                                        </p:tav>
                                      </p:tavLst>
                                    </p:anim>
                                    <p:anim calcmode="lin" valueType="num">
                                      <p:cBhvr additive="base">
                                        <p:cTn id="319" dur="3000"/>
                                        <p:tgtEl>
                                          <p:spTgt spid="75"/>
                                        </p:tgtEl>
                                        <p:attrNameLst>
                                          <p:attrName>ppt_y</p:attrName>
                                        </p:attrNameLst>
                                      </p:cBhvr>
                                      <p:tavLst>
                                        <p:tav tm="0">
                                          <p:val>
                                            <p:strVal val="ppt_y"/>
                                          </p:val>
                                        </p:tav>
                                        <p:tav tm="100000">
                                          <p:val>
                                            <p:strVal val="ppt_y"/>
                                          </p:val>
                                        </p:tav>
                                      </p:tavLst>
                                    </p:anim>
                                    <p:set>
                                      <p:cBhvr>
                                        <p:cTn id="320" dur="1" fill="hold">
                                          <p:stCondLst>
                                            <p:cond delay="2999"/>
                                          </p:stCondLst>
                                        </p:cTn>
                                        <p:tgtEl>
                                          <p:spTgt spid="75"/>
                                        </p:tgtEl>
                                        <p:attrNameLst>
                                          <p:attrName>style.visibility</p:attrName>
                                        </p:attrNameLst>
                                      </p:cBhvr>
                                      <p:to>
                                        <p:strVal val="hidden"/>
                                      </p:to>
                                    </p:set>
                                  </p:childTnLst>
                                </p:cTn>
                              </p:par>
                              <p:par>
                                <p:cTn id="321" presetID="2" presetClass="exit" presetSubtype="8" fill="hold" grpId="2" nodeType="withEffect">
                                  <p:stCondLst>
                                    <p:cond delay="0"/>
                                  </p:stCondLst>
                                  <p:childTnLst>
                                    <p:anim calcmode="lin" valueType="num">
                                      <p:cBhvr additive="base">
                                        <p:cTn id="322" dur="3000"/>
                                        <p:tgtEl>
                                          <p:spTgt spid="77"/>
                                        </p:tgtEl>
                                        <p:attrNameLst>
                                          <p:attrName>ppt_x</p:attrName>
                                        </p:attrNameLst>
                                      </p:cBhvr>
                                      <p:tavLst>
                                        <p:tav tm="0">
                                          <p:val>
                                            <p:strVal val="ppt_x"/>
                                          </p:val>
                                        </p:tav>
                                        <p:tav tm="100000">
                                          <p:val>
                                            <p:strVal val="0-ppt_w/2"/>
                                          </p:val>
                                        </p:tav>
                                      </p:tavLst>
                                    </p:anim>
                                    <p:anim calcmode="lin" valueType="num">
                                      <p:cBhvr additive="base">
                                        <p:cTn id="323" dur="3000"/>
                                        <p:tgtEl>
                                          <p:spTgt spid="77"/>
                                        </p:tgtEl>
                                        <p:attrNameLst>
                                          <p:attrName>ppt_y</p:attrName>
                                        </p:attrNameLst>
                                      </p:cBhvr>
                                      <p:tavLst>
                                        <p:tav tm="0">
                                          <p:val>
                                            <p:strVal val="ppt_y"/>
                                          </p:val>
                                        </p:tav>
                                        <p:tav tm="100000">
                                          <p:val>
                                            <p:strVal val="ppt_y"/>
                                          </p:val>
                                        </p:tav>
                                      </p:tavLst>
                                    </p:anim>
                                    <p:set>
                                      <p:cBhvr>
                                        <p:cTn id="324" dur="1" fill="hold">
                                          <p:stCondLst>
                                            <p:cond delay="2999"/>
                                          </p:stCondLst>
                                        </p:cTn>
                                        <p:tgtEl>
                                          <p:spTgt spid="77"/>
                                        </p:tgtEl>
                                        <p:attrNameLst>
                                          <p:attrName>style.visibility</p:attrName>
                                        </p:attrNameLst>
                                      </p:cBhvr>
                                      <p:to>
                                        <p:strVal val="hidden"/>
                                      </p:to>
                                    </p:set>
                                  </p:childTnLst>
                                </p:cTn>
                              </p:par>
                              <p:par>
                                <p:cTn id="325" presetID="2" presetClass="exit" presetSubtype="8" fill="hold" grpId="2" nodeType="withEffect">
                                  <p:stCondLst>
                                    <p:cond delay="0"/>
                                  </p:stCondLst>
                                  <p:childTnLst>
                                    <p:anim calcmode="lin" valueType="num">
                                      <p:cBhvr additive="base">
                                        <p:cTn id="326" dur="3000"/>
                                        <p:tgtEl>
                                          <p:spTgt spid="79"/>
                                        </p:tgtEl>
                                        <p:attrNameLst>
                                          <p:attrName>ppt_x</p:attrName>
                                        </p:attrNameLst>
                                      </p:cBhvr>
                                      <p:tavLst>
                                        <p:tav tm="0">
                                          <p:val>
                                            <p:strVal val="ppt_x"/>
                                          </p:val>
                                        </p:tav>
                                        <p:tav tm="100000">
                                          <p:val>
                                            <p:strVal val="0-ppt_w/2"/>
                                          </p:val>
                                        </p:tav>
                                      </p:tavLst>
                                    </p:anim>
                                    <p:anim calcmode="lin" valueType="num">
                                      <p:cBhvr additive="base">
                                        <p:cTn id="327" dur="3000"/>
                                        <p:tgtEl>
                                          <p:spTgt spid="79"/>
                                        </p:tgtEl>
                                        <p:attrNameLst>
                                          <p:attrName>ppt_y</p:attrName>
                                        </p:attrNameLst>
                                      </p:cBhvr>
                                      <p:tavLst>
                                        <p:tav tm="0">
                                          <p:val>
                                            <p:strVal val="ppt_y"/>
                                          </p:val>
                                        </p:tav>
                                        <p:tav tm="100000">
                                          <p:val>
                                            <p:strVal val="ppt_y"/>
                                          </p:val>
                                        </p:tav>
                                      </p:tavLst>
                                    </p:anim>
                                    <p:set>
                                      <p:cBhvr>
                                        <p:cTn id="328" dur="1" fill="hold">
                                          <p:stCondLst>
                                            <p:cond delay="2999"/>
                                          </p:stCondLst>
                                        </p:cTn>
                                        <p:tgtEl>
                                          <p:spTgt spid="79"/>
                                        </p:tgtEl>
                                        <p:attrNameLst>
                                          <p:attrName>style.visibility</p:attrName>
                                        </p:attrNameLst>
                                      </p:cBhvr>
                                      <p:to>
                                        <p:strVal val="hidden"/>
                                      </p:to>
                                    </p:set>
                                  </p:childTnLst>
                                </p:cTn>
                              </p:par>
                              <p:par>
                                <p:cTn id="329" presetID="2" presetClass="exit" presetSubtype="8" fill="hold" grpId="2" nodeType="withEffect">
                                  <p:stCondLst>
                                    <p:cond delay="0"/>
                                  </p:stCondLst>
                                  <p:childTnLst>
                                    <p:anim calcmode="lin" valueType="num">
                                      <p:cBhvr additive="base">
                                        <p:cTn id="330" dur="3000"/>
                                        <p:tgtEl>
                                          <p:spTgt spid="81"/>
                                        </p:tgtEl>
                                        <p:attrNameLst>
                                          <p:attrName>ppt_x</p:attrName>
                                        </p:attrNameLst>
                                      </p:cBhvr>
                                      <p:tavLst>
                                        <p:tav tm="0">
                                          <p:val>
                                            <p:strVal val="ppt_x"/>
                                          </p:val>
                                        </p:tav>
                                        <p:tav tm="100000">
                                          <p:val>
                                            <p:strVal val="0-ppt_w/2"/>
                                          </p:val>
                                        </p:tav>
                                      </p:tavLst>
                                    </p:anim>
                                    <p:anim calcmode="lin" valueType="num">
                                      <p:cBhvr additive="base">
                                        <p:cTn id="331" dur="3000"/>
                                        <p:tgtEl>
                                          <p:spTgt spid="81"/>
                                        </p:tgtEl>
                                        <p:attrNameLst>
                                          <p:attrName>ppt_y</p:attrName>
                                        </p:attrNameLst>
                                      </p:cBhvr>
                                      <p:tavLst>
                                        <p:tav tm="0">
                                          <p:val>
                                            <p:strVal val="ppt_y"/>
                                          </p:val>
                                        </p:tav>
                                        <p:tav tm="100000">
                                          <p:val>
                                            <p:strVal val="ppt_y"/>
                                          </p:val>
                                        </p:tav>
                                      </p:tavLst>
                                    </p:anim>
                                    <p:set>
                                      <p:cBhvr>
                                        <p:cTn id="332" dur="1" fill="hold">
                                          <p:stCondLst>
                                            <p:cond delay="2999"/>
                                          </p:stCondLst>
                                        </p:cTn>
                                        <p:tgtEl>
                                          <p:spTgt spid="81"/>
                                        </p:tgtEl>
                                        <p:attrNameLst>
                                          <p:attrName>style.visibility</p:attrName>
                                        </p:attrNameLst>
                                      </p:cBhvr>
                                      <p:to>
                                        <p:strVal val="hidden"/>
                                      </p:to>
                                    </p:set>
                                  </p:childTnLst>
                                </p:cTn>
                              </p:par>
                              <p:par>
                                <p:cTn id="333" presetID="2" presetClass="exit" presetSubtype="8" fill="hold" grpId="2" nodeType="withEffect">
                                  <p:stCondLst>
                                    <p:cond delay="0"/>
                                  </p:stCondLst>
                                  <p:childTnLst>
                                    <p:anim calcmode="lin" valueType="num">
                                      <p:cBhvr additive="base">
                                        <p:cTn id="334" dur="3000"/>
                                        <p:tgtEl>
                                          <p:spTgt spid="83"/>
                                        </p:tgtEl>
                                        <p:attrNameLst>
                                          <p:attrName>ppt_x</p:attrName>
                                        </p:attrNameLst>
                                      </p:cBhvr>
                                      <p:tavLst>
                                        <p:tav tm="0">
                                          <p:val>
                                            <p:strVal val="ppt_x"/>
                                          </p:val>
                                        </p:tav>
                                        <p:tav tm="100000">
                                          <p:val>
                                            <p:strVal val="0-ppt_w/2"/>
                                          </p:val>
                                        </p:tav>
                                      </p:tavLst>
                                    </p:anim>
                                    <p:anim calcmode="lin" valueType="num">
                                      <p:cBhvr additive="base">
                                        <p:cTn id="335" dur="3000"/>
                                        <p:tgtEl>
                                          <p:spTgt spid="83"/>
                                        </p:tgtEl>
                                        <p:attrNameLst>
                                          <p:attrName>ppt_y</p:attrName>
                                        </p:attrNameLst>
                                      </p:cBhvr>
                                      <p:tavLst>
                                        <p:tav tm="0">
                                          <p:val>
                                            <p:strVal val="ppt_y"/>
                                          </p:val>
                                        </p:tav>
                                        <p:tav tm="100000">
                                          <p:val>
                                            <p:strVal val="ppt_y"/>
                                          </p:val>
                                        </p:tav>
                                      </p:tavLst>
                                    </p:anim>
                                    <p:set>
                                      <p:cBhvr>
                                        <p:cTn id="336" dur="1" fill="hold">
                                          <p:stCondLst>
                                            <p:cond delay="2999"/>
                                          </p:stCondLst>
                                        </p:cTn>
                                        <p:tgtEl>
                                          <p:spTgt spid="83"/>
                                        </p:tgtEl>
                                        <p:attrNameLst>
                                          <p:attrName>style.visibility</p:attrName>
                                        </p:attrNameLst>
                                      </p:cBhvr>
                                      <p:to>
                                        <p:strVal val="hidden"/>
                                      </p:to>
                                    </p:set>
                                  </p:childTnLst>
                                </p:cTn>
                              </p:par>
                              <p:par>
                                <p:cTn id="337" presetID="2" presetClass="exit" presetSubtype="8" fill="hold" grpId="2" nodeType="withEffect">
                                  <p:stCondLst>
                                    <p:cond delay="0"/>
                                  </p:stCondLst>
                                  <p:childTnLst>
                                    <p:anim calcmode="lin" valueType="num">
                                      <p:cBhvr additive="base">
                                        <p:cTn id="338" dur="3000"/>
                                        <p:tgtEl>
                                          <p:spTgt spid="85"/>
                                        </p:tgtEl>
                                        <p:attrNameLst>
                                          <p:attrName>ppt_x</p:attrName>
                                        </p:attrNameLst>
                                      </p:cBhvr>
                                      <p:tavLst>
                                        <p:tav tm="0">
                                          <p:val>
                                            <p:strVal val="ppt_x"/>
                                          </p:val>
                                        </p:tav>
                                        <p:tav tm="100000">
                                          <p:val>
                                            <p:strVal val="0-ppt_w/2"/>
                                          </p:val>
                                        </p:tav>
                                      </p:tavLst>
                                    </p:anim>
                                    <p:anim calcmode="lin" valueType="num">
                                      <p:cBhvr additive="base">
                                        <p:cTn id="339" dur="3000"/>
                                        <p:tgtEl>
                                          <p:spTgt spid="85"/>
                                        </p:tgtEl>
                                        <p:attrNameLst>
                                          <p:attrName>ppt_y</p:attrName>
                                        </p:attrNameLst>
                                      </p:cBhvr>
                                      <p:tavLst>
                                        <p:tav tm="0">
                                          <p:val>
                                            <p:strVal val="ppt_y"/>
                                          </p:val>
                                        </p:tav>
                                        <p:tav tm="100000">
                                          <p:val>
                                            <p:strVal val="ppt_y"/>
                                          </p:val>
                                        </p:tav>
                                      </p:tavLst>
                                    </p:anim>
                                    <p:set>
                                      <p:cBhvr>
                                        <p:cTn id="340" dur="1" fill="hold">
                                          <p:stCondLst>
                                            <p:cond delay="2999"/>
                                          </p:stCondLst>
                                        </p:cTn>
                                        <p:tgtEl>
                                          <p:spTgt spid="85"/>
                                        </p:tgtEl>
                                        <p:attrNameLst>
                                          <p:attrName>style.visibility</p:attrName>
                                        </p:attrNameLst>
                                      </p:cBhvr>
                                      <p:to>
                                        <p:strVal val="hidden"/>
                                      </p:to>
                                    </p:set>
                                  </p:childTnLst>
                                </p:cTn>
                              </p:par>
                              <p:par>
                                <p:cTn id="341" presetID="2" presetClass="exit" presetSubtype="8" fill="hold" grpId="2" nodeType="withEffect">
                                  <p:stCondLst>
                                    <p:cond delay="0"/>
                                  </p:stCondLst>
                                  <p:childTnLst>
                                    <p:anim calcmode="lin" valueType="num">
                                      <p:cBhvr additive="base">
                                        <p:cTn id="342" dur="3000"/>
                                        <p:tgtEl>
                                          <p:spTgt spid="87"/>
                                        </p:tgtEl>
                                        <p:attrNameLst>
                                          <p:attrName>ppt_x</p:attrName>
                                        </p:attrNameLst>
                                      </p:cBhvr>
                                      <p:tavLst>
                                        <p:tav tm="0">
                                          <p:val>
                                            <p:strVal val="ppt_x"/>
                                          </p:val>
                                        </p:tav>
                                        <p:tav tm="100000">
                                          <p:val>
                                            <p:strVal val="0-ppt_w/2"/>
                                          </p:val>
                                        </p:tav>
                                      </p:tavLst>
                                    </p:anim>
                                    <p:anim calcmode="lin" valueType="num">
                                      <p:cBhvr additive="base">
                                        <p:cTn id="343" dur="3000"/>
                                        <p:tgtEl>
                                          <p:spTgt spid="87"/>
                                        </p:tgtEl>
                                        <p:attrNameLst>
                                          <p:attrName>ppt_y</p:attrName>
                                        </p:attrNameLst>
                                      </p:cBhvr>
                                      <p:tavLst>
                                        <p:tav tm="0">
                                          <p:val>
                                            <p:strVal val="ppt_y"/>
                                          </p:val>
                                        </p:tav>
                                        <p:tav tm="100000">
                                          <p:val>
                                            <p:strVal val="ppt_y"/>
                                          </p:val>
                                        </p:tav>
                                      </p:tavLst>
                                    </p:anim>
                                    <p:set>
                                      <p:cBhvr>
                                        <p:cTn id="344" dur="1" fill="hold">
                                          <p:stCondLst>
                                            <p:cond delay="2999"/>
                                          </p:stCondLst>
                                        </p:cTn>
                                        <p:tgtEl>
                                          <p:spTgt spid="87"/>
                                        </p:tgtEl>
                                        <p:attrNameLst>
                                          <p:attrName>style.visibility</p:attrName>
                                        </p:attrNameLst>
                                      </p:cBhvr>
                                      <p:to>
                                        <p:strVal val="hidden"/>
                                      </p:to>
                                    </p:set>
                                  </p:childTnLst>
                                </p:cTn>
                              </p:par>
                              <p:par>
                                <p:cTn id="345" presetID="2" presetClass="exit" presetSubtype="8" fill="hold" grpId="2" nodeType="withEffect">
                                  <p:stCondLst>
                                    <p:cond delay="0"/>
                                  </p:stCondLst>
                                  <p:childTnLst>
                                    <p:anim calcmode="lin" valueType="num">
                                      <p:cBhvr additive="base">
                                        <p:cTn id="346" dur="3000"/>
                                        <p:tgtEl>
                                          <p:spTgt spid="89"/>
                                        </p:tgtEl>
                                        <p:attrNameLst>
                                          <p:attrName>ppt_x</p:attrName>
                                        </p:attrNameLst>
                                      </p:cBhvr>
                                      <p:tavLst>
                                        <p:tav tm="0">
                                          <p:val>
                                            <p:strVal val="ppt_x"/>
                                          </p:val>
                                        </p:tav>
                                        <p:tav tm="100000">
                                          <p:val>
                                            <p:strVal val="0-ppt_w/2"/>
                                          </p:val>
                                        </p:tav>
                                      </p:tavLst>
                                    </p:anim>
                                    <p:anim calcmode="lin" valueType="num">
                                      <p:cBhvr additive="base">
                                        <p:cTn id="347" dur="3000"/>
                                        <p:tgtEl>
                                          <p:spTgt spid="89"/>
                                        </p:tgtEl>
                                        <p:attrNameLst>
                                          <p:attrName>ppt_y</p:attrName>
                                        </p:attrNameLst>
                                      </p:cBhvr>
                                      <p:tavLst>
                                        <p:tav tm="0">
                                          <p:val>
                                            <p:strVal val="ppt_y"/>
                                          </p:val>
                                        </p:tav>
                                        <p:tav tm="100000">
                                          <p:val>
                                            <p:strVal val="ppt_y"/>
                                          </p:val>
                                        </p:tav>
                                      </p:tavLst>
                                    </p:anim>
                                    <p:set>
                                      <p:cBhvr>
                                        <p:cTn id="348" dur="1" fill="hold">
                                          <p:stCondLst>
                                            <p:cond delay="2999"/>
                                          </p:stCondLst>
                                        </p:cTn>
                                        <p:tgtEl>
                                          <p:spTgt spid="89"/>
                                        </p:tgtEl>
                                        <p:attrNameLst>
                                          <p:attrName>style.visibility</p:attrName>
                                        </p:attrNameLst>
                                      </p:cBhvr>
                                      <p:to>
                                        <p:strVal val="hidden"/>
                                      </p:to>
                                    </p:set>
                                  </p:childTnLst>
                                </p:cTn>
                              </p:par>
                              <p:par>
                                <p:cTn id="349" presetID="8" presetClass="emph" presetSubtype="0" fill="hold" grpId="3" nodeType="withEffect">
                                  <p:stCondLst>
                                    <p:cond delay="0"/>
                                  </p:stCondLst>
                                  <p:childTnLst>
                                    <p:animRot by="-21600000">
                                      <p:cBhvr>
                                        <p:cTn id="350" dur="3000" fill="hold"/>
                                        <p:tgtEl>
                                          <p:spTgt spid="57"/>
                                        </p:tgtEl>
                                        <p:attrNameLst>
                                          <p:attrName>r</p:attrName>
                                        </p:attrNameLst>
                                      </p:cBhvr>
                                    </p:animRot>
                                  </p:childTnLst>
                                </p:cTn>
                              </p:par>
                              <p:par>
                                <p:cTn id="351" presetID="8" presetClass="emph" presetSubtype="0" fill="hold" grpId="3" nodeType="withEffect">
                                  <p:stCondLst>
                                    <p:cond delay="0"/>
                                  </p:stCondLst>
                                  <p:childTnLst>
                                    <p:animRot by="-21600000">
                                      <p:cBhvr>
                                        <p:cTn id="352" dur="3000" fill="hold"/>
                                        <p:tgtEl>
                                          <p:spTgt spid="59"/>
                                        </p:tgtEl>
                                        <p:attrNameLst>
                                          <p:attrName>r</p:attrName>
                                        </p:attrNameLst>
                                      </p:cBhvr>
                                    </p:animRot>
                                  </p:childTnLst>
                                </p:cTn>
                              </p:par>
                              <p:par>
                                <p:cTn id="353" presetID="8" presetClass="emph" presetSubtype="0" fill="hold" grpId="3" nodeType="withEffect">
                                  <p:stCondLst>
                                    <p:cond delay="0"/>
                                  </p:stCondLst>
                                  <p:childTnLst>
                                    <p:animRot by="-21600000">
                                      <p:cBhvr>
                                        <p:cTn id="354" dur="3000" fill="hold"/>
                                        <p:tgtEl>
                                          <p:spTgt spid="61"/>
                                        </p:tgtEl>
                                        <p:attrNameLst>
                                          <p:attrName>r</p:attrName>
                                        </p:attrNameLst>
                                      </p:cBhvr>
                                    </p:animRot>
                                  </p:childTnLst>
                                </p:cTn>
                              </p:par>
                              <p:par>
                                <p:cTn id="355" presetID="8" presetClass="emph" presetSubtype="0" fill="hold" grpId="3" nodeType="withEffect">
                                  <p:stCondLst>
                                    <p:cond delay="0"/>
                                  </p:stCondLst>
                                  <p:childTnLst>
                                    <p:animRot by="-21600000">
                                      <p:cBhvr>
                                        <p:cTn id="356" dur="3000" fill="hold"/>
                                        <p:tgtEl>
                                          <p:spTgt spid="63"/>
                                        </p:tgtEl>
                                        <p:attrNameLst>
                                          <p:attrName>r</p:attrName>
                                        </p:attrNameLst>
                                      </p:cBhvr>
                                    </p:animRot>
                                  </p:childTnLst>
                                </p:cTn>
                              </p:par>
                              <p:par>
                                <p:cTn id="357" presetID="8" presetClass="emph" presetSubtype="0" fill="hold" grpId="3" nodeType="withEffect">
                                  <p:stCondLst>
                                    <p:cond delay="0"/>
                                  </p:stCondLst>
                                  <p:childTnLst>
                                    <p:animRot by="-21600000">
                                      <p:cBhvr>
                                        <p:cTn id="358" dur="3000" fill="hold"/>
                                        <p:tgtEl>
                                          <p:spTgt spid="65"/>
                                        </p:tgtEl>
                                        <p:attrNameLst>
                                          <p:attrName>r</p:attrName>
                                        </p:attrNameLst>
                                      </p:cBhvr>
                                    </p:animRot>
                                  </p:childTnLst>
                                </p:cTn>
                              </p:par>
                              <p:par>
                                <p:cTn id="359" presetID="8" presetClass="emph" presetSubtype="0" fill="hold" grpId="3" nodeType="withEffect">
                                  <p:stCondLst>
                                    <p:cond delay="0"/>
                                  </p:stCondLst>
                                  <p:childTnLst>
                                    <p:animRot by="-21600000">
                                      <p:cBhvr>
                                        <p:cTn id="360" dur="3000" fill="hold"/>
                                        <p:tgtEl>
                                          <p:spTgt spid="67"/>
                                        </p:tgtEl>
                                        <p:attrNameLst>
                                          <p:attrName>r</p:attrName>
                                        </p:attrNameLst>
                                      </p:cBhvr>
                                    </p:animRot>
                                  </p:childTnLst>
                                </p:cTn>
                              </p:par>
                              <p:par>
                                <p:cTn id="361" presetID="8" presetClass="emph" presetSubtype="0" fill="hold" grpId="3" nodeType="withEffect">
                                  <p:stCondLst>
                                    <p:cond delay="0"/>
                                  </p:stCondLst>
                                  <p:childTnLst>
                                    <p:animRot by="-21600000">
                                      <p:cBhvr>
                                        <p:cTn id="362" dur="3000" fill="hold"/>
                                        <p:tgtEl>
                                          <p:spTgt spid="69"/>
                                        </p:tgtEl>
                                        <p:attrNameLst>
                                          <p:attrName>r</p:attrName>
                                        </p:attrNameLst>
                                      </p:cBhvr>
                                    </p:animRot>
                                  </p:childTnLst>
                                </p:cTn>
                              </p:par>
                              <p:par>
                                <p:cTn id="363" presetID="8" presetClass="emph" presetSubtype="0" fill="hold" grpId="3" nodeType="withEffect">
                                  <p:stCondLst>
                                    <p:cond delay="0"/>
                                  </p:stCondLst>
                                  <p:childTnLst>
                                    <p:animRot by="-21600000">
                                      <p:cBhvr>
                                        <p:cTn id="364" dur="3000" fill="hold"/>
                                        <p:tgtEl>
                                          <p:spTgt spid="71"/>
                                        </p:tgtEl>
                                        <p:attrNameLst>
                                          <p:attrName>r</p:attrName>
                                        </p:attrNameLst>
                                      </p:cBhvr>
                                    </p:animRot>
                                  </p:childTnLst>
                                </p:cTn>
                              </p:par>
                              <p:par>
                                <p:cTn id="365" presetID="8" presetClass="emph" presetSubtype="0" fill="hold" grpId="3" nodeType="withEffect">
                                  <p:stCondLst>
                                    <p:cond delay="0"/>
                                  </p:stCondLst>
                                  <p:childTnLst>
                                    <p:animRot by="-21600000">
                                      <p:cBhvr>
                                        <p:cTn id="366" dur="3000" fill="hold"/>
                                        <p:tgtEl>
                                          <p:spTgt spid="73"/>
                                        </p:tgtEl>
                                        <p:attrNameLst>
                                          <p:attrName>r</p:attrName>
                                        </p:attrNameLst>
                                      </p:cBhvr>
                                    </p:animRot>
                                  </p:childTnLst>
                                </p:cTn>
                              </p:par>
                              <p:par>
                                <p:cTn id="367" presetID="8" presetClass="emph" presetSubtype="0" fill="hold" grpId="3" nodeType="withEffect">
                                  <p:stCondLst>
                                    <p:cond delay="0"/>
                                  </p:stCondLst>
                                  <p:childTnLst>
                                    <p:animRot by="-21600000">
                                      <p:cBhvr>
                                        <p:cTn id="368" dur="3000" fill="hold"/>
                                        <p:tgtEl>
                                          <p:spTgt spid="75"/>
                                        </p:tgtEl>
                                        <p:attrNameLst>
                                          <p:attrName>r</p:attrName>
                                        </p:attrNameLst>
                                      </p:cBhvr>
                                    </p:animRot>
                                  </p:childTnLst>
                                </p:cTn>
                              </p:par>
                              <p:par>
                                <p:cTn id="369" presetID="8" presetClass="emph" presetSubtype="0" fill="hold" grpId="3" nodeType="withEffect">
                                  <p:stCondLst>
                                    <p:cond delay="0"/>
                                  </p:stCondLst>
                                  <p:childTnLst>
                                    <p:animRot by="-21600000">
                                      <p:cBhvr>
                                        <p:cTn id="370" dur="3000" fill="hold"/>
                                        <p:tgtEl>
                                          <p:spTgt spid="77"/>
                                        </p:tgtEl>
                                        <p:attrNameLst>
                                          <p:attrName>r</p:attrName>
                                        </p:attrNameLst>
                                      </p:cBhvr>
                                    </p:animRot>
                                  </p:childTnLst>
                                </p:cTn>
                              </p:par>
                              <p:par>
                                <p:cTn id="371" presetID="8" presetClass="emph" presetSubtype="0" fill="hold" grpId="3" nodeType="withEffect">
                                  <p:stCondLst>
                                    <p:cond delay="0"/>
                                  </p:stCondLst>
                                  <p:childTnLst>
                                    <p:animRot by="-21600000">
                                      <p:cBhvr>
                                        <p:cTn id="372" dur="3000" fill="hold"/>
                                        <p:tgtEl>
                                          <p:spTgt spid="79"/>
                                        </p:tgtEl>
                                        <p:attrNameLst>
                                          <p:attrName>r</p:attrName>
                                        </p:attrNameLst>
                                      </p:cBhvr>
                                    </p:animRot>
                                  </p:childTnLst>
                                </p:cTn>
                              </p:par>
                              <p:par>
                                <p:cTn id="373" presetID="8" presetClass="emph" presetSubtype="0" fill="hold" grpId="3" nodeType="withEffect">
                                  <p:stCondLst>
                                    <p:cond delay="0"/>
                                  </p:stCondLst>
                                  <p:childTnLst>
                                    <p:animRot by="-21600000">
                                      <p:cBhvr>
                                        <p:cTn id="374" dur="3000" fill="hold"/>
                                        <p:tgtEl>
                                          <p:spTgt spid="81"/>
                                        </p:tgtEl>
                                        <p:attrNameLst>
                                          <p:attrName>r</p:attrName>
                                        </p:attrNameLst>
                                      </p:cBhvr>
                                    </p:animRot>
                                  </p:childTnLst>
                                </p:cTn>
                              </p:par>
                              <p:par>
                                <p:cTn id="375" presetID="8" presetClass="emph" presetSubtype="0" fill="hold" grpId="3" nodeType="withEffect">
                                  <p:stCondLst>
                                    <p:cond delay="0"/>
                                  </p:stCondLst>
                                  <p:childTnLst>
                                    <p:animRot by="-21600000">
                                      <p:cBhvr>
                                        <p:cTn id="376" dur="3000" fill="hold"/>
                                        <p:tgtEl>
                                          <p:spTgt spid="83"/>
                                        </p:tgtEl>
                                        <p:attrNameLst>
                                          <p:attrName>r</p:attrName>
                                        </p:attrNameLst>
                                      </p:cBhvr>
                                    </p:animRot>
                                  </p:childTnLst>
                                </p:cTn>
                              </p:par>
                              <p:par>
                                <p:cTn id="377" presetID="8" presetClass="emph" presetSubtype="0" fill="hold" grpId="3" nodeType="withEffect">
                                  <p:stCondLst>
                                    <p:cond delay="0"/>
                                  </p:stCondLst>
                                  <p:childTnLst>
                                    <p:animRot by="-21600000">
                                      <p:cBhvr>
                                        <p:cTn id="378" dur="3000" fill="hold"/>
                                        <p:tgtEl>
                                          <p:spTgt spid="85"/>
                                        </p:tgtEl>
                                        <p:attrNameLst>
                                          <p:attrName>r</p:attrName>
                                        </p:attrNameLst>
                                      </p:cBhvr>
                                    </p:animRot>
                                  </p:childTnLst>
                                </p:cTn>
                              </p:par>
                              <p:par>
                                <p:cTn id="379" presetID="8" presetClass="emph" presetSubtype="0" fill="hold" grpId="3" nodeType="withEffect">
                                  <p:stCondLst>
                                    <p:cond delay="0"/>
                                  </p:stCondLst>
                                  <p:childTnLst>
                                    <p:animRot by="-21600000">
                                      <p:cBhvr>
                                        <p:cTn id="380" dur="3000" fill="hold"/>
                                        <p:tgtEl>
                                          <p:spTgt spid="87"/>
                                        </p:tgtEl>
                                        <p:attrNameLst>
                                          <p:attrName>r</p:attrName>
                                        </p:attrNameLst>
                                      </p:cBhvr>
                                    </p:animRot>
                                  </p:childTnLst>
                                </p:cTn>
                              </p:par>
                              <p:par>
                                <p:cTn id="381" presetID="8" presetClass="emph" presetSubtype="0" fill="hold" grpId="3" nodeType="withEffect">
                                  <p:stCondLst>
                                    <p:cond delay="0"/>
                                  </p:stCondLst>
                                  <p:childTnLst>
                                    <p:animRot by="-21600000">
                                      <p:cBhvr>
                                        <p:cTn id="382" dur="3000" fill="hold"/>
                                        <p:tgtEl>
                                          <p:spTgt spid="89"/>
                                        </p:tgtEl>
                                        <p:attrNameLst>
                                          <p:attrName>r</p:attrName>
                                        </p:attrNameLst>
                                      </p:cBhvr>
                                    </p:animRot>
                                  </p:childTnLst>
                                </p:cTn>
                              </p:par>
                              <p:par>
                                <p:cTn id="383" presetID="8" presetClass="emph" presetSubtype="0" fill="hold" grpId="3" nodeType="withEffect">
                                  <p:stCondLst>
                                    <p:cond delay="0"/>
                                  </p:stCondLst>
                                  <p:childTnLst>
                                    <p:animRot by="21600000">
                                      <p:cBhvr>
                                        <p:cTn id="384" dur="3000" fill="hold"/>
                                        <p:tgtEl>
                                          <p:spTgt spid="58"/>
                                        </p:tgtEl>
                                        <p:attrNameLst>
                                          <p:attrName>r</p:attrName>
                                        </p:attrNameLst>
                                      </p:cBhvr>
                                    </p:animRot>
                                  </p:childTnLst>
                                </p:cTn>
                              </p:par>
                              <p:par>
                                <p:cTn id="385" presetID="8" presetClass="emph" presetSubtype="0" fill="hold" grpId="3" nodeType="withEffect">
                                  <p:stCondLst>
                                    <p:cond delay="0"/>
                                  </p:stCondLst>
                                  <p:childTnLst>
                                    <p:animRot by="21600000">
                                      <p:cBhvr>
                                        <p:cTn id="386" dur="3000" fill="hold"/>
                                        <p:tgtEl>
                                          <p:spTgt spid="60"/>
                                        </p:tgtEl>
                                        <p:attrNameLst>
                                          <p:attrName>r</p:attrName>
                                        </p:attrNameLst>
                                      </p:cBhvr>
                                    </p:animRot>
                                  </p:childTnLst>
                                </p:cTn>
                              </p:par>
                              <p:par>
                                <p:cTn id="387" presetID="8" presetClass="emph" presetSubtype="0" fill="hold" grpId="3" nodeType="withEffect">
                                  <p:stCondLst>
                                    <p:cond delay="0"/>
                                  </p:stCondLst>
                                  <p:childTnLst>
                                    <p:animRot by="21600000">
                                      <p:cBhvr>
                                        <p:cTn id="388" dur="3000" fill="hold"/>
                                        <p:tgtEl>
                                          <p:spTgt spid="62"/>
                                        </p:tgtEl>
                                        <p:attrNameLst>
                                          <p:attrName>r</p:attrName>
                                        </p:attrNameLst>
                                      </p:cBhvr>
                                    </p:animRot>
                                  </p:childTnLst>
                                </p:cTn>
                              </p:par>
                              <p:par>
                                <p:cTn id="389" presetID="8" presetClass="emph" presetSubtype="0" fill="hold" grpId="3" nodeType="withEffect">
                                  <p:stCondLst>
                                    <p:cond delay="0"/>
                                  </p:stCondLst>
                                  <p:childTnLst>
                                    <p:animRot by="21600000">
                                      <p:cBhvr>
                                        <p:cTn id="390" dur="3000" fill="hold"/>
                                        <p:tgtEl>
                                          <p:spTgt spid="64"/>
                                        </p:tgtEl>
                                        <p:attrNameLst>
                                          <p:attrName>r</p:attrName>
                                        </p:attrNameLst>
                                      </p:cBhvr>
                                    </p:animRot>
                                  </p:childTnLst>
                                </p:cTn>
                              </p:par>
                              <p:par>
                                <p:cTn id="391" presetID="8" presetClass="emph" presetSubtype="0" fill="hold" grpId="3" nodeType="withEffect">
                                  <p:stCondLst>
                                    <p:cond delay="0"/>
                                  </p:stCondLst>
                                  <p:childTnLst>
                                    <p:animRot by="21600000">
                                      <p:cBhvr>
                                        <p:cTn id="392" dur="3000" fill="hold"/>
                                        <p:tgtEl>
                                          <p:spTgt spid="66"/>
                                        </p:tgtEl>
                                        <p:attrNameLst>
                                          <p:attrName>r</p:attrName>
                                        </p:attrNameLst>
                                      </p:cBhvr>
                                    </p:animRot>
                                  </p:childTnLst>
                                </p:cTn>
                              </p:par>
                              <p:par>
                                <p:cTn id="393" presetID="8" presetClass="emph" presetSubtype="0" fill="hold" grpId="3" nodeType="withEffect">
                                  <p:stCondLst>
                                    <p:cond delay="0"/>
                                  </p:stCondLst>
                                  <p:childTnLst>
                                    <p:animRot by="21600000">
                                      <p:cBhvr>
                                        <p:cTn id="394" dur="3000" fill="hold"/>
                                        <p:tgtEl>
                                          <p:spTgt spid="68"/>
                                        </p:tgtEl>
                                        <p:attrNameLst>
                                          <p:attrName>r</p:attrName>
                                        </p:attrNameLst>
                                      </p:cBhvr>
                                    </p:animRot>
                                  </p:childTnLst>
                                </p:cTn>
                              </p:par>
                              <p:par>
                                <p:cTn id="395" presetID="8" presetClass="emph" presetSubtype="0" fill="hold" grpId="3" nodeType="withEffect">
                                  <p:stCondLst>
                                    <p:cond delay="0"/>
                                  </p:stCondLst>
                                  <p:childTnLst>
                                    <p:animRot by="21600000">
                                      <p:cBhvr>
                                        <p:cTn id="396" dur="3000" fill="hold"/>
                                        <p:tgtEl>
                                          <p:spTgt spid="70"/>
                                        </p:tgtEl>
                                        <p:attrNameLst>
                                          <p:attrName>r</p:attrName>
                                        </p:attrNameLst>
                                      </p:cBhvr>
                                    </p:animRot>
                                  </p:childTnLst>
                                </p:cTn>
                              </p:par>
                              <p:par>
                                <p:cTn id="397" presetID="8" presetClass="emph" presetSubtype="0" fill="hold" grpId="3" nodeType="withEffect">
                                  <p:stCondLst>
                                    <p:cond delay="0"/>
                                  </p:stCondLst>
                                  <p:childTnLst>
                                    <p:animRot by="21600000">
                                      <p:cBhvr>
                                        <p:cTn id="398" dur="3000" fill="hold"/>
                                        <p:tgtEl>
                                          <p:spTgt spid="72"/>
                                        </p:tgtEl>
                                        <p:attrNameLst>
                                          <p:attrName>r</p:attrName>
                                        </p:attrNameLst>
                                      </p:cBhvr>
                                    </p:animRot>
                                  </p:childTnLst>
                                </p:cTn>
                              </p:par>
                              <p:par>
                                <p:cTn id="399" presetID="8" presetClass="emph" presetSubtype="0" fill="hold" grpId="3" nodeType="withEffect">
                                  <p:stCondLst>
                                    <p:cond delay="0"/>
                                  </p:stCondLst>
                                  <p:childTnLst>
                                    <p:animRot by="21600000">
                                      <p:cBhvr>
                                        <p:cTn id="400" dur="3000" fill="hold"/>
                                        <p:tgtEl>
                                          <p:spTgt spid="74"/>
                                        </p:tgtEl>
                                        <p:attrNameLst>
                                          <p:attrName>r</p:attrName>
                                        </p:attrNameLst>
                                      </p:cBhvr>
                                    </p:animRot>
                                  </p:childTnLst>
                                </p:cTn>
                              </p:par>
                              <p:par>
                                <p:cTn id="401" presetID="8" presetClass="emph" presetSubtype="0" fill="hold" grpId="3" nodeType="withEffect">
                                  <p:stCondLst>
                                    <p:cond delay="0"/>
                                  </p:stCondLst>
                                  <p:childTnLst>
                                    <p:animRot by="21600000">
                                      <p:cBhvr>
                                        <p:cTn id="402" dur="3000" fill="hold"/>
                                        <p:tgtEl>
                                          <p:spTgt spid="76"/>
                                        </p:tgtEl>
                                        <p:attrNameLst>
                                          <p:attrName>r</p:attrName>
                                        </p:attrNameLst>
                                      </p:cBhvr>
                                    </p:animRot>
                                  </p:childTnLst>
                                </p:cTn>
                              </p:par>
                              <p:par>
                                <p:cTn id="403" presetID="8" presetClass="emph" presetSubtype="0" fill="hold" grpId="3" nodeType="withEffect">
                                  <p:stCondLst>
                                    <p:cond delay="0"/>
                                  </p:stCondLst>
                                  <p:childTnLst>
                                    <p:animRot by="21600000">
                                      <p:cBhvr>
                                        <p:cTn id="404" dur="3000" fill="hold"/>
                                        <p:tgtEl>
                                          <p:spTgt spid="78"/>
                                        </p:tgtEl>
                                        <p:attrNameLst>
                                          <p:attrName>r</p:attrName>
                                        </p:attrNameLst>
                                      </p:cBhvr>
                                    </p:animRot>
                                  </p:childTnLst>
                                </p:cTn>
                              </p:par>
                              <p:par>
                                <p:cTn id="405" presetID="8" presetClass="emph" presetSubtype="0" fill="hold" grpId="3" nodeType="withEffect">
                                  <p:stCondLst>
                                    <p:cond delay="0"/>
                                  </p:stCondLst>
                                  <p:childTnLst>
                                    <p:animRot by="21600000">
                                      <p:cBhvr>
                                        <p:cTn id="406" dur="3000" fill="hold"/>
                                        <p:tgtEl>
                                          <p:spTgt spid="80"/>
                                        </p:tgtEl>
                                        <p:attrNameLst>
                                          <p:attrName>r</p:attrName>
                                        </p:attrNameLst>
                                      </p:cBhvr>
                                    </p:animRot>
                                  </p:childTnLst>
                                </p:cTn>
                              </p:par>
                              <p:par>
                                <p:cTn id="407" presetID="8" presetClass="emph" presetSubtype="0" fill="hold" grpId="3" nodeType="withEffect">
                                  <p:stCondLst>
                                    <p:cond delay="0"/>
                                  </p:stCondLst>
                                  <p:childTnLst>
                                    <p:animRot by="21600000">
                                      <p:cBhvr>
                                        <p:cTn id="408" dur="3000" fill="hold"/>
                                        <p:tgtEl>
                                          <p:spTgt spid="82"/>
                                        </p:tgtEl>
                                        <p:attrNameLst>
                                          <p:attrName>r</p:attrName>
                                        </p:attrNameLst>
                                      </p:cBhvr>
                                    </p:animRot>
                                  </p:childTnLst>
                                </p:cTn>
                              </p:par>
                              <p:par>
                                <p:cTn id="409" presetID="8" presetClass="emph" presetSubtype="0" fill="hold" grpId="3" nodeType="withEffect">
                                  <p:stCondLst>
                                    <p:cond delay="0"/>
                                  </p:stCondLst>
                                  <p:childTnLst>
                                    <p:animRot by="21600000">
                                      <p:cBhvr>
                                        <p:cTn id="410" dur="3000" fill="hold"/>
                                        <p:tgtEl>
                                          <p:spTgt spid="84"/>
                                        </p:tgtEl>
                                        <p:attrNameLst>
                                          <p:attrName>r</p:attrName>
                                        </p:attrNameLst>
                                      </p:cBhvr>
                                    </p:animRot>
                                  </p:childTnLst>
                                </p:cTn>
                              </p:par>
                              <p:par>
                                <p:cTn id="411" presetID="8" presetClass="emph" presetSubtype="0" fill="hold" grpId="3" nodeType="withEffect">
                                  <p:stCondLst>
                                    <p:cond delay="0"/>
                                  </p:stCondLst>
                                  <p:childTnLst>
                                    <p:animRot by="21600000">
                                      <p:cBhvr>
                                        <p:cTn id="412" dur="3000" fill="hold"/>
                                        <p:tgtEl>
                                          <p:spTgt spid="86"/>
                                        </p:tgtEl>
                                        <p:attrNameLst>
                                          <p:attrName>r</p:attrName>
                                        </p:attrNameLst>
                                      </p:cBhvr>
                                    </p:animRot>
                                  </p:childTnLst>
                                </p:cTn>
                              </p:par>
                              <p:par>
                                <p:cTn id="413" presetID="8" presetClass="emph" presetSubtype="0" fill="hold" grpId="3" nodeType="withEffect">
                                  <p:stCondLst>
                                    <p:cond delay="0"/>
                                  </p:stCondLst>
                                  <p:childTnLst>
                                    <p:animRot by="21600000">
                                      <p:cBhvr>
                                        <p:cTn id="414" dur="3000" fill="hold"/>
                                        <p:tgtEl>
                                          <p:spTgt spid="88"/>
                                        </p:tgtEl>
                                        <p:attrNameLst>
                                          <p:attrName>r</p:attrName>
                                        </p:attrNameLst>
                                      </p:cBhvr>
                                    </p:animRot>
                                  </p:childTnLst>
                                </p:cTn>
                              </p:par>
                              <p:par>
                                <p:cTn id="415" presetID="8" presetClass="emph" presetSubtype="0" fill="hold" grpId="3" nodeType="withEffect">
                                  <p:stCondLst>
                                    <p:cond delay="0"/>
                                  </p:stCondLst>
                                  <p:childTnLst>
                                    <p:animRot by="21600000">
                                      <p:cBhvr>
                                        <p:cTn id="416" dur="3000" fill="hold"/>
                                        <p:tgtEl>
                                          <p:spTgt spid="90"/>
                                        </p:tgtEl>
                                        <p:attrNameLst>
                                          <p:attrName>r</p:attrName>
                                        </p:attrNameLst>
                                      </p:cBhvr>
                                    </p:animRot>
                                  </p:childTnLst>
                                </p:cTn>
                              </p:par>
                              <p:par>
                                <p:cTn id="417" presetID="23" presetClass="entr" presetSubtype="288" fill="hold" nodeType="withEffect">
                                  <p:stCondLst>
                                    <p:cond delay="0"/>
                                  </p:stCondLst>
                                  <p:childTnLst>
                                    <p:set>
                                      <p:cBhvr>
                                        <p:cTn id="418" dur="1" fill="hold">
                                          <p:stCondLst>
                                            <p:cond delay="0"/>
                                          </p:stCondLst>
                                        </p:cTn>
                                        <p:tgtEl>
                                          <p:spTgt spid="4"/>
                                        </p:tgtEl>
                                        <p:attrNameLst>
                                          <p:attrName>style.visibility</p:attrName>
                                        </p:attrNameLst>
                                      </p:cBhvr>
                                      <p:to>
                                        <p:strVal val="visible"/>
                                      </p:to>
                                    </p:set>
                                    <p:anim calcmode="lin" valueType="num">
                                      <p:cBhvr>
                                        <p:cTn id="419" dur="3000" fill="hold"/>
                                        <p:tgtEl>
                                          <p:spTgt spid="4"/>
                                        </p:tgtEl>
                                        <p:attrNameLst>
                                          <p:attrName>ppt_w</p:attrName>
                                        </p:attrNameLst>
                                      </p:cBhvr>
                                      <p:tavLst>
                                        <p:tav tm="0">
                                          <p:val>
                                            <p:strVal val="4/3*#ppt_w"/>
                                          </p:val>
                                        </p:tav>
                                        <p:tav tm="100000">
                                          <p:val>
                                            <p:strVal val="#ppt_w"/>
                                          </p:val>
                                        </p:tav>
                                      </p:tavLst>
                                    </p:anim>
                                    <p:anim calcmode="lin" valueType="num">
                                      <p:cBhvr>
                                        <p:cTn id="420" dur="3000" fill="hold"/>
                                        <p:tgtEl>
                                          <p:spTgt spid="4"/>
                                        </p:tgtEl>
                                        <p:attrNameLst>
                                          <p:attrName>ppt_h</p:attrName>
                                        </p:attrNameLst>
                                      </p:cBhvr>
                                      <p:tavLst>
                                        <p:tav tm="0">
                                          <p:val>
                                            <p:strVal val="4/3*#ppt_h"/>
                                          </p:val>
                                        </p:tav>
                                        <p:tav tm="100000">
                                          <p:val>
                                            <p:strVal val="#ppt_h"/>
                                          </p:val>
                                        </p:tav>
                                      </p:tavLst>
                                    </p:anim>
                                  </p:childTnLst>
                                </p:cTn>
                              </p:par>
                              <p:par>
                                <p:cTn id="421" presetID="16" presetClass="entr" presetSubtype="37" fill="hold" nodeType="withEffect">
                                  <p:stCondLst>
                                    <p:cond delay="0"/>
                                  </p:stCondLst>
                                  <p:childTnLst>
                                    <p:set>
                                      <p:cBhvr>
                                        <p:cTn id="422" dur="1" fill="hold">
                                          <p:stCondLst>
                                            <p:cond delay="0"/>
                                          </p:stCondLst>
                                        </p:cTn>
                                        <p:tgtEl>
                                          <p:spTgt spid="4"/>
                                        </p:tgtEl>
                                        <p:attrNameLst>
                                          <p:attrName>style.visibility</p:attrName>
                                        </p:attrNameLst>
                                      </p:cBhvr>
                                      <p:to>
                                        <p:strVal val="visible"/>
                                      </p:to>
                                    </p:set>
                                    <p:animEffect transition="in" filter="barn(outVertical)">
                                      <p:cBhvr>
                                        <p:cTn id="423" dur="3000"/>
                                        <p:tgtEl>
                                          <p:spTgt spid="4"/>
                                        </p:tgtEl>
                                      </p:cBhvr>
                                    </p:animEffect>
                                  </p:childTnLst>
                                </p:cTn>
                              </p:par>
                            </p:childTnLst>
                          </p:cTn>
                        </p:par>
                        <p:par>
                          <p:cTn id="424" fill="hold">
                            <p:stCondLst>
                              <p:cond delay="6000"/>
                            </p:stCondLst>
                            <p:childTnLst>
                              <p:par>
                                <p:cTn id="425" presetID="17" presetClass="entr" presetSubtype="8" fill="hold" nodeType="afterEffect">
                                  <p:stCondLst>
                                    <p:cond delay="0"/>
                                  </p:stCondLst>
                                  <p:childTnLst>
                                    <p:set>
                                      <p:cBhvr>
                                        <p:cTn id="426" dur="1" fill="hold">
                                          <p:stCondLst>
                                            <p:cond delay="0"/>
                                          </p:stCondLst>
                                        </p:cTn>
                                        <p:tgtEl>
                                          <p:spTgt spid="41986"/>
                                        </p:tgtEl>
                                        <p:attrNameLst>
                                          <p:attrName>style.visibility</p:attrName>
                                        </p:attrNameLst>
                                      </p:cBhvr>
                                      <p:to>
                                        <p:strVal val="visible"/>
                                      </p:to>
                                    </p:set>
                                    <p:anim calcmode="lin" valueType="num">
                                      <p:cBhvr>
                                        <p:cTn id="427" dur="2000" fill="hold"/>
                                        <p:tgtEl>
                                          <p:spTgt spid="41986"/>
                                        </p:tgtEl>
                                        <p:attrNameLst>
                                          <p:attrName>ppt_x</p:attrName>
                                        </p:attrNameLst>
                                      </p:cBhvr>
                                      <p:tavLst>
                                        <p:tav tm="0">
                                          <p:val>
                                            <p:strVal val="#ppt_x-#ppt_w/2"/>
                                          </p:val>
                                        </p:tav>
                                        <p:tav tm="100000">
                                          <p:val>
                                            <p:strVal val="#ppt_x"/>
                                          </p:val>
                                        </p:tav>
                                      </p:tavLst>
                                    </p:anim>
                                    <p:anim calcmode="lin" valueType="num">
                                      <p:cBhvr>
                                        <p:cTn id="428" dur="2000" fill="hold"/>
                                        <p:tgtEl>
                                          <p:spTgt spid="41986"/>
                                        </p:tgtEl>
                                        <p:attrNameLst>
                                          <p:attrName>ppt_y</p:attrName>
                                        </p:attrNameLst>
                                      </p:cBhvr>
                                      <p:tavLst>
                                        <p:tav tm="0">
                                          <p:val>
                                            <p:strVal val="#ppt_y"/>
                                          </p:val>
                                        </p:tav>
                                        <p:tav tm="100000">
                                          <p:val>
                                            <p:strVal val="#ppt_y"/>
                                          </p:val>
                                        </p:tav>
                                      </p:tavLst>
                                    </p:anim>
                                    <p:anim calcmode="lin" valueType="num">
                                      <p:cBhvr>
                                        <p:cTn id="429" dur="2000" fill="hold"/>
                                        <p:tgtEl>
                                          <p:spTgt spid="41986"/>
                                        </p:tgtEl>
                                        <p:attrNameLst>
                                          <p:attrName>ppt_w</p:attrName>
                                        </p:attrNameLst>
                                      </p:cBhvr>
                                      <p:tavLst>
                                        <p:tav tm="0">
                                          <p:val>
                                            <p:fltVal val="0"/>
                                          </p:val>
                                        </p:tav>
                                        <p:tav tm="100000">
                                          <p:val>
                                            <p:strVal val="#ppt_w"/>
                                          </p:val>
                                        </p:tav>
                                      </p:tavLst>
                                    </p:anim>
                                    <p:anim calcmode="lin" valueType="num">
                                      <p:cBhvr>
                                        <p:cTn id="430" dur="2000" fill="hold"/>
                                        <p:tgtEl>
                                          <p:spTgt spid="41986"/>
                                        </p:tgtEl>
                                        <p:attrNameLst>
                                          <p:attrName>ppt_h</p:attrName>
                                        </p:attrNameLst>
                                      </p:cBhvr>
                                      <p:tavLst>
                                        <p:tav tm="0">
                                          <p:val>
                                            <p:strVal val="#ppt_h"/>
                                          </p:val>
                                        </p:tav>
                                        <p:tav tm="100000">
                                          <p:val>
                                            <p:strVal val="#ppt_h"/>
                                          </p:val>
                                        </p:tav>
                                      </p:tavLst>
                                    </p:anim>
                                  </p:childTnLst>
                                </p:cTn>
                              </p:par>
                            </p:childTnLst>
                          </p:cTn>
                        </p:par>
                        <p:par>
                          <p:cTn id="431" fill="hold">
                            <p:stCondLst>
                              <p:cond delay="8000"/>
                            </p:stCondLst>
                            <p:childTnLst>
                              <p:par>
                                <p:cTn id="432" presetID="17" presetClass="entr" presetSubtype="8" fill="hold" nodeType="afterEffect">
                                  <p:stCondLst>
                                    <p:cond delay="0"/>
                                  </p:stCondLst>
                                  <p:childTnLst>
                                    <p:set>
                                      <p:cBhvr>
                                        <p:cTn id="433" dur="1" fill="hold">
                                          <p:stCondLst>
                                            <p:cond delay="0"/>
                                          </p:stCondLst>
                                        </p:cTn>
                                        <p:tgtEl>
                                          <p:spTgt spid="41988"/>
                                        </p:tgtEl>
                                        <p:attrNameLst>
                                          <p:attrName>style.visibility</p:attrName>
                                        </p:attrNameLst>
                                      </p:cBhvr>
                                      <p:to>
                                        <p:strVal val="visible"/>
                                      </p:to>
                                    </p:set>
                                    <p:anim calcmode="lin" valueType="num">
                                      <p:cBhvr>
                                        <p:cTn id="434" dur="2000" fill="hold"/>
                                        <p:tgtEl>
                                          <p:spTgt spid="41988"/>
                                        </p:tgtEl>
                                        <p:attrNameLst>
                                          <p:attrName>ppt_x</p:attrName>
                                        </p:attrNameLst>
                                      </p:cBhvr>
                                      <p:tavLst>
                                        <p:tav tm="0">
                                          <p:val>
                                            <p:strVal val="#ppt_x-#ppt_w/2"/>
                                          </p:val>
                                        </p:tav>
                                        <p:tav tm="100000">
                                          <p:val>
                                            <p:strVal val="#ppt_x"/>
                                          </p:val>
                                        </p:tav>
                                      </p:tavLst>
                                    </p:anim>
                                    <p:anim calcmode="lin" valueType="num">
                                      <p:cBhvr>
                                        <p:cTn id="435" dur="2000" fill="hold"/>
                                        <p:tgtEl>
                                          <p:spTgt spid="41988"/>
                                        </p:tgtEl>
                                        <p:attrNameLst>
                                          <p:attrName>ppt_y</p:attrName>
                                        </p:attrNameLst>
                                      </p:cBhvr>
                                      <p:tavLst>
                                        <p:tav tm="0">
                                          <p:val>
                                            <p:strVal val="#ppt_y"/>
                                          </p:val>
                                        </p:tav>
                                        <p:tav tm="100000">
                                          <p:val>
                                            <p:strVal val="#ppt_y"/>
                                          </p:val>
                                        </p:tav>
                                      </p:tavLst>
                                    </p:anim>
                                    <p:anim calcmode="lin" valueType="num">
                                      <p:cBhvr>
                                        <p:cTn id="436" dur="2000" fill="hold"/>
                                        <p:tgtEl>
                                          <p:spTgt spid="41988"/>
                                        </p:tgtEl>
                                        <p:attrNameLst>
                                          <p:attrName>ppt_w</p:attrName>
                                        </p:attrNameLst>
                                      </p:cBhvr>
                                      <p:tavLst>
                                        <p:tav tm="0">
                                          <p:val>
                                            <p:fltVal val="0"/>
                                          </p:val>
                                        </p:tav>
                                        <p:tav tm="100000">
                                          <p:val>
                                            <p:strVal val="#ppt_w"/>
                                          </p:val>
                                        </p:tav>
                                      </p:tavLst>
                                    </p:anim>
                                    <p:anim calcmode="lin" valueType="num">
                                      <p:cBhvr>
                                        <p:cTn id="437" dur="2000" fill="hold"/>
                                        <p:tgtEl>
                                          <p:spTgt spid="41988"/>
                                        </p:tgtEl>
                                        <p:attrNameLst>
                                          <p:attrName>ppt_h</p:attrName>
                                        </p:attrNameLst>
                                      </p:cBhvr>
                                      <p:tavLst>
                                        <p:tav tm="0">
                                          <p:val>
                                            <p:strVal val="#ppt_h"/>
                                          </p:val>
                                        </p:tav>
                                        <p:tav tm="100000">
                                          <p:val>
                                            <p:strVal val="#ppt_h"/>
                                          </p:val>
                                        </p:tav>
                                      </p:tavLst>
                                    </p:anim>
                                  </p:childTnLst>
                                </p:cTn>
                              </p:par>
                            </p:childTnLst>
                          </p:cTn>
                        </p:par>
                        <p:par>
                          <p:cTn id="438" fill="hold">
                            <p:stCondLst>
                              <p:cond delay="10000"/>
                            </p:stCondLst>
                            <p:childTnLst>
                              <p:par>
                                <p:cTn id="439" presetID="17" presetClass="entr" presetSubtype="8" fill="hold" nodeType="afterEffect">
                                  <p:stCondLst>
                                    <p:cond delay="0"/>
                                  </p:stCondLst>
                                  <p:childTnLst>
                                    <p:set>
                                      <p:cBhvr>
                                        <p:cTn id="440" dur="1" fill="hold">
                                          <p:stCondLst>
                                            <p:cond delay="0"/>
                                          </p:stCondLst>
                                        </p:cTn>
                                        <p:tgtEl>
                                          <p:spTgt spid="41990"/>
                                        </p:tgtEl>
                                        <p:attrNameLst>
                                          <p:attrName>style.visibility</p:attrName>
                                        </p:attrNameLst>
                                      </p:cBhvr>
                                      <p:to>
                                        <p:strVal val="visible"/>
                                      </p:to>
                                    </p:set>
                                    <p:anim calcmode="lin" valueType="num">
                                      <p:cBhvr>
                                        <p:cTn id="441" dur="2000" fill="hold"/>
                                        <p:tgtEl>
                                          <p:spTgt spid="41990"/>
                                        </p:tgtEl>
                                        <p:attrNameLst>
                                          <p:attrName>ppt_x</p:attrName>
                                        </p:attrNameLst>
                                      </p:cBhvr>
                                      <p:tavLst>
                                        <p:tav tm="0">
                                          <p:val>
                                            <p:strVal val="#ppt_x-#ppt_w/2"/>
                                          </p:val>
                                        </p:tav>
                                        <p:tav tm="100000">
                                          <p:val>
                                            <p:strVal val="#ppt_x"/>
                                          </p:val>
                                        </p:tav>
                                      </p:tavLst>
                                    </p:anim>
                                    <p:anim calcmode="lin" valueType="num">
                                      <p:cBhvr>
                                        <p:cTn id="442" dur="2000" fill="hold"/>
                                        <p:tgtEl>
                                          <p:spTgt spid="41990"/>
                                        </p:tgtEl>
                                        <p:attrNameLst>
                                          <p:attrName>ppt_y</p:attrName>
                                        </p:attrNameLst>
                                      </p:cBhvr>
                                      <p:tavLst>
                                        <p:tav tm="0">
                                          <p:val>
                                            <p:strVal val="#ppt_y"/>
                                          </p:val>
                                        </p:tav>
                                        <p:tav tm="100000">
                                          <p:val>
                                            <p:strVal val="#ppt_y"/>
                                          </p:val>
                                        </p:tav>
                                      </p:tavLst>
                                    </p:anim>
                                    <p:anim calcmode="lin" valueType="num">
                                      <p:cBhvr>
                                        <p:cTn id="443" dur="2000" fill="hold"/>
                                        <p:tgtEl>
                                          <p:spTgt spid="41990"/>
                                        </p:tgtEl>
                                        <p:attrNameLst>
                                          <p:attrName>ppt_w</p:attrName>
                                        </p:attrNameLst>
                                      </p:cBhvr>
                                      <p:tavLst>
                                        <p:tav tm="0">
                                          <p:val>
                                            <p:fltVal val="0"/>
                                          </p:val>
                                        </p:tav>
                                        <p:tav tm="100000">
                                          <p:val>
                                            <p:strVal val="#ppt_w"/>
                                          </p:val>
                                        </p:tav>
                                      </p:tavLst>
                                    </p:anim>
                                    <p:anim calcmode="lin" valueType="num">
                                      <p:cBhvr>
                                        <p:cTn id="444" dur="2000" fill="hold"/>
                                        <p:tgtEl>
                                          <p:spTgt spid="41990"/>
                                        </p:tgtEl>
                                        <p:attrNameLst>
                                          <p:attrName>ppt_h</p:attrName>
                                        </p:attrNameLst>
                                      </p:cBhvr>
                                      <p:tavLst>
                                        <p:tav tm="0">
                                          <p:val>
                                            <p:strVal val="#ppt_h"/>
                                          </p:val>
                                        </p:tav>
                                        <p:tav tm="100000">
                                          <p:val>
                                            <p:strVal val="#ppt_h"/>
                                          </p:val>
                                        </p:tav>
                                      </p:tavLst>
                                    </p:anim>
                                  </p:childTnLst>
                                </p:cTn>
                              </p:par>
                            </p:childTnLst>
                          </p:cTn>
                        </p:par>
                        <p:par>
                          <p:cTn id="445" fill="hold">
                            <p:stCondLst>
                              <p:cond delay="12000"/>
                            </p:stCondLst>
                            <p:childTnLst>
                              <p:par>
                                <p:cTn id="446" presetID="17" presetClass="entr" presetSubtype="8" fill="hold" nodeType="afterEffect">
                                  <p:stCondLst>
                                    <p:cond delay="0"/>
                                  </p:stCondLst>
                                  <p:childTnLst>
                                    <p:set>
                                      <p:cBhvr>
                                        <p:cTn id="447" dur="1" fill="hold">
                                          <p:stCondLst>
                                            <p:cond delay="0"/>
                                          </p:stCondLst>
                                        </p:cTn>
                                        <p:tgtEl>
                                          <p:spTgt spid="41992"/>
                                        </p:tgtEl>
                                        <p:attrNameLst>
                                          <p:attrName>style.visibility</p:attrName>
                                        </p:attrNameLst>
                                      </p:cBhvr>
                                      <p:to>
                                        <p:strVal val="visible"/>
                                      </p:to>
                                    </p:set>
                                    <p:anim calcmode="lin" valueType="num">
                                      <p:cBhvr>
                                        <p:cTn id="448" dur="2000" fill="hold"/>
                                        <p:tgtEl>
                                          <p:spTgt spid="41992"/>
                                        </p:tgtEl>
                                        <p:attrNameLst>
                                          <p:attrName>ppt_x</p:attrName>
                                        </p:attrNameLst>
                                      </p:cBhvr>
                                      <p:tavLst>
                                        <p:tav tm="0">
                                          <p:val>
                                            <p:strVal val="#ppt_x-#ppt_w/2"/>
                                          </p:val>
                                        </p:tav>
                                        <p:tav tm="100000">
                                          <p:val>
                                            <p:strVal val="#ppt_x"/>
                                          </p:val>
                                        </p:tav>
                                      </p:tavLst>
                                    </p:anim>
                                    <p:anim calcmode="lin" valueType="num">
                                      <p:cBhvr>
                                        <p:cTn id="449" dur="2000" fill="hold"/>
                                        <p:tgtEl>
                                          <p:spTgt spid="41992"/>
                                        </p:tgtEl>
                                        <p:attrNameLst>
                                          <p:attrName>ppt_y</p:attrName>
                                        </p:attrNameLst>
                                      </p:cBhvr>
                                      <p:tavLst>
                                        <p:tav tm="0">
                                          <p:val>
                                            <p:strVal val="#ppt_y"/>
                                          </p:val>
                                        </p:tav>
                                        <p:tav tm="100000">
                                          <p:val>
                                            <p:strVal val="#ppt_y"/>
                                          </p:val>
                                        </p:tav>
                                      </p:tavLst>
                                    </p:anim>
                                    <p:anim calcmode="lin" valueType="num">
                                      <p:cBhvr>
                                        <p:cTn id="450" dur="2000" fill="hold"/>
                                        <p:tgtEl>
                                          <p:spTgt spid="41992"/>
                                        </p:tgtEl>
                                        <p:attrNameLst>
                                          <p:attrName>ppt_w</p:attrName>
                                        </p:attrNameLst>
                                      </p:cBhvr>
                                      <p:tavLst>
                                        <p:tav tm="0">
                                          <p:val>
                                            <p:fltVal val="0"/>
                                          </p:val>
                                        </p:tav>
                                        <p:tav tm="100000">
                                          <p:val>
                                            <p:strVal val="#ppt_w"/>
                                          </p:val>
                                        </p:tav>
                                      </p:tavLst>
                                    </p:anim>
                                    <p:anim calcmode="lin" valueType="num">
                                      <p:cBhvr>
                                        <p:cTn id="451" dur="2000" fill="hold"/>
                                        <p:tgtEl>
                                          <p:spTgt spid="41992"/>
                                        </p:tgtEl>
                                        <p:attrNameLst>
                                          <p:attrName>ppt_h</p:attrName>
                                        </p:attrNameLst>
                                      </p:cBhvr>
                                      <p:tavLst>
                                        <p:tav tm="0">
                                          <p:val>
                                            <p:strVal val="#ppt_h"/>
                                          </p:val>
                                        </p:tav>
                                        <p:tav tm="100000">
                                          <p:val>
                                            <p:strVal val="#ppt_h"/>
                                          </p:val>
                                        </p:tav>
                                      </p:tavLst>
                                    </p:anim>
                                  </p:childTnLst>
                                </p:cTn>
                              </p:par>
                            </p:childTnLst>
                          </p:cTn>
                        </p:par>
                        <p:par>
                          <p:cTn id="452" fill="hold">
                            <p:stCondLst>
                              <p:cond delay="14000"/>
                            </p:stCondLst>
                            <p:childTnLst>
                              <p:par>
                                <p:cTn id="453" presetID="17" presetClass="entr" presetSubtype="8" fill="hold" nodeType="afterEffect">
                                  <p:stCondLst>
                                    <p:cond delay="0"/>
                                  </p:stCondLst>
                                  <p:childTnLst>
                                    <p:set>
                                      <p:cBhvr>
                                        <p:cTn id="454" dur="1" fill="hold">
                                          <p:stCondLst>
                                            <p:cond delay="0"/>
                                          </p:stCondLst>
                                        </p:cTn>
                                        <p:tgtEl>
                                          <p:spTgt spid="41994"/>
                                        </p:tgtEl>
                                        <p:attrNameLst>
                                          <p:attrName>style.visibility</p:attrName>
                                        </p:attrNameLst>
                                      </p:cBhvr>
                                      <p:to>
                                        <p:strVal val="visible"/>
                                      </p:to>
                                    </p:set>
                                    <p:anim calcmode="lin" valueType="num">
                                      <p:cBhvr>
                                        <p:cTn id="455" dur="2000" fill="hold"/>
                                        <p:tgtEl>
                                          <p:spTgt spid="41994"/>
                                        </p:tgtEl>
                                        <p:attrNameLst>
                                          <p:attrName>ppt_x</p:attrName>
                                        </p:attrNameLst>
                                      </p:cBhvr>
                                      <p:tavLst>
                                        <p:tav tm="0">
                                          <p:val>
                                            <p:strVal val="#ppt_x-#ppt_w/2"/>
                                          </p:val>
                                        </p:tav>
                                        <p:tav tm="100000">
                                          <p:val>
                                            <p:strVal val="#ppt_x"/>
                                          </p:val>
                                        </p:tav>
                                      </p:tavLst>
                                    </p:anim>
                                    <p:anim calcmode="lin" valueType="num">
                                      <p:cBhvr>
                                        <p:cTn id="456" dur="2000" fill="hold"/>
                                        <p:tgtEl>
                                          <p:spTgt spid="41994"/>
                                        </p:tgtEl>
                                        <p:attrNameLst>
                                          <p:attrName>ppt_y</p:attrName>
                                        </p:attrNameLst>
                                      </p:cBhvr>
                                      <p:tavLst>
                                        <p:tav tm="0">
                                          <p:val>
                                            <p:strVal val="#ppt_y"/>
                                          </p:val>
                                        </p:tav>
                                        <p:tav tm="100000">
                                          <p:val>
                                            <p:strVal val="#ppt_y"/>
                                          </p:val>
                                        </p:tav>
                                      </p:tavLst>
                                    </p:anim>
                                    <p:anim calcmode="lin" valueType="num">
                                      <p:cBhvr>
                                        <p:cTn id="457" dur="2000" fill="hold"/>
                                        <p:tgtEl>
                                          <p:spTgt spid="41994"/>
                                        </p:tgtEl>
                                        <p:attrNameLst>
                                          <p:attrName>ppt_w</p:attrName>
                                        </p:attrNameLst>
                                      </p:cBhvr>
                                      <p:tavLst>
                                        <p:tav tm="0">
                                          <p:val>
                                            <p:fltVal val="0"/>
                                          </p:val>
                                        </p:tav>
                                        <p:tav tm="100000">
                                          <p:val>
                                            <p:strVal val="#ppt_w"/>
                                          </p:val>
                                        </p:tav>
                                      </p:tavLst>
                                    </p:anim>
                                    <p:anim calcmode="lin" valueType="num">
                                      <p:cBhvr>
                                        <p:cTn id="458" dur="2000" fill="hold"/>
                                        <p:tgtEl>
                                          <p:spTgt spid="41994"/>
                                        </p:tgtEl>
                                        <p:attrNameLst>
                                          <p:attrName>ppt_h</p:attrName>
                                        </p:attrNameLst>
                                      </p:cBhvr>
                                      <p:tavLst>
                                        <p:tav tm="0">
                                          <p:val>
                                            <p:strVal val="#ppt_h"/>
                                          </p:val>
                                        </p:tav>
                                        <p:tav tm="100000">
                                          <p:val>
                                            <p:strVal val="#ppt_h"/>
                                          </p:val>
                                        </p:tav>
                                      </p:tavLst>
                                    </p:anim>
                                  </p:childTnLst>
                                </p:cTn>
                              </p:par>
                            </p:childTnLst>
                          </p:cTn>
                        </p:par>
                        <p:par>
                          <p:cTn id="459" fill="hold">
                            <p:stCondLst>
                              <p:cond delay="16000"/>
                            </p:stCondLst>
                            <p:childTnLst>
                              <p:par>
                                <p:cTn id="460" presetID="29" presetClass="entr" presetSubtype="0" fill="hold" grpId="0" nodeType="afterEffect">
                                  <p:stCondLst>
                                    <p:cond delay="0"/>
                                  </p:stCondLst>
                                  <p:childTnLst>
                                    <p:set>
                                      <p:cBhvr>
                                        <p:cTn id="461" dur="1" fill="hold">
                                          <p:stCondLst>
                                            <p:cond delay="0"/>
                                          </p:stCondLst>
                                        </p:cTn>
                                        <p:tgtEl>
                                          <p:spTgt spid="44"/>
                                        </p:tgtEl>
                                        <p:attrNameLst>
                                          <p:attrName>style.visibility</p:attrName>
                                        </p:attrNameLst>
                                      </p:cBhvr>
                                      <p:to>
                                        <p:strVal val="visible"/>
                                      </p:to>
                                    </p:set>
                                    <p:anim calcmode="lin" valueType="num">
                                      <p:cBhvr>
                                        <p:cTn id="462" dur="2000" fill="hold"/>
                                        <p:tgtEl>
                                          <p:spTgt spid="44"/>
                                        </p:tgtEl>
                                        <p:attrNameLst>
                                          <p:attrName>ppt_x</p:attrName>
                                        </p:attrNameLst>
                                      </p:cBhvr>
                                      <p:tavLst>
                                        <p:tav tm="0">
                                          <p:val>
                                            <p:strVal val="#ppt_x-.2"/>
                                          </p:val>
                                        </p:tav>
                                        <p:tav tm="100000">
                                          <p:val>
                                            <p:strVal val="#ppt_x"/>
                                          </p:val>
                                        </p:tav>
                                      </p:tavLst>
                                    </p:anim>
                                    <p:anim calcmode="lin" valueType="num">
                                      <p:cBhvr>
                                        <p:cTn id="463" dur="2000" fill="hold"/>
                                        <p:tgtEl>
                                          <p:spTgt spid="44"/>
                                        </p:tgtEl>
                                        <p:attrNameLst>
                                          <p:attrName>ppt_y</p:attrName>
                                        </p:attrNameLst>
                                      </p:cBhvr>
                                      <p:tavLst>
                                        <p:tav tm="0">
                                          <p:val>
                                            <p:strVal val="#ppt_y"/>
                                          </p:val>
                                        </p:tav>
                                        <p:tav tm="100000">
                                          <p:val>
                                            <p:strVal val="#ppt_y"/>
                                          </p:val>
                                        </p:tav>
                                      </p:tavLst>
                                    </p:anim>
                                    <p:animEffect transition="in" filter="wipe(right)" prLst="gradientSize: 0.1">
                                      <p:cBhvr>
                                        <p:cTn id="464" dur="2000"/>
                                        <p:tgtEl>
                                          <p:spTgt spid="44"/>
                                        </p:tgtEl>
                                      </p:cBhvr>
                                    </p:animEffect>
                                  </p:childTnLst>
                                </p:cTn>
                              </p:par>
                            </p:childTnLst>
                          </p:cTn>
                        </p:par>
                        <p:par>
                          <p:cTn id="465" fill="hold">
                            <p:stCondLst>
                              <p:cond delay="18000"/>
                            </p:stCondLst>
                            <p:childTnLst>
                              <p:par>
                                <p:cTn id="466" presetID="40" presetClass="entr" presetSubtype="0" fill="hold" grpId="0" nodeType="afterEffect">
                                  <p:stCondLst>
                                    <p:cond delay="0"/>
                                  </p:stCondLst>
                                  <p:iterate type="lt">
                                    <p:tmPct val="10000"/>
                                  </p:iterate>
                                  <p:childTnLst>
                                    <p:set>
                                      <p:cBhvr>
                                        <p:cTn id="467" dur="1" fill="hold">
                                          <p:stCondLst>
                                            <p:cond delay="0"/>
                                          </p:stCondLst>
                                        </p:cTn>
                                        <p:tgtEl>
                                          <p:spTgt spid="45"/>
                                        </p:tgtEl>
                                        <p:attrNameLst>
                                          <p:attrName>style.visibility</p:attrName>
                                        </p:attrNameLst>
                                      </p:cBhvr>
                                      <p:to>
                                        <p:strVal val="visible"/>
                                      </p:to>
                                    </p:set>
                                    <p:animEffect transition="in" filter="fade">
                                      <p:cBhvr>
                                        <p:cTn id="468" dur="1000"/>
                                        <p:tgtEl>
                                          <p:spTgt spid="45"/>
                                        </p:tgtEl>
                                      </p:cBhvr>
                                    </p:animEffect>
                                    <p:anim calcmode="lin" valueType="num">
                                      <p:cBhvr>
                                        <p:cTn id="469" dur="1000" fill="hold"/>
                                        <p:tgtEl>
                                          <p:spTgt spid="45"/>
                                        </p:tgtEl>
                                        <p:attrNameLst>
                                          <p:attrName>ppt_x</p:attrName>
                                        </p:attrNameLst>
                                      </p:cBhvr>
                                      <p:tavLst>
                                        <p:tav tm="0">
                                          <p:val>
                                            <p:strVal val="#ppt_x-.1"/>
                                          </p:val>
                                        </p:tav>
                                        <p:tav tm="100000">
                                          <p:val>
                                            <p:strVal val="#ppt_x"/>
                                          </p:val>
                                        </p:tav>
                                      </p:tavLst>
                                    </p:anim>
                                    <p:anim calcmode="lin" valueType="num">
                                      <p:cBhvr>
                                        <p:cTn id="470" dur="1000" fill="hold"/>
                                        <p:tgtEl>
                                          <p:spTgt spid="4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63" grpId="0" animBg="1"/>
      <p:bldP spid="63" grpId="1" animBg="1"/>
      <p:bldP spid="63" grpId="2" animBg="1"/>
      <p:bldP spid="63" grpId="3" animBg="1"/>
      <p:bldP spid="64" grpId="0" animBg="1"/>
      <p:bldP spid="64" grpId="1" animBg="1"/>
      <p:bldP spid="64" grpId="2" animBg="1"/>
      <p:bldP spid="64" grpId="3" animBg="1"/>
      <p:bldP spid="65" grpId="0" animBg="1"/>
      <p:bldP spid="65" grpId="1" animBg="1"/>
      <p:bldP spid="65" grpId="2" animBg="1"/>
      <p:bldP spid="65" grpId="3" animBg="1"/>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74" grpId="0" animBg="1"/>
      <p:bldP spid="74" grpId="1" animBg="1"/>
      <p:bldP spid="74" grpId="2" animBg="1"/>
      <p:bldP spid="74" grpId="3" animBg="1"/>
      <p:bldP spid="75" grpId="0" animBg="1"/>
      <p:bldP spid="75" grpId="1" animBg="1"/>
      <p:bldP spid="75" grpId="2" animBg="1"/>
      <p:bldP spid="75" grpId="3" animBg="1"/>
      <p:bldP spid="76" grpId="0" animBg="1"/>
      <p:bldP spid="76" grpId="1" animBg="1"/>
      <p:bldP spid="76" grpId="2" animBg="1"/>
      <p:bldP spid="76" grpId="3" animBg="1"/>
      <p:bldP spid="77" grpId="0" animBg="1"/>
      <p:bldP spid="77" grpId="1" animBg="1"/>
      <p:bldP spid="77" grpId="2" animBg="1"/>
      <p:bldP spid="77" grpId="3" animBg="1"/>
      <p:bldP spid="78" grpId="0" animBg="1"/>
      <p:bldP spid="78" grpId="1" animBg="1"/>
      <p:bldP spid="78" grpId="2" animBg="1"/>
      <p:bldP spid="78" grpId="3" animBg="1"/>
      <p:bldP spid="79" grpId="0" animBg="1"/>
      <p:bldP spid="79" grpId="1" animBg="1"/>
      <p:bldP spid="79" grpId="2" animBg="1"/>
      <p:bldP spid="79" grpId="3" animBg="1"/>
      <p:bldP spid="80" grpId="0" animBg="1"/>
      <p:bldP spid="80" grpId="1" animBg="1"/>
      <p:bldP spid="80" grpId="2" animBg="1"/>
      <p:bldP spid="80" grpId="3" animBg="1"/>
      <p:bldP spid="81" grpId="0" animBg="1"/>
      <p:bldP spid="81" grpId="1" animBg="1"/>
      <p:bldP spid="81" grpId="2" animBg="1"/>
      <p:bldP spid="81" grpId="3" animBg="1"/>
      <p:bldP spid="82" grpId="0" animBg="1"/>
      <p:bldP spid="82" grpId="1" animBg="1"/>
      <p:bldP spid="82" grpId="2" animBg="1"/>
      <p:bldP spid="82" grpId="3" animBg="1"/>
      <p:bldP spid="83" grpId="0" animBg="1"/>
      <p:bldP spid="83" grpId="1" animBg="1"/>
      <p:bldP spid="83" grpId="2" animBg="1"/>
      <p:bldP spid="83" grpId="3" animBg="1"/>
      <p:bldP spid="84" grpId="0" animBg="1"/>
      <p:bldP spid="84" grpId="1" animBg="1"/>
      <p:bldP spid="84" grpId="2" animBg="1"/>
      <p:bldP spid="84" grpId="3" animBg="1"/>
      <p:bldP spid="85" grpId="0" animBg="1"/>
      <p:bldP spid="85" grpId="1" animBg="1"/>
      <p:bldP spid="85" grpId="2" animBg="1"/>
      <p:bldP spid="85" grpId="3" animBg="1"/>
      <p:bldP spid="86" grpId="0" animBg="1"/>
      <p:bldP spid="86" grpId="1" animBg="1"/>
      <p:bldP spid="86" grpId="2" animBg="1"/>
      <p:bldP spid="86" grpId="3" animBg="1"/>
      <p:bldP spid="87" grpId="0" animBg="1"/>
      <p:bldP spid="87" grpId="1" animBg="1"/>
      <p:bldP spid="87" grpId="2" animBg="1"/>
      <p:bldP spid="87" grpId="3" animBg="1"/>
      <p:bldP spid="88" grpId="0" animBg="1"/>
      <p:bldP spid="88" grpId="1" animBg="1"/>
      <p:bldP spid="88" grpId="2" animBg="1"/>
      <p:bldP spid="88" grpId="3" animBg="1"/>
      <p:bldP spid="89" grpId="0" animBg="1"/>
      <p:bldP spid="89" grpId="1" animBg="1"/>
      <p:bldP spid="89" grpId="2" animBg="1"/>
      <p:bldP spid="89" grpId="3" animBg="1"/>
      <p:bldP spid="90" grpId="0" animBg="1"/>
      <p:bldP spid="90" grpId="1" animBg="1"/>
      <p:bldP spid="90" grpId="2" animBg="1"/>
      <p:bldP spid="90" grpId="3" animBg="1"/>
      <p:bldP spid="44" grpId="0"/>
      <p:bldP spid="4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a:gradFill flip="none" rotWithShape="1">
            <a:gsLst>
              <a:gs pos="0">
                <a:schemeClr val="tx2">
                  <a:lumMod val="60000"/>
                  <a:lumOff val="40000"/>
                </a:schemeClr>
              </a:gs>
              <a:gs pos="50000">
                <a:srgbClr val="002B82">
                  <a:shade val="67500"/>
                  <a:satMod val="115000"/>
                </a:srgbClr>
              </a:gs>
              <a:gs pos="100000">
                <a:srgbClr val="002B82">
                  <a:shade val="100000"/>
                  <a:satMod val="115000"/>
                </a:srgbClr>
              </a:gs>
            </a:gsLst>
            <a:path path="circle">
              <a:fillToRect l="50000" t="50000" r="50000" b="50000"/>
            </a:path>
            <a:tileRect/>
          </a:gradFill>
        </p:spPr>
        <p:txBody>
          <a:bodyPr/>
          <a:lstStyle/>
          <a:p>
            <a:endParaRPr lang="es-ES" dirty="0"/>
          </a:p>
        </p:txBody>
      </p:sp>
      <p:pic>
        <p:nvPicPr>
          <p:cNvPr id="4" name="3 Imagen" descr="fyui.jpg"/>
          <p:cNvPicPr>
            <a:picLocks noChangeAspect="1"/>
          </p:cNvPicPr>
          <p:nvPr/>
        </p:nvPicPr>
        <p:blipFill>
          <a:blip r:embed="rId2">
            <a:lum bright="-10000" contrast="10000"/>
          </a:blip>
          <a:stretch>
            <a:fillRect/>
          </a:stretch>
        </p:blipFill>
        <p:spPr>
          <a:xfrm>
            <a:off x="0" y="2510"/>
            <a:ext cx="9144000" cy="5140990"/>
          </a:xfrm>
          <a:prstGeom prst="rect">
            <a:avLst/>
          </a:prstGeom>
        </p:spPr>
      </p:pic>
      <p:sp>
        <p:nvSpPr>
          <p:cNvPr id="5" name="4 Luna"/>
          <p:cNvSpPr/>
          <p:nvPr/>
        </p:nvSpPr>
        <p:spPr>
          <a:xfrm>
            <a:off x="1214414" y="0"/>
            <a:ext cx="3559041" cy="5143500"/>
          </a:xfrm>
          <a:prstGeom prst="moon">
            <a:avLst>
              <a:gd name="adj" fmla="val 16316"/>
            </a:avLst>
          </a:prstGeom>
          <a:blipFill dpi="0" rotWithShape="1">
            <a:blip r:embed="rId3"/>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4929190" y="0"/>
            <a:ext cx="3357586" cy="5143500"/>
          </a:xfrm>
          <a:prstGeom prst="moon">
            <a:avLst>
              <a:gd name="adj" fmla="val 16468"/>
            </a:avLst>
          </a:prstGeom>
          <a:blipFill dpi="0" rotWithShape="1">
            <a:blip r:embed="rId3"/>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2000232" y="571486"/>
            <a:ext cx="2618917" cy="3911231"/>
          </a:xfrm>
          <a:prstGeom prst="moon">
            <a:avLst>
              <a:gd name="adj" fmla="val 16316"/>
            </a:avLst>
          </a:prstGeom>
          <a:blipFill dpi="0" rotWithShape="1">
            <a:blip r:embed="rId3"/>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4929190" y="571486"/>
            <a:ext cx="2609965" cy="3964809"/>
          </a:xfrm>
          <a:prstGeom prst="moon">
            <a:avLst>
              <a:gd name="adj" fmla="val 16316"/>
            </a:avLst>
          </a:prstGeom>
          <a:blipFill dpi="0" rotWithShape="1">
            <a:blip r:embed="rId3"/>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2500298" y="1071552"/>
            <a:ext cx="2148855" cy="3000396"/>
          </a:xfrm>
          <a:prstGeom prst="moon">
            <a:avLst>
              <a:gd name="adj" fmla="val 16316"/>
            </a:avLst>
          </a:prstGeom>
          <a:blipFill dpi="0" rotWithShape="1">
            <a:blip r:embed="rId3"/>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4857752" y="1142990"/>
            <a:ext cx="2014552" cy="3000396"/>
          </a:xfrm>
          <a:prstGeom prst="moon">
            <a:avLst>
              <a:gd name="adj" fmla="val 16316"/>
            </a:avLst>
          </a:prstGeom>
          <a:blipFill dpi="0" rotWithShape="1">
            <a:blip r:embed="rId3"/>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3143240" y="1500180"/>
            <a:ext cx="1745945" cy="2250297"/>
          </a:xfrm>
          <a:prstGeom prst="moon">
            <a:avLst>
              <a:gd name="adj" fmla="val 21499"/>
            </a:avLst>
          </a:prstGeom>
          <a:blipFill dpi="0" rotWithShape="1">
            <a:blip r:embed="rId3"/>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4714876" y="1571618"/>
            <a:ext cx="1611641" cy="2250297"/>
          </a:xfrm>
          <a:prstGeom prst="moon">
            <a:avLst>
              <a:gd name="adj" fmla="val 22378"/>
            </a:avLst>
          </a:prstGeom>
          <a:blipFill dpi="0" rotWithShape="1">
            <a:blip r:embed="rId3"/>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3786182" y="1928808"/>
            <a:ext cx="1074428" cy="1446620"/>
          </a:xfrm>
          <a:prstGeom prst="moon">
            <a:avLst>
              <a:gd name="adj" fmla="val 25709"/>
            </a:avLst>
          </a:prstGeom>
          <a:blipFill dpi="0" rotWithShape="1">
            <a:blip r:embed="rId3"/>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flipH="1">
            <a:off x="4857752" y="2000246"/>
            <a:ext cx="1007276" cy="1446620"/>
          </a:xfrm>
          <a:prstGeom prst="moon">
            <a:avLst>
              <a:gd name="adj" fmla="val 25709"/>
            </a:avLst>
          </a:prstGeom>
          <a:blipFill dpi="0" rotWithShape="1">
            <a:blip r:embed="rId3"/>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uadroTexto"/>
          <p:cNvSpPr txBox="1"/>
          <p:nvPr/>
        </p:nvSpPr>
        <p:spPr>
          <a:xfrm>
            <a:off x="357158" y="357172"/>
            <a:ext cx="4857783" cy="2246769"/>
          </a:xfrm>
          <a:prstGeom prst="rect">
            <a:avLst/>
          </a:prstGeom>
          <a:noFill/>
        </p:spPr>
        <p:txBody>
          <a:bodyPr wrap="square" rtlCol="0">
            <a:spAutoFit/>
          </a:bodyPr>
          <a:lstStyle/>
          <a:p>
            <a:pPr algn="ctr"/>
            <a:r>
              <a:rPr lang="es-ES" sz="28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Todos  tenemos  sueños, es preciso  perseverar  con  fe para  alcanzarlos, </a:t>
            </a:r>
          </a:p>
          <a:p>
            <a:pPr algn="ctr"/>
            <a:r>
              <a:rPr lang="es-ES" sz="28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lucha  por  tus  sueños, visualiza  tus  sueños</a:t>
            </a:r>
            <a:endParaRPr lang="es-ES" sz="2800" b="1" dirty="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endParaRPr>
          </a:p>
        </p:txBody>
      </p:sp>
      <p:sp>
        <p:nvSpPr>
          <p:cNvPr id="16" name="15 Rectángulo"/>
          <p:cNvSpPr/>
          <p:nvPr/>
        </p:nvSpPr>
        <p:spPr>
          <a:xfrm>
            <a:off x="-214346" y="0"/>
            <a:ext cx="9715568" cy="5429270"/>
          </a:xfrm>
          <a:prstGeom prst="rect">
            <a:avLst/>
          </a:prstGeom>
          <a:blipFill>
            <a:blip r:embed="rId4">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1" presetClass="entr" presetSubtype="8" fill="hold" grpId="1"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8)">
                                      <p:cBhvr>
                                        <p:cTn id="10" dur="3000"/>
                                        <p:tgtEl>
                                          <p:spTgt spid="5"/>
                                        </p:tgtEl>
                                      </p:cBhvr>
                                    </p:animEffect>
                                  </p:childTnLst>
                                </p:cTn>
                              </p:par>
                              <p:par>
                                <p:cTn id="11" presetID="21" presetClass="entr" presetSubtype="8" fill="hold" grpId="1"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heel(8)">
                                      <p:cBhvr>
                                        <p:cTn id="13" dur="3000"/>
                                        <p:tgtEl>
                                          <p:spTgt spid="6"/>
                                        </p:tgtEl>
                                      </p:cBhvr>
                                    </p:animEffect>
                                  </p:childTnLst>
                                </p:cTn>
                              </p:par>
                              <p:par>
                                <p:cTn id="14" presetID="21" presetClass="entr" presetSubtype="8" fill="hold" grpId="1"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heel(8)">
                                      <p:cBhvr>
                                        <p:cTn id="16" dur="3000"/>
                                        <p:tgtEl>
                                          <p:spTgt spid="7"/>
                                        </p:tgtEl>
                                      </p:cBhvr>
                                    </p:animEffect>
                                  </p:childTnLst>
                                </p:cTn>
                              </p:par>
                              <p:par>
                                <p:cTn id="17" presetID="21" presetClass="entr" presetSubtype="8" fill="hold" grpId="1"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heel(8)">
                                      <p:cBhvr>
                                        <p:cTn id="19" dur="3000"/>
                                        <p:tgtEl>
                                          <p:spTgt spid="8"/>
                                        </p:tgtEl>
                                      </p:cBhvr>
                                    </p:animEffect>
                                  </p:childTnLst>
                                </p:cTn>
                              </p:par>
                              <p:par>
                                <p:cTn id="20" presetID="21" presetClass="entr" presetSubtype="8" fill="hold" grpId="1"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heel(8)">
                                      <p:cBhvr>
                                        <p:cTn id="22" dur="3000"/>
                                        <p:tgtEl>
                                          <p:spTgt spid="9"/>
                                        </p:tgtEl>
                                      </p:cBhvr>
                                    </p:animEffect>
                                  </p:childTnLst>
                                </p:cTn>
                              </p:par>
                              <p:par>
                                <p:cTn id="23" presetID="21" presetClass="entr" presetSubtype="8" fill="hold" grpId="1"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heel(8)">
                                      <p:cBhvr>
                                        <p:cTn id="25" dur="3000"/>
                                        <p:tgtEl>
                                          <p:spTgt spid="10"/>
                                        </p:tgtEl>
                                      </p:cBhvr>
                                    </p:animEffect>
                                  </p:childTnLst>
                                </p:cTn>
                              </p:par>
                              <p:par>
                                <p:cTn id="26" presetID="21" presetClass="entr" presetSubtype="8" fill="hold" grpId="1"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heel(8)">
                                      <p:cBhvr>
                                        <p:cTn id="28" dur="3000"/>
                                        <p:tgtEl>
                                          <p:spTgt spid="11"/>
                                        </p:tgtEl>
                                      </p:cBhvr>
                                    </p:animEffect>
                                  </p:childTnLst>
                                </p:cTn>
                              </p:par>
                              <p:par>
                                <p:cTn id="29" presetID="21" presetClass="entr" presetSubtype="8" fill="hold" grpId="1"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heel(8)">
                                      <p:cBhvr>
                                        <p:cTn id="31" dur="3000"/>
                                        <p:tgtEl>
                                          <p:spTgt spid="12"/>
                                        </p:tgtEl>
                                      </p:cBhvr>
                                    </p:animEffect>
                                  </p:childTnLst>
                                </p:cTn>
                              </p:par>
                              <p:par>
                                <p:cTn id="32" presetID="21" presetClass="entr" presetSubtype="8" fill="hold" grpId="1"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wheel(8)">
                                      <p:cBhvr>
                                        <p:cTn id="34" dur="3000"/>
                                        <p:tgtEl>
                                          <p:spTgt spid="13"/>
                                        </p:tgtEl>
                                      </p:cBhvr>
                                    </p:animEffect>
                                  </p:childTnLst>
                                </p:cTn>
                              </p:par>
                              <p:par>
                                <p:cTn id="35" presetID="21" presetClass="entr" presetSubtype="8" fill="hold" grpId="1"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wheel(8)">
                                      <p:cBhvr>
                                        <p:cTn id="37" dur="3000"/>
                                        <p:tgtEl>
                                          <p:spTgt spid="14"/>
                                        </p:tgtEl>
                                      </p:cBhvr>
                                    </p:animEffect>
                                  </p:childTnLst>
                                </p:cTn>
                              </p:par>
                              <p:par>
                                <p:cTn id="38" presetID="23" presetClass="entr" presetSubtype="528" fill="hold" grpId="0"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p:cTn id="40" dur="3000" fill="hold"/>
                                        <p:tgtEl>
                                          <p:spTgt spid="5"/>
                                        </p:tgtEl>
                                        <p:attrNameLst>
                                          <p:attrName>ppt_w</p:attrName>
                                        </p:attrNameLst>
                                      </p:cBhvr>
                                      <p:tavLst>
                                        <p:tav tm="0">
                                          <p:val>
                                            <p:fltVal val="0"/>
                                          </p:val>
                                        </p:tav>
                                        <p:tav tm="100000">
                                          <p:val>
                                            <p:strVal val="#ppt_w"/>
                                          </p:val>
                                        </p:tav>
                                      </p:tavLst>
                                    </p:anim>
                                    <p:anim calcmode="lin" valueType="num">
                                      <p:cBhvr>
                                        <p:cTn id="41" dur="3000" fill="hold"/>
                                        <p:tgtEl>
                                          <p:spTgt spid="5"/>
                                        </p:tgtEl>
                                        <p:attrNameLst>
                                          <p:attrName>ppt_h</p:attrName>
                                        </p:attrNameLst>
                                      </p:cBhvr>
                                      <p:tavLst>
                                        <p:tav tm="0">
                                          <p:val>
                                            <p:fltVal val="0"/>
                                          </p:val>
                                        </p:tav>
                                        <p:tav tm="100000">
                                          <p:val>
                                            <p:strVal val="#ppt_h"/>
                                          </p:val>
                                        </p:tav>
                                      </p:tavLst>
                                    </p:anim>
                                    <p:anim calcmode="lin" valueType="num">
                                      <p:cBhvr>
                                        <p:cTn id="42" dur="3000" fill="hold"/>
                                        <p:tgtEl>
                                          <p:spTgt spid="5"/>
                                        </p:tgtEl>
                                        <p:attrNameLst>
                                          <p:attrName>ppt_x</p:attrName>
                                        </p:attrNameLst>
                                      </p:cBhvr>
                                      <p:tavLst>
                                        <p:tav tm="0">
                                          <p:val>
                                            <p:fltVal val="0.5"/>
                                          </p:val>
                                        </p:tav>
                                        <p:tav tm="100000">
                                          <p:val>
                                            <p:strVal val="#ppt_x"/>
                                          </p:val>
                                        </p:tav>
                                      </p:tavLst>
                                    </p:anim>
                                    <p:anim calcmode="lin" valueType="num">
                                      <p:cBhvr>
                                        <p:cTn id="43" dur="3000" fill="hold"/>
                                        <p:tgtEl>
                                          <p:spTgt spid="5"/>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3000" fill="hold"/>
                                        <p:tgtEl>
                                          <p:spTgt spid="6"/>
                                        </p:tgtEl>
                                        <p:attrNameLst>
                                          <p:attrName>ppt_w</p:attrName>
                                        </p:attrNameLst>
                                      </p:cBhvr>
                                      <p:tavLst>
                                        <p:tav tm="0">
                                          <p:val>
                                            <p:fltVal val="0"/>
                                          </p:val>
                                        </p:tav>
                                        <p:tav tm="100000">
                                          <p:val>
                                            <p:strVal val="#ppt_w"/>
                                          </p:val>
                                        </p:tav>
                                      </p:tavLst>
                                    </p:anim>
                                    <p:anim calcmode="lin" valueType="num">
                                      <p:cBhvr>
                                        <p:cTn id="47" dur="3000" fill="hold"/>
                                        <p:tgtEl>
                                          <p:spTgt spid="6"/>
                                        </p:tgtEl>
                                        <p:attrNameLst>
                                          <p:attrName>ppt_h</p:attrName>
                                        </p:attrNameLst>
                                      </p:cBhvr>
                                      <p:tavLst>
                                        <p:tav tm="0">
                                          <p:val>
                                            <p:fltVal val="0"/>
                                          </p:val>
                                        </p:tav>
                                        <p:tav tm="100000">
                                          <p:val>
                                            <p:strVal val="#ppt_h"/>
                                          </p:val>
                                        </p:tav>
                                      </p:tavLst>
                                    </p:anim>
                                    <p:anim calcmode="lin" valueType="num">
                                      <p:cBhvr>
                                        <p:cTn id="48" dur="3000" fill="hold"/>
                                        <p:tgtEl>
                                          <p:spTgt spid="6"/>
                                        </p:tgtEl>
                                        <p:attrNameLst>
                                          <p:attrName>ppt_x</p:attrName>
                                        </p:attrNameLst>
                                      </p:cBhvr>
                                      <p:tavLst>
                                        <p:tav tm="0">
                                          <p:val>
                                            <p:fltVal val="0.5"/>
                                          </p:val>
                                        </p:tav>
                                        <p:tav tm="100000">
                                          <p:val>
                                            <p:strVal val="#ppt_x"/>
                                          </p:val>
                                        </p:tav>
                                      </p:tavLst>
                                    </p:anim>
                                    <p:anim calcmode="lin" valueType="num">
                                      <p:cBhvr>
                                        <p:cTn id="49" dur="3000" fill="hold"/>
                                        <p:tgtEl>
                                          <p:spTgt spid="6"/>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7"/>
                                        </p:tgtEl>
                                        <p:attrNameLst>
                                          <p:attrName>style.visibility</p:attrName>
                                        </p:attrNameLst>
                                      </p:cBhvr>
                                      <p:to>
                                        <p:strVal val="visible"/>
                                      </p:to>
                                    </p:set>
                                    <p:anim calcmode="lin" valueType="num">
                                      <p:cBhvr>
                                        <p:cTn id="52" dur="3000" fill="hold"/>
                                        <p:tgtEl>
                                          <p:spTgt spid="7"/>
                                        </p:tgtEl>
                                        <p:attrNameLst>
                                          <p:attrName>ppt_w</p:attrName>
                                        </p:attrNameLst>
                                      </p:cBhvr>
                                      <p:tavLst>
                                        <p:tav tm="0">
                                          <p:val>
                                            <p:fltVal val="0"/>
                                          </p:val>
                                        </p:tav>
                                        <p:tav tm="100000">
                                          <p:val>
                                            <p:strVal val="#ppt_w"/>
                                          </p:val>
                                        </p:tav>
                                      </p:tavLst>
                                    </p:anim>
                                    <p:anim calcmode="lin" valueType="num">
                                      <p:cBhvr>
                                        <p:cTn id="53" dur="3000" fill="hold"/>
                                        <p:tgtEl>
                                          <p:spTgt spid="7"/>
                                        </p:tgtEl>
                                        <p:attrNameLst>
                                          <p:attrName>ppt_h</p:attrName>
                                        </p:attrNameLst>
                                      </p:cBhvr>
                                      <p:tavLst>
                                        <p:tav tm="0">
                                          <p:val>
                                            <p:fltVal val="0"/>
                                          </p:val>
                                        </p:tav>
                                        <p:tav tm="100000">
                                          <p:val>
                                            <p:strVal val="#ppt_h"/>
                                          </p:val>
                                        </p:tav>
                                      </p:tavLst>
                                    </p:anim>
                                    <p:anim calcmode="lin" valueType="num">
                                      <p:cBhvr>
                                        <p:cTn id="54" dur="3000" fill="hold"/>
                                        <p:tgtEl>
                                          <p:spTgt spid="7"/>
                                        </p:tgtEl>
                                        <p:attrNameLst>
                                          <p:attrName>ppt_x</p:attrName>
                                        </p:attrNameLst>
                                      </p:cBhvr>
                                      <p:tavLst>
                                        <p:tav tm="0">
                                          <p:val>
                                            <p:fltVal val="0.5"/>
                                          </p:val>
                                        </p:tav>
                                        <p:tav tm="100000">
                                          <p:val>
                                            <p:strVal val="#ppt_x"/>
                                          </p:val>
                                        </p:tav>
                                      </p:tavLst>
                                    </p:anim>
                                    <p:anim calcmode="lin" valueType="num">
                                      <p:cBhvr>
                                        <p:cTn id="55" dur="3000" fill="hold"/>
                                        <p:tgtEl>
                                          <p:spTgt spid="7"/>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p:cTn id="58" dur="3000" fill="hold"/>
                                        <p:tgtEl>
                                          <p:spTgt spid="8"/>
                                        </p:tgtEl>
                                        <p:attrNameLst>
                                          <p:attrName>ppt_w</p:attrName>
                                        </p:attrNameLst>
                                      </p:cBhvr>
                                      <p:tavLst>
                                        <p:tav tm="0">
                                          <p:val>
                                            <p:fltVal val="0"/>
                                          </p:val>
                                        </p:tav>
                                        <p:tav tm="100000">
                                          <p:val>
                                            <p:strVal val="#ppt_w"/>
                                          </p:val>
                                        </p:tav>
                                      </p:tavLst>
                                    </p:anim>
                                    <p:anim calcmode="lin" valueType="num">
                                      <p:cBhvr>
                                        <p:cTn id="59" dur="3000" fill="hold"/>
                                        <p:tgtEl>
                                          <p:spTgt spid="8"/>
                                        </p:tgtEl>
                                        <p:attrNameLst>
                                          <p:attrName>ppt_h</p:attrName>
                                        </p:attrNameLst>
                                      </p:cBhvr>
                                      <p:tavLst>
                                        <p:tav tm="0">
                                          <p:val>
                                            <p:fltVal val="0"/>
                                          </p:val>
                                        </p:tav>
                                        <p:tav tm="100000">
                                          <p:val>
                                            <p:strVal val="#ppt_h"/>
                                          </p:val>
                                        </p:tav>
                                      </p:tavLst>
                                    </p:anim>
                                    <p:anim calcmode="lin" valueType="num">
                                      <p:cBhvr>
                                        <p:cTn id="60" dur="3000" fill="hold"/>
                                        <p:tgtEl>
                                          <p:spTgt spid="8"/>
                                        </p:tgtEl>
                                        <p:attrNameLst>
                                          <p:attrName>ppt_x</p:attrName>
                                        </p:attrNameLst>
                                      </p:cBhvr>
                                      <p:tavLst>
                                        <p:tav tm="0">
                                          <p:val>
                                            <p:fltVal val="0.5"/>
                                          </p:val>
                                        </p:tav>
                                        <p:tav tm="100000">
                                          <p:val>
                                            <p:strVal val="#ppt_x"/>
                                          </p:val>
                                        </p:tav>
                                      </p:tavLst>
                                    </p:anim>
                                    <p:anim calcmode="lin" valueType="num">
                                      <p:cBhvr>
                                        <p:cTn id="61" dur="3000" fill="hold"/>
                                        <p:tgtEl>
                                          <p:spTgt spid="8"/>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9"/>
                                        </p:tgtEl>
                                        <p:attrNameLst>
                                          <p:attrName>style.visibility</p:attrName>
                                        </p:attrNameLst>
                                      </p:cBhvr>
                                      <p:to>
                                        <p:strVal val="visible"/>
                                      </p:to>
                                    </p:set>
                                    <p:anim calcmode="lin" valueType="num">
                                      <p:cBhvr>
                                        <p:cTn id="64" dur="3000" fill="hold"/>
                                        <p:tgtEl>
                                          <p:spTgt spid="9"/>
                                        </p:tgtEl>
                                        <p:attrNameLst>
                                          <p:attrName>ppt_w</p:attrName>
                                        </p:attrNameLst>
                                      </p:cBhvr>
                                      <p:tavLst>
                                        <p:tav tm="0">
                                          <p:val>
                                            <p:fltVal val="0"/>
                                          </p:val>
                                        </p:tav>
                                        <p:tav tm="100000">
                                          <p:val>
                                            <p:strVal val="#ppt_w"/>
                                          </p:val>
                                        </p:tav>
                                      </p:tavLst>
                                    </p:anim>
                                    <p:anim calcmode="lin" valueType="num">
                                      <p:cBhvr>
                                        <p:cTn id="65" dur="3000" fill="hold"/>
                                        <p:tgtEl>
                                          <p:spTgt spid="9"/>
                                        </p:tgtEl>
                                        <p:attrNameLst>
                                          <p:attrName>ppt_h</p:attrName>
                                        </p:attrNameLst>
                                      </p:cBhvr>
                                      <p:tavLst>
                                        <p:tav tm="0">
                                          <p:val>
                                            <p:fltVal val="0"/>
                                          </p:val>
                                        </p:tav>
                                        <p:tav tm="100000">
                                          <p:val>
                                            <p:strVal val="#ppt_h"/>
                                          </p:val>
                                        </p:tav>
                                      </p:tavLst>
                                    </p:anim>
                                    <p:anim calcmode="lin" valueType="num">
                                      <p:cBhvr>
                                        <p:cTn id="66" dur="3000" fill="hold"/>
                                        <p:tgtEl>
                                          <p:spTgt spid="9"/>
                                        </p:tgtEl>
                                        <p:attrNameLst>
                                          <p:attrName>ppt_x</p:attrName>
                                        </p:attrNameLst>
                                      </p:cBhvr>
                                      <p:tavLst>
                                        <p:tav tm="0">
                                          <p:val>
                                            <p:fltVal val="0.5"/>
                                          </p:val>
                                        </p:tav>
                                        <p:tav tm="100000">
                                          <p:val>
                                            <p:strVal val="#ppt_x"/>
                                          </p:val>
                                        </p:tav>
                                      </p:tavLst>
                                    </p:anim>
                                    <p:anim calcmode="lin" valueType="num">
                                      <p:cBhvr>
                                        <p:cTn id="67" dur="3000" fill="hold"/>
                                        <p:tgtEl>
                                          <p:spTgt spid="9"/>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p:cTn id="70" dur="3000" fill="hold"/>
                                        <p:tgtEl>
                                          <p:spTgt spid="10"/>
                                        </p:tgtEl>
                                        <p:attrNameLst>
                                          <p:attrName>ppt_w</p:attrName>
                                        </p:attrNameLst>
                                      </p:cBhvr>
                                      <p:tavLst>
                                        <p:tav tm="0">
                                          <p:val>
                                            <p:fltVal val="0"/>
                                          </p:val>
                                        </p:tav>
                                        <p:tav tm="100000">
                                          <p:val>
                                            <p:strVal val="#ppt_w"/>
                                          </p:val>
                                        </p:tav>
                                      </p:tavLst>
                                    </p:anim>
                                    <p:anim calcmode="lin" valueType="num">
                                      <p:cBhvr>
                                        <p:cTn id="71" dur="3000" fill="hold"/>
                                        <p:tgtEl>
                                          <p:spTgt spid="10"/>
                                        </p:tgtEl>
                                        <p:attrNameLst>
                                          <p:attrName>ppt_h</p:attrName>
                                        </p:attrNameLst>
                                      </p:cBhvr>
                                      <p:tavLst>
                                        <p:tav tm="0">
                                          <p:val>
                                            <p:fltVal val="0"/>
                                          </p:val>
                                        </p:tav>
                                        <p:tav tm="100000">
                                          <p:val>
                                            <p:strVal val="#ppt_h"/>
                                          </p:val>
                                        </p:tav>
                                      </p:tavLst>
                                    </p:anim>
                                    <p:anim calcmode="lin" valueType="num">
                                      <p:cBhvr>
                                        <p:cTn id="72" dur="3000" fill="hold"/>
                                        <p:tgtEl>
                                          <p:spTgt spid="10"/>
                                        </p:tgtEl>
                                        <p:attrNameLst>
                                          <p:attrName>ppt_x</p:attrName>
                                        </p:attrNameLst>
                                      </p:cBhvr>
                                      <p:tavLst>
                                        <p:tav tm="0">
                                          <p:val>
                                            <p:fltVal val="0.5"/>
                                          </p:val>
                                        </p:tav>
                                        <p:tav tm="100000">
                                          <p:val>
                                            <p:strVal val="#ppt_x"/>
                                          </p:val>
                                        </p:tav>
                                      </p:tavLst>
                                    </p:anim>
                                    <p:anim calcmode="lin" valueType="num">
                                      <p:cBhvr>
                                        <p:cTn id="73" dur="3000" fill="hold"/>
                                        <p:tgtEl>
                                          <p:spTgt spid="10"/>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1"/>
                                        </p:tgtEl>
                                        <p:attrNameLst>
                                          <p:attrName>style.visibility</p:attrName>
                                        </p:attrNameLst>
                                      </p:cBhvr>
                                      <p:to>
                                        <p:strVal val="visible"/>
                                      </p:to>
                                    </p:set>
                                    <p:anim calcmode="lin" valueType="num">
                                      <p:cBhvr>
                                        <p:cTn id="76" dur="3000" fill="hold"/>
                                        <p:tgtEl>
                                          <p:spTgt spid="11"/>
                                        </p:tgtEl>
                                        <p:attrNameLst>
                                          <p:attrName>ppt_w</p:attrName>
                                        </p:attrNameLst>
                                      </p:cBhvr>
                                      <p:tavLst>
                                        <p:tav tm="0">
                                          <p:val>
                                            <p:fltVal val="0"/>
                                          </p:val>
                                        </p:tav>
                                        <p:tav tm="100000">
                                          <p:val>
                                            <p:strVal val="#ppt_w"/>
                                          </p:val>
                                        </p:tav>
                                      </p:tavLst>
                                    </p:anim>
                                    <p:anim calcmode="lin" valueType="num">
                                      <p:cBhvr>
                                        <p:cTn id="77" dur="3000" fill="hold"/>
                                        <p:tgtEl>
                                          <p:spTgt spid="11"/>
                                        </p:tgtEl>
                                        <p:attrNameLst>
                                          <p:attrName>ppt_h</p:attrName>
                                        </p:attrNameLst>
                                      </p:cBhvr>
                                      <p:tavLst>
                                        <p:tav tm="0">
                                          <p:val>
                                            <p:fltVal val="0"/>
                                          </p:val>
                                        </p:tav>
                                        <p:tav tm="100000">
                                          <p:val>
                                            <p:strVal val="#ppt_h"/>
                                          </p:val>
                                        </p:tav>
                                      </p:tavLst>
                                    </p:anim>
                                    <p:anim calcmode="lin" valueType="num">
                                      <p:cBhvr>
                                        <p:cTn id="78" dur="3000" fill="hold"/>
                                        <p:tgtEl>
                                          <p:spTgt spid="11"/>
                                        </p:tgtEl>
                                        <p:attrNameLst>
                                          <p:attrName>ppt_x</p:attrName>
                                        </p:attrNameLst>
                                      </p:cBhvr>
                                      <p:tavLst>
                                        <p:tav tm="0">
                                          <p:val>
                                            <p:fltVal val="0.5"/>
                                          </p:val>
                                        </p:tav>
                                        <p:tav tm="100000">
                                          <p:val>
                                            <p:strVal val="#ppt_x"/>
                                          </p:val>
                                        </p:tav>
                                      </p:tavLst>
                                    </p:anim>
                                    <p:anim calcmode="lin" valueType="num">
                                      <p:cBhvr>
                                        <p:cTn id="79" dur="3000" fill="hold"/>
                                        <p:tgtEl>
                                          <p:spTgt spid="11"/>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p:cTn id="82" dur="3000" fill="hold"/>
                                        <p:tgtEl>
                                          <p:spTgt spid="12"/>
                                        </p:tgtEl>
                                        <p:attrNameLst>
                                          <p:attrName>ppt_w</p:attrName>
                                        </p:attrNameLst>
                                      </p:cBhvr>
                                      <p:tavLst>
                                        <p:tav tm="0">
                                          <p:val>
                                            <p:fltVal val="0"/>
                                          </p:val>
                                        </p:tav>
                                        <p:tav tm="100000">
                                          <p:val>
                                            <p:strVal val="#ppt_w"/>
                                          </p:val>
                                        </p:tav>
                                      </p:tavLst>
                                    </p:anim>
                                    <p:anim calcmode="lin" valueType="num">
                                      <p:cBhvr>
                                        <p:cTn id="83" dur="3000" fill="hold"/>
                                        <p:tgtEl>
                                          <p:spTgt spid="12"/>
                                        </p:tgtEl>
                                        <p:attrNameLst>
                                          <p:attrName>ppt_h</p:attrName>
                                        </p:attrNameLst>
                                      </p:cBhvr>
                                      <p:tavLst>
                                        <p:tav tm="0">
                                          <p:val>
                                            <p:fltVal val="0"/>
                                          </p:val>
                                        </p:tav>
                                        <p:tav tm="100000">
                                          <p:val>
                                            <p:strVal val="#ppt_h"/>
                                          </p:val>
                                        </p:tav>
                                      </p:tavLst>
                                    </p:anim>
                                    <p:anim calcmode="lin" valueType="num">
                                      <p:cBhvr>
                                        <p:cTn id="84" dur="3000" fill="hold"/>
                                        <p:tgtEl>
                                          <p:spTgt spid="12"/>
                                        </p:tgtEl>
                                        <p:attrNameLst>
                                          <p:attrName>ppt_x</p:attrName>
                                        </p:attrNameLst>
                                      </p:cBhvr>
                                      <p:tavLst>
                                        <p:tav tm="0">
                                          <p:val>
                                            <p:fltVal val="0.5"/>
                                          </p:val>
                                        </p:tav>
                                        <p:tav tm="100000">
                                          <p:val>
                                            <p:strVal val="#ppt_x"/>
                                          </p:val>
                                        </p:tav>
                                      </p:tavLst>
                                    </p:anim>
                                    <p:anim calcmode="lin" valueType="num">
                                      <p:cBhvr>
                                        <p:cTn id="85" dur="3000" fill="hold"/>
                                        <p:tgtEl>
                                          <p:spTgt spid="12"/>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childTnLst>
                                    <p:set>
                                      <p:cBhvr>
                                        <p:cTn id="87" dur="1" fill="hold">
                                          <p:stCondLst>
                                            <p:cond delay="0"/>
                                          </p:stCondLst>
                                        </p:cTn>
                                        <p:tgtEl>
                                          <p:spTgt spid="13"/>
                                        </p:tgtEl>
                                        <p:attrNameLst>
                                          <p:attrName>style.visibility</p:attrName>
                                        </p:attrNameLst>
                                      </p:cBhvr>
                                      <p:to>
                                        <p:strVal val="visible"/>
                                      </p:to>
                                    </p:set>
                                    <p:anim calcmode="lin" valueType="num">
                                      <p:cBhvr>
                                        <p:cTn id="88" dur="3000" fill="hold"/>
                                        <p:tgtEl>
                                          <p:spTgt spid="13"/>
                                        </p:tgtEl>
                                        <p:attrNameLst>
                                          <p:attrName>ppt_w</p:attrName>
                                        </p:attrNameLst>
                                      </p:cBhvr>
                                      <p:tavLst>
                                        <p:tav tm="0">
                                          <p:val>
                                            <p:fltVal val="0"/>
                                          </p:val>
                                        </p:tav>
                                        <p:tav tm="100000">
                                          <p:val>
                                            <p:strVal val="#ppt_w"/>
                                          </p:val>
                                        </p:tav>
                                      </p:tavLst>
                                    </p:anim>
                                    <p:anim calcmode="lin" valueType="num">
                                      <p:cBhvr>
                                        <p:cTn id="89" dur="3000" fill="hold"/>
                                        <p:tgtEl>
                                          <p:spTgt spid="13"/>
                                        </p:tgtEl>
                                        <p:attrNameLst>
                                          <p:attrName>ppt_h</p:attrName>
                                        </p:attrNameLst>
                                      </p:cBhvr>
                                      <p:tavLst>
                                        <p:tav tm="0">
                                          <p:val>
                                            <p:fltVal val="0"/>
                                          </p:val>
                                        </p:tav>
                                        <p:tav tm="100000">
                                          <p:val>
                                            <p:strVal val="#ppt_h"/>
                                          </p:val>
                                        </p:tav>
                                      </p:tavLst>
                                    </p:anim>
                                    <p:anim calcmode="lin" valueType="num">
                                      <p:cBhvr>
                                        <p:cTn id="90" dur="3000" fill="hold"/>
                                        <p:tgtEl>
                                          <p:spTgt spid="13"/>
                                        </p:tgtEl>
                                        <p:attrNameLst>
                                          <p:attrName>ppt_x</p:attrName>
                                        </p:attrNameLst>
                                      </p:cBhvr>
                                      <p:tavLst>
                                        <p:tav tm="0">
                                          <p:val>
                                            <p:fltVal val="0.5"/>
                                          </p:val>
                                        </p:tav>
                                        <p:tav tm="100000">
                                          <p:val>
                                            <p:strVal val="#ppt_x"/>
                                          </p:val>
                                        </p:tav>
                                      </p:tavLst>
                                    </p:anim>
                                    <p:anim calcmode="lin" valueType="num">
                                      <p:cBhvr>
                                        <p:cTn id="91" dur="3000" fill="hold"/>
                                        <p:tgtEl>
                                          <p:spTgt spid="13"/>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p:cTn id="94" dur="3000" fill="hold"/>
                                        <p:tgtEl>
                                          <p:spTgt spid="14"/>
                                        </p:tgtEl>
                                        <p:attrNameLst>
                                          <p:attrName>ppt_w</p:attrName>
                                        </p:attrNameLst>
                                      </p:cBhvr>
                                      <p:tavLst>
                                        <p:tav tm="0">
                                          <p:val>
                                            <p:fltVal val="0"/>
                                          </p:val>
                                        </p:tav>
                                        <p:tav tm="100000">
                                          <p:val>
                                            <p:strVal val="#ppt_w"/>
                                          </p:val>
                                        </p:tav>
                                      </p:tavLst>
                                    </p:anim>
                                    <p:anim calcmode="lin" valueType="num">
                                      <p:cBhvr>
                                        <p:cTn id="95" dur="3000" fill="hold"/>
                                        <p:tgtEl>
                                          <p:spTgt spid="14"/>
                                        </p:tgtEl>
                                        <p:attrNameLst>
                                          <p:attrName>ppt_h</p:attrName>
                                        </p:attrNameLst>
                                      </p:cBhvr>
                                      <p:tavLst>
                                        <p:tav tm="0">
                                          <p:val>
                                            <p:fltVal val="0"/>
                                          </p:val>
                                        </p:tav>
                                        <p:tav tm="100000">
                                          <p:val>
                                            <p:strVal val="#ppt_h"/>
                                          </p:val>
                                        </p:tav>
                                      </p:tavLst>
                                    </p:anim>
                                    <p:anim calcmode="lin" valueType="num">
                                      <p:cBhvr>
                                        <p:cTn id="96" dur="3000" fill="hold"/>
                                        <p:tgtEl>
                                          <p:spTgt spid="14"/>
                                        </p:tgtEl>
                                        <p:attrNameLst>
                                          <p:attrName>ppt_x</p:attrName>
                                        </p:attrNameLst>
                                      </p:cBhvr>
                                      <p:tavLst>
                                        <p:tav tm="0">
                                          <p:val>
                                            <p:fltVal val="0.5"/>
                                          </p:val>
                                        </p:tav>
                                        <p:tav tm="100000">
                                          <p:val>
                                            <p:strVal val="#ppt_x"/>
                                          </p:val>
                                        </p:tav>
                                      </p:tavLst>
                                    </p:anim>
                                    <p:anim calcmode="lin" valueType="num">
                                      <p:cBhvr>
                                        <p:cTn id="97" dur="3000" fill="hold"/>
                                        <p:tgtEl>
                                          <p:spTgt spid="14"/>
                                        </p:tgtEl>
                                        <p:attrNameLst>
                                          <p:attrName>ppt_y</p:attrName>
                                        </p:attrNameLst>
                                      </p:cBhvr>
                                      <p:tavLst>
                                        <p:tav tm="0">
                                          <p:val>
                                            <p:fltVal val="0.5"/>
                                          </p:val>
                                        </p:tav>
                                        <p:tav tm="100000">
                                          <p:val>
                                            <p:strVal val="#ppt_y"/>
                                          </p:val>
                                        </p:tav>
                                      </p:tavLst>
                                    </p:anim>
                                  </p:childTnLst>
                                </p:cTn>
                              </p:par>
                            </p:childTnLst>
                          </p:cTn>
                        </p:par>
                        <p:par>
                          <p:cTn id="98" fill="hold">
                            <p:stCondLst>
                              <p:cond delay="3000"/>
                            </p:stCondLst>
                            <p:childTnLst>
                              <p:par>
                                <p:cTn id="99" presetID="8" presetClass="emph" presetSubtype="0" fill="hold" grpId="2" nodeType="afterEffect">
                                  <p:stCondLst>
                                    <p:cond delay="0"/>
                                  </p:stCondLst>
                                  <p:childTnLst>
                                    <p:animRot by="-10800000">
                                      <p:cBhvr>
                                        <p:cTn id="100" dur="3000" fill="hold"/>
                                        <p:tgtEl>
                                          <p:spTgt spid="5"/>
                                        </p:tgtEl>
                                        <p:attrNameLst>
                                          <p:attrName>r</p:attrName>
                                        </p:attrNameLst>
                                      </p:cBhvr>
                                    </p:animRot>
                                  </p:childTnLst>
                                </p:cTn>
                              </p:par>
                              <p:par>
                                <p:cTn id="101" presetID="8" presetClass="emph" presetSubtype="0" fill="hold" grpId="2" nodeType="withEffect">
                                  <p:stCondLst>
                                    <p:cond delay="0"/>
                                  </p:stCondLst>
                                  <p:childTnLst>
                                    <p:animRot by="-10800000">
                                      <p:cBhvr>
                                        <p:cTn id="102" dur="3000" fill="hold"/>
                                        <p:tgtEl>
                                          <p:spTgt spid="7"/>
                                        </p:tgtEl>
                                        <p:attrNameLst>
                                          <p:attrName>r</p:attrName>
                                        </p:attrNameLst>
                                      </p:cBhvr>
                                    </p:animRot>
                                  </p:childTnLst>
                                </p:cTn>
                              </p:par>
                              <p:par>
                                <p:cTn id="103" presetID="8" presetClass="emph" presetSubtype="0" fill="hold" grpId="2" nodeType="withEffect">
                                  <p:stCondLst>
                                    <p:cond delay="0"/>
                                  </p:stCondLst>
                                  <p:childTnLst>
                                    <p:animRot by="-10800000">
                                      <p:cBhvr>
                                        <p:cTn id="104" dur="3000" fill="hold"/>
                                        <p:tgtEl>
                                          <p:spTgt spid="9"/>
                                        </p:tgtEl>
                                        <p:attrNameLst>
                                          <p:attrName>r</p:attrName>
                                        </p:attrNameLst>
                                      </p:cBhvr>
                                    </p:animRot>
                                  </p:childTnLst>
                                </p:cTn>
                              </p:par>
                              <p:par>
                                <p:cTn id="105" presetID="8" presetClass="emph" presetSubtype="0" fill="hold" grpId="2" nodeType="withEffect">
                                  <p:stCondLst>
                                    <p:cond delay="0"/>
                                  </p:stCondLst>
                                  <p:childTnLst>
                                    <p:animRot by="-10800000">
                                      <p:cBhvr>
                                        <p:cTn id="106" dur="3000" fill="hold"/>
                                        <p:tgtEl>
                                          <p:spTgt spid="11"/>
                                        </p:tgtEl>
                                        <p:attrNameLst>
                                          <p:attrName>r</p:attrName>
                                        </p:attrNameLst>
                                      </p:cBhvr>
                                    </p:animRot>
                                  </p:childTnLst>
                                </p:cTn>
                              </p:par>
                              <p:par>
                                <p:cTn id="107" presetID="8" presetClass="emph" presetSubtype="0" fill="hold" grpId="2" nodeType="withEffect">
                                  <p:stCondLst>
                                    <p:cond delay="0"/>
                                  </p:stCondLst>
                                  <p:childTnLst>
                                    <p:animRot by="-10800000">
                                      <p:cBhvr>
                                        <p:cTn id="108" dur="3000" fill="hold"/>
                                        <p:tgtEl>
                                          <p:spTgt spid="13"/>
                                        </p:tgtEl>
                                        <p:attrNameLst>
                                          <p:attrName>r</p:attrName>
                                        </p:attrNameLst>
                                      </p:cBhvr>
                                    </p:animRot>
                                  </p:childTnLst>
                                </p:cTn>
                              </p:par>
                              <p:par>
                                <p:cTn id="109" presetID="8" presetClass="emph" presetSubtype="0" fill="hold" grpId="2" nodeType="withEffect">
                                  <p:stCondLst>
                                    <p:cond delay="0"/>
                                  </p:stCondLst>
                                  <p:childTnLst>
                                    <p:animRot by="-10800000">
                                      <p:cBhvr>
                                        <p:cTn id="110" dur="3000" fill="hold"/>
                                        <p:tgtEl>
                                          <p:spTgt spid="6"/>
                                        </p:tgtEl>
                                        <p:attrNameLst>
                                          <p:attrName>r</p:attrName>
                                        </p:attrNameLst>
                                      </p:cBhvr>
                                    </p:animRot>
                                  </p:childTnLst>
                                </p:cTn>
                              </p:par>
                              <p:par>
                                <p:cTn id="111" presetID="8" presetClass="emph" presetSubtype="0" fill="hold" grpId="2" nodeType="withEffect">
                                  <p:stCondLst>
                                    <p:cond delay="0"/>
                                  </p:stCondLst>
                                  <p:childTnLst>
                                    <p:animRot by="-10800000">
                                      <p:cBhvr>
                                        <p:cTn id="112" dur="3000" fill="hold"/>
                                        <p:tgtEl>
                                          <p:spTgt spid="8"/>
                                        </p:tgtEl>
                                        <p:attrNameLst>
                                          <p:attrName>r</p:attrName>
                                        </p:attrNameLst>
                                      </p:cBhvr>
                                    </p:animRot>
                                  </p:childTnLst>
                                </p:cTn>
                              </p:par>
                              <p:par>
                                <p:cTn id="113" presetID="8" presetClass="emph" presetSubtype="0" fill="hold" grpId="2" nodeType="withEffect">
                                  <p:stCondLst>
                                    <p:cond delay="0"/>
                                  </p:stCondLst>
                                  <p:childTnLst>
                                    <p:animRot by="-10800000">
                                      <p:cBhvr>
                                        <p:cTn id="114" dur="3000" fill="hold"/>
                                        <p:tgtEl>
                                          <p:spTgt spid="10"/>
                                        </p:tgtEl>
                                        <p:attrNameLst>
                                          <p:attrName>r</p:attrName>
                                        </p:attrNameLst>
                                      </p:cBhvr>
                                    </p:animRot>
                                  </p:childTnLst>
                                </p:cTn>
                              </p:par>
                              <p:par>
                                <p:cTn id="115" presetID="8" presetClass="emph" presetSubtype="0" fill="hold" grpId="2" nodeType="withEffect">
                                  <p:stCondLst>
                                    <p:cond delay="0"/>
                                  </p:stCondLst>
                                  <p:childTnLst>
                                    <p:animRot by="-10800000">
                                      <p:cBhvr>
                                        <p:cTn id="116" dur="3000" fill="hold"/>
                                        <p:tgtEl>
                                          <p:spTgt spid="12"/>
                                        </p:tgtEl>
                                        <p:attrNameLst>
                                          <p:attrName>r</p:attrName>
                                        </p:attrNameLst>
                                      </p:cBhvr>
                                    </p:animRot>
                                  </p:childTnLst>
                                </p:cTn>
                              </p:par>
                              <p:par>
                                <p:cTn id="117" presetID="8" presetClass="emph" presetSubtype="0" fill="hold" grpId="2" nodeType="withEffect">
                                  <p:stCondLst>
                                    <p:cond delay="0"/>
                                  </p:stCondLst>
                                  <p:childTnLst>
                                    <p:animRot by="-10800000">
                                      <p:cBhvr>
                                        <p:cTn id="118" dur="3000" fill="hold"/>
                                        <p:tgtEl>
                                          <p:spTgt spid="14"/>
                                        </p:tgtEl>
                                        <p:attrNameLst>
                                          <p:attrName>r</p:attrName>
                                        </p:attrNameLst>
                                      </p:cBhvr>
                                    </p:animRot>
                                  </p:childTnLst>
                                </p:cTn>
                              </p:par>
                            </p:childTnLst>
                          </p:cTn>
                        </p:par>
                        <p:par>
                          <p:cTn id="119" fill="hold">
                            <p:stCondLst>
                              <p:cond delay="6000"/>
                            </p:stCondLst>
                            <p:childTnLst>
                              <p:par>
                                <p:cTn id="120" presetID="2" presetClass="exit" presetSubtype="8" fill="hold" grpId="3" nodeType="afterEffect">
                                  <p:stCondLst>
                                    <p:cond delay="0"/>
                                  </p:stCondLst>
                                  <p:childTnLst>
                                    <p:anim calcmode="lin" valueType="num">
                                      <p:cBhvr additive="base">
                                        <p:cTn id="121" dur="3000"/>
                                        <p:tgtEl>
                                          <p:spTgt spid="6"/>
                                        </p:tgtEl>
                                        <p:attrNameLst>
                                          <p:attrName>ppt_x</p:attrName>
                                        </p:attrNameLst>
                                      </p:cBhvr>
                                      <p:tavLst>
                                        <p:tav tm="0">
                                          <p:val>
                                            <p:strVal val="ppt_x"/>
                                          </p:val>
                                        </p:tav>
                                        <p:tav tm="100000">
                                          <p:val>
                                            <p:strVal val="0-ppt_w/2"/>
                                          </p:val>
                                        </p:tav>
                                      </p:tavLst>
                                    </p:anim>
                                    <p:anim calcmode="lin" valueType="num">
                                      <p:cBhvr additive="base">
                                        <p:cTn id="122" dur="3000"/>
                                        <p:tgtEl>
                                          <p:spTgt spid="6"/>
                                        </p:tgtEl>
                                        <p:attrNameLst>
                                          <p:attrName>ppt_y</p:attrName>
                                        </p:attrNameLst>
                                      </p:cBhvr>
                                      <p:tavLst>
                                        <p:tav tm="0">
                                          <p:val>
                                            <p:strVal val="ppt_y"/>
                                          </p:val>
                                        </p:tav>
                                        <p:tav tm="100000">
                                          <p:val>
                                            <p:strVal val="ppt_y"/>
                                          </p:val>
                                        </p:tav>
                                      </p:tavLst>
                                    </p:anim>
                                    <p:set>
                                      <p:cBhvr>
                                        <p:cTn id="123" dur="1" fill="hold">
                                          <p:stCondLst>
                                            <p:cond delay="2999"/>
                                          </p:stCondLst>
                                        </p:cTn>
                                        <p:tgtEl>
                                          <p:spTgt spid="6"/>
                                        </p:tgtEl>
                                        <p:attrNameLst>
                                          <p:attrName>style.visibility</p:attrName>
                                        </p:attrNameLst>
                                      </p:cBhvr>
                                      <p:to>
                                        <p:strVal val="hidden"/>
                                      </p:to>
                                    </p:set>
                                  </p:childTnLst>
                                </p:cTn>
                              </p:par>
                              <p:par>
                                <p:cTn id="124" presetID="2" presetClass="exit" presetSubtype="8" fill="hold" grpId="3" nodeType="withEffect">
                                  <p:stCondLst>
                                    <p:cond delay="0"/>
                                  </p:stCondLst>
                                  <p:childTnLst>
                                    <p:anim calcmode="lin" valueType="num">
                                      <p:cBhvr additive="base">
                                        <p:cTn id="125" dur="3000"/>
                                        <p:tgtEl>
                                          <p:spTgt spid="8"/>
                                        </p:tgtEl>
                                        <p:attrNameLst>
                                          <p:attrName>ppt_x</p:attrName>
                                        </p:attrNameLst>
                                      </p:cBhvr>
                                      <p:tavLst>
                                        <p:tav tm="0">
                                          <p:val>
                                            <p:strVal val="ppt_x"/>
                                          </p:val>
                                        </p:tav>
                                        <p:tav tm="100000">
                                          <p:val>
                                            <p:strVal val="0-ppt_w/2"/>
                                          </p:val>
                                        </p:tav>
                                      </p:tavLst>
                                    </p:anim>
                                    <p:anim calcmode="lin" valueType="num">
                                      <p:cBhvr additive="base">
                                        <p:cTn id="126" dur="3000"/>
                                        <p:tgtEl>
                                          <p:spTgt spid="8"/>
                                        </p:tgtEl>
                                        <p:attrNameLst>
                                          <p:attrName>ppt_y</p:attrName>
                                        </p:attrNameLst>
                                      </p:cBhvr>
                                      <p:tavLst>
                                        <p:tav tm="0">
                                          <p:val>
                                            <p:strVal val="ppt_y"/>
                                          </p:val>
                                        </p:tav>
                                        <p:tav tm="100000">
                                          <p:val>
                                            <p:strVal val="ppt_y"/>
                                          </p:val>
                                        </p:tav>
                                      </p:tavLst>
                                    </p:anim>
                                    <p:set>
                                      <p:cBhvr>
                                        <p:cTn id="127" dur="1" fill="hold">
                                          <p:stCondLst>
                                            <p:cond delay="2999"/>
                                          </p:stCondLst>
                                        </p:cTn>
                                        <p:tgtEl>
                                          <p:spTgt spid="8"/>
                                        </p:tgtEl>
                                        <p:attrNameLst>
                                          <p:attrName>style.visibility</p:attrName>
                                        </p:attrNameLst>
                                      </p:cBhvr>
                                      <p:to>
                                        <p:strVal val="hidden"/>
                                      </p:to>
                                    </p:set>
                                  </p:childTnLst>
                                </p:cTn>
                              </p:par>
                              <p:par>
                                <p:cTn id="128" presetID="2" presetClass="exit" presetSubtype="8" fill="hold" grpId="3" nodeType="withEffect">
                                  <p:stCondLst>
                                    <p:cond delay="0"/>
                                  </p:stCondLst>
                                  <p:childTnLst>
                                    <p:anim calcmode="lin" valueType="num">
                                      <p:cBhvr additive="base">
                                        <p:cTn id="129" dur="3000"/>
                                        <p:tgtEl>
                                          <p:spTgt spid="10"/>
                                        </p:tgtEl>
                                        <p:attrNameLst>
                                          <p:attrName>ppt_x</p:attrName>
                                        </p:attrNameLst>
                                      </p:cBhvr>
                                      <p:tavLst>
                                        <p:tav tm="0">
                                          <p:val>
                                            <p:strVal val="ppt_x"/>
                                          </p:val>
                                        </p:tav>
                                        <p:tav tm="100000">
                                          <p:val>
                                            <p:strVal val="0-ppt_w/2"/>
                                          </p:val>
                                        </p:tav>
                                      </p:tavLst>
                                    </p:anim>
                                    <p:anim calcmode="lin" valueType="num">
                                      <p:cBhvr additive="base">
                                        <p:cTn id="130" dur="3000"/>
                                        <p:tgtEl>
                                          <p:spTgt spid="10"/>
                                        </p:tgtEl>
                                        <p:attrNameLst>
                                          <p:attrName>ppt_y</p:attrName>
                                        </p:attrNameLst>
                                      </p:cBhvr>
                                      <p:tavLst>
                                        <p:tav tm="0">
                                          <p:val>
                                            <p:strVal val="ppt_y"/>
                                          </p:val>
                                        </p:tav>
                                        <p:tav tm="100000">
                                          <p:val>
                                            <p:strVal val="ppt_y"/>
                                          </p:val>
                                        </p:tav>
                                      </p:tavLst>
                                    </p:anim>
                                    <p:set>
                                      <p:cBhvr>
                                        <p:cTn id="131" dur="1" fill="hold">
                                          <p:stCondLst>
                                            <p:cond delay="2999"/>
                                          </p:stCondLst>
                                        </p:cTn>
                                        <p:tgtEl>
                                          <p:spTgt spid="10"/>
                                        </p:tgtEl>
                                        <p:attrNameLst>
                                          <p:attrName>style.visibility</p:attrName>
                                        </p:attrNameLst>
                                      </p:cBhvr>
                                      <p:to>
                                        <p:strVal val="hidden"/>
                                      </p:to>
                                    </p:set>
                                  </p:childTnLst>
                                </p:cTn>
                              </p:par>
                              <p:par>
                                <p:cTn id="132" presetID="2" presetClass="exit" presetSubtype="8" fill="hold" grpId="3" nodeType="withEffect">
                                  <p:stCondLst>
                                    <p:cond delay="0"/>
                                  </p:stCondLst>
                                  <p:childTnLst>
                                    <p:anim calcmode="lin" valueType="num">
                                      <p:cBhvr additive="base">
                                        <p:cTn id="133" dur="3000"/>
                                        <p:tgtEl>
                                          <p:spTgt spid="12"/>
                                        </p:tgtEl>
                                        <p:attrNameLst>
                                          <p:attrName>ppt_x</p:attrName>
                                        </p:attrNameLst>
                                      </p:cBhvr>
                                      <p:tavLst>
                                        <p:tav tm="0">
                                          <p:val>
                                            <p:strVal val="ppt_x"/>
                                          </p:val>
                                        </p:tav>
                                        <p:tav tm="100000">
                                          <p:val>
                                            <p:strVal val="0-ppt_w/2"/>
                                          </p:val>
                                        </p:tav>
                                      </p:tavLst>
                                    </p:anim>
                                    <p:anim calcmode="lin" valueType="num">
                                      <p:cBhvr additive="base">
                                        <p:cTn id="134" dur="3000"/>
                                        <p:tgtEl>
                                          <p:spTgt spid="12"/>
                                        </p:tgtEl>
                                        <p:attrNameLst>
                                          <p:attrName>ppt_y</p:attrName>
                                        </p:attrNameLst>
                                      </p:cBhvr>
                                      <p:tavLst>
                                        <p:tav tm="0">
                                          <p:val>
                                            <p:strVal val="ppt_y"/>
                                          </p:val>
                                        </p:tav>
                                        <p:tav tm="100000">
                                          <p:val>
                                            <p:strVal val="ppt_y"/>
                                          </p:val>
                                        </p:tav>
                                      </p:tavLst>
                                    </p:anim>
                                    <p:set>
                                      <p:cBhvr>
                                        <p:cTn id="135" dur="1" fill="hold">
                                          <p:stCondLst>
                                            <p:cond delay="2999"/>
                                          </p:stCondLst>
                                        </p:cTn>
                                        <p:tgtEl>
                                          <p:spTgt spid="12"/>
                                        </p:tgtEl>
                                        <p:attrNameLst>
                                          <p:attrName>style.visibility</p:attrName>
                                        </p:attrNameLst>
                                      </p:cBhvr>
                                      <p:to>
                                        <p:strVal val="hidden"/>
                                      </p:to>
                                    </p:set>
                                  </p:childTnLst>
                                </p:cTn>
                              </p:par>
                              <p:par>
                                <p:cTn id="136" presetID="2" presetClass="exit" presetSubtype="8" fill="hold" grpId="3" nodeType="withEffect">
                                  <p:stCondLst>
                                    <p:cond delay="0"/>
                                  </p:stCondLst>
                                  <p:childTnLst>
                                    <p:anim calcmode="lin" valueType="num">
                                      <p:cBhvr additive="base">
                                        <p:cTn id="137" dur="3000"/>
                                        <p:tgtEl>
                                          <p:spTgt spid="14"/>
                                        </p:tgtEl>
                                        <p:attrNameLst>
                                          <p:attrName>ppt_x</p:attrName>
                                        </p:attrNameLst>
                                      </p:cBhvr>
                                      <p:tavLst>
                                        <p:tav tm="0">
                                          <p:val>
                                            <p:strVal val="ppt_x"/>
                                          </p:val>
                                        </p:tav>
                                        <p:tav tm="100000">
                                          <p:val>
                                            <p:strVal val="0-ppt_w/2"/>
                                          </p:val>
                                        </p:tav>
                                      </p:tavLst>
                                    </p:anim>
                                    <p:anim calcmode="lin" valueType="num">
                                      <p:cBhvr additive="base">
                                        <p:cTn id="138" dur="3000"/>
                                        <p:tgtEl>
                                          <p:spTgt spid="14"/>
                                        </p:tgtEl>
                                        <p:attrNameLst>
                                          <p:attrName>ppt_y</p:attrName>
                                        </p:attrNameLst>
                                      </p:cBhvr>
                                      <p:tavLst>
                                        <p:tav tm="0">
                                          <p:val>
                                            <p:strVal val="ppt_y"/>
                                          </p:val>
                                        </p:tav>
                                        <p:tav tm="100000">
                                          <p:val>
                                            <p:strVal val="ppt_y"/>
                                          </p:val>
                                        </p:tav>
                                      </p:tavLst>
                                    </p:anim>
                                    <p:set>
                                      <p:cBhvr>
                                        <p:cTn id="139" dur="1" fill="hold">
                                          <p:stCondLst>
                                            <p:cond delay="2999"/>
                                          </p:stCondLst>
                                        </p:cTn>
                                        <p:tgtEl>
                                          <p:spTgt spid="14"/>
                                        </p:tgtEl>
                                        <p:attrNameLst>
                                          <p:attrName>style.visibility</p:attrName>
                                        </p:attrNameLst>
                                      </p:cBhvr>
                                      <p:to>
                                        <p:strVal val="hidden"/>
                                      </p:to>
                                    </p:set>
                                  </p:childTnLst>
                                </p:cTn>
                              </p:par>
                              <p:par>
                                <p:cTn id="140" presetID="2" presetClass="exit" presetSubtype="2" fill="hold" grpId="3" nodeType="withEffect">
                                  <p:stCondLst>
                                    <p:cond delay="0"/>
                                  </p:stCondLst>
                                  <p:childTnLst>
                                    <p:anim calcmode="lin" valueType="num">
                                      <p:cBhvr additive="base">
                                        <p:cTn id="141" dur="3000"/>
                                        <p:tgtEl>
                                          <p:spTgt spid="5"/>
                                        </p:tgtEl>
                                        <p:attrNameLst>
                                          <p:attrName>ppt_x</p:attrName>
                                        </p:attrNameLst>
                                      </p:cBhvr>
                                      <p:tavLst>
                                        <p:tav tm="0">
                                          <p:val>
                                            <p:strVal val="ppt_x"/>
                                          </p:val>
                                        </p:tav>
                                        <p:tav tm="100000">
                                          <p:val>
                                            <p:strVal val="1+ppt_w/2"/>
                                          </p:val>
                                        </p:tav>
                                      </p:tavLst>
                                    </p:anim>
                                    <p:anim calcmode="lin" valueType="num">
                                      <p:cBhvr additive="base">
                                        <p:cTn id="142" dur="3000"/>
                                        <p:tgtEl>
                                          <p:spTgt spid="5"/>
                                        </p:tgtEl>
                                        <p:attrNameLst>
                                          <p:attrName>ppt_y</p:attrName>
                                        </p:attrNameLst>
                                      </p:cBhvr>
                                      <p:tavLst>
                                        <p:tav tm="0">
                                          <p:val>
                                            <p:strVal val="ppt_y"/>
                                          </p:val>
                                        </p:tav>
                                        <p:tav tm="100000">
                                          <p:val>
                                            <p:strVal val="ppt_y"/>
                                          </p:val>
                                        </p:tav>
                                      </p:tavLst>
                                    </p:anim>
                                    <p:set>
                                      <p:cBhvr>
                                        <p:cTn id="143" dur="1" fill="hold">
                                          <p:stCondLst>
                                            <p:cond delay="2999"/>
                                          </p:stCondLst>
                                        </p:cTn>
                                        <p:tgtEl>
                                          <p:spTgt spid="5"/>
                                        </p:tgtEl>
                                        <p:attrNameLst>
                                          <p:attrName>style.visibility</p:attrName>
                                        </p:attrNameLst>
                                      </p:cBhvr>
                                      <p:to>
                                        <p:strVal val="hidden"/>
                                      </p:to>
                                    </p:set>
                                  </p:childTnLst>
                                </p:cTn>
                              </p:par>
                              <p:par>
                                <p:cTn id="144" presetID="2" presetClass="exit" presetSubtype="2" fill="hold" grpId="3" nodeType="withEffect">
                                  <p:stCondLst>
                                    <p:cond delay="0"/>
                                  </p:stCondLst>
                                  <p:childTnLst>
                                    <p:anim calcmode="lin" valueType="num">
                                      <p:cBhvr additive="base">
                                        <p:cTn id="145" dur="3000"/>
                                        <p:tgtEl>
                                          <p:spTgt spid="7"/>
                                        </p:tgtEl>
                                        <p:attrNameLst>
                                          <p:attrName>ppt_x</p:attrName>
                                        </p:attrNameLst>
                                      </p:cBhvr>
                                      <p:tavLst>
                                        <p:tav tm="0">
                                          <p:val>
                                            <p:strVal val="ppt_x"/>
                                          </p:val>
                                        </p:tav>
                                        <p:tav tm="100000">
                                          <p:val>
                                            <p:strVal val="1+ppt_w/2"/>
                                          </p:val>
                                        </p:tav>
                                      </p:tavLst>
                                    </p:anim>
                                    <p:anim calcmode="lin" valueType="num">
                                      <p:cBhvr additive="base">
                                        <p:cTn id="146" dur="3000"/>
                                        <p:tgtEl>
                                          <p:spTgt spid="7"/>
                                        </p:tgtEl>
                                        <p:attrNameLst>
                                          <p:attrName>ppt_y</p:attrName>
                                        </p:attrNameLst>
                                      </p:cBhvr>
                                      <p:tavLst>
                                        <p:tav tm="0">
                                          <p:val>
                                            <p:strVal val="ppt_y"/>
                                          </p:val>
                                        </p:tav>
                                        <p:tav tm="100000">
                                          <p:val>
                                            <p:strVal val="ppt_y"/>
                                          </p:val>
                                        </p:tav>
                                      </p:tavLst>
                                    </p:anim>
                                    <p:set>
                                      <p:cBhvr>
                                        <p:cTn id="147" dur="1" fill="hold">
                                          <p:stCondLst>
                                            <p:cond delay="2999"/>
                                          </p:stCondLst>
                                        </p:cTn>
                                        <p:tgtEl>
                                          <p:spTgt spid="7"/>
                                        </p:tgtEl>
                                        <p:attrNameLst>
                                          <p:attrName>style.visibility</p:attrName>
                                        </p:attrNameLst>
                                      </p:cBhvr>
                                      <p:to>
                                        <p:strVal val="hidden"/>
                                      </p:to>
                                    </p:set>
                                  </p:childTnLst>
                                </p:cTn>
                              </p:par>
                              <p:par>
                                <p:cTn id="148" presetID="2" presetClass="exit" presetSubtype="2" fill="hold" grpId="3" nodeType="withEffect">
                                  <p:stCondLst>
                                    <p:cond delay="0"/>
                                  </p:stCondLst>
                                  <p:childTnLst>
                                    <p:anim calcmode="lin" valueType="num">
                                      <p:cBhvr additive="base">
                                        <p:cTn id="149" dur="3000"/>
                                        <p:tgtEl>
                                          <p:spTgt spid="9"/>
                                        </p:tgtEl>
                                        <p:attrNameLst>
                                          <p:attrName>ppt_x</p:attrName>
                                        </p:attrNameLst>
                                      </p:cBhvr>
                                      <p:tavLst>
                                        <p:tav tm="0">
                                          <p:val>
                                            <p:strVal val="ppt_x"/>
                                          </p:val>
                                        </p:tav>
                                        <p:tav tm="100000">
                                          <p:val>
                                            <p:strVal val="1+ppt_w/2"/>
                                          </p:val>
                                        </p:tav>
                                      </p:tavLst>
                                    </p:anim>
                                    <p:anim calcmode="lin" valueType="num">
                                      <p:cBhvr additive="base">
                                        <p:cTn id="150" dur="3000"/>
                                        <p:tgtEl>
                                          <p:spTgt spid="9"/>
                                        </p:tgtEl>
                                        <p:attrNameLst>
                                          <p:attrName>ppt_y</p:attrName>
                                        </p:attrNameLst>
                                      </p:cBhvr>
                                      <p:tavLst>
                                        <p:tav tm="0">
                                          <p:val>
                                            <p:strVal val="ppt_y"/>
                                          </p:val>
                                        </p:tav>
                                        <p:tav tm="100000">
                                          <p:val>
                                            <p:strVal val="ppt_y"/>
                                          </p:val>
                                        </p:tav>
                                      </p:tavLst>
                                    </p:anim>
                                    <p:set>
                                      <p:cBhvr>
                                        <p:cTn id="151" dur="1" fill="hold">
                                          <p:stCondLst>
                                            <p:cond delay="2999"/>
                                          </p:stCondLst>
                                        </p:cTn>
                                        <p:tgtEl>
                                          <p:spTgt spid="9"/>
                                        </p:tgtEl>
                                        <p:attrNameLst>
                                          <p:attrName>style.visibility</p:attrName>
                                        </p:attrNameLst>
                                      </p:cBhvr>
                                      <p:to>
                                        <p:strVal val="hidden"/>
                                      </p:to>
                                    </p:set>
                                  </p:childTnLst>
                                </p:cTn>
                              </p:par>
                              <p:par>
                                <p:cTn id="152" presetID="2" presetClass="exit" presetSubtype="2" fill="hold" grpId="3" nodeType="withEffect">
                                  <p:stCondLst>
                                    <p:cond delay="0"/>
                                  </p:stCondLst>
                                  <p:childTnLst>
                                    <p:anim calcmode="lin" valueType="num">
                                      <p:cBhvr additive="base">
                                        <p:cTn id="153" dur="3000"/>
                                        <p:tgtEl>
                                          <p:spTgt spid="11"/>
                                        </p:tgtEl>
                                        <p:attrNameLst>
                                          <p:attrName>ppt_x</p:attrName>
                                        </p:attrNameLst>
                                      </p:cBhvr>
                                      <p:tavLst>
                                        <p:tav tm="0">
                                          <p:val>
                                            <p:strVal val="ppt_x"/>
                                          </p:val>
                                        </p:tav>
                                        <p:tav tm="100000">
                                          <p:val>
                                            <p:strVal val="1+ppt_w/2"/>
                                          </p:val>
                                        </p:tav>
                                      </p:tavLst>
                                    </p:anim>
                                    <p:anim calcmode="lin" valueType="num">
                                      <p:cBhvr additive="base">
                                        <p:cTn id="154" dur="3000"/>
                                        <p:tgtEl>
                                          <p:spTgt spid="11"/>
                                        </p:tgtEl>
                                        <p:attrNameLst>
                                          <p:attrName>ppt_y</p:attrName>
                                        </p:attrNameLst>
                                      </p:cBhvr>
                                      <p:tavLst>
                                        <p:tav tm="0">
                                          <p:val>
                                            <p:strVal val="ppt_y"/>
                                          </p:val>
                                        </p:tav>
                                        <p:tav tm="100000">
                                          <p:val>
                                            <p:strVal val="ppt_y"/>
                                          </p:val>
                                        </p:tav>
                                      </p:tavLst>
                                    </p:anim>
                                    <p:set>
                                      <p:cBhvr>
                                        <p:cTn id="155" dur="1" fill="hold">
                                          <p:stCondLst>
                                            <p:cond delay="2999"/>
                                          </p:stCondLst>
                                        </p:cTn>
                                        <p:tgtEl>
                                          <p:spTgt spid="11"/>
                                        </p:tgtEl>
                                        <p:attrNameLst>
                                          <p:attrName>style.visibility</p:attrName>
                                        </p:attrNameLst>
                                      </p:cBhvr>
                                      <p:to>
                                        <p:strVal val="hidden"/>
                                      </p:to>
                                    </p:set>
                                  </p:childTnLst>
                                </p:cTn>
                              </p:par>
                              <p:par>
                                <p:cTn id="156" presetID="2" presetClass="exit" presetSubtype="2" fill="hold" grpId="3" nodeType="withEffect">
                                  <p:stCondLst>
                                    <p:cond delay="0"/>
                                  </p:stCondLst>
                                  <p:childTnLst>
                                    <p:anim calcmode="lin" valueType="num">
                                      <p:cBhvr additive="base">
                                        <p:cTn id="157" dur="3000"/>
                                        <p:tgtEl>
                                          <p:spTgt spid="13"/>
                                        </p:tgtEl>
                                        <p:attrNameLst>
                                          <p:attrName>ppt_x</p:attrName>
                                        </p:attrNameLst>
                                      </p:cBhvr>
                                      <p:tavLst>
                                        <p:tav tm="0">
                                          <p:val>
                                            <p:strVal val="ppt_x"/>
                                          </p:val>
                                        </p:tav>
                                        <p:tav tm="100000">
                                          <p:val>
                                            <p:strVal val="1+ppt_w/2"/>
                                          </p:val>
                                        </p:tav>
                                      </p:tavLst>
                                    </p:anim>
                                    <p:anim calcmode="lin" valueType="num">
                                      <p:cBhvr additive="base">
                                        <p:cTn id="158" dur="3000"/>
                                        <p:tgtEl>
                                          <p:spTgt spid="13"/>
                                        </p:tgtEl>
                                        <p:attrNameLst>
                                          <p:attrName>ppt_y</p:attrName>
                                        </p:attrNameLst>
                                      </p:cBhvr>
                                      <p:tavLst>
                                        <p:tav tm="0">
                                          <p:val>
                                            <p:strVal val="ppt_y"/>
                                          </p:val>
                                        </p:tav>
                                        <p:tav tm="100000">
                                          <p:val>
                                            <p:strVal val="ppt_y"/>
                                          </p:val>
                                        </p:tav>
                                      </p:tavLst>
                                    </p:anim>
                                    <p:set>
                                      <p:cBhvr>
                                        <p:cTn id="159" dur="1" fill="hold">
                                          <p:stCondLst>
                                            <p:cond delay="2999"/>
                                          </p:stCondLst>
                                        </p:cTn>
                                        <p:tgtEl>
                                          <p:spTgt spid="13"/>
                                        </p:tgtEl>
                                        <p:attrNameLst>
                                          <p:attrName>style.visibility</p:attrName>
                                        </p:attrNameLst>
                                      </p:cBhvr>
                                      <p:to>
                                        <p:strVal val="hidden"/>
                                      </p:to>
                                    </p:set>
                                  </p:childTnLst>
                                </p:cTn>
                              </p:par>
                              <p:par>
                                <p:cTn id="160" presetID="23" presetClass="entr" presetSubtype="288" fill="hold" nodeType="withEffect">
                                  <p:stCondLst>
                                    <p:cond delay="0"/>
                                  </p:stCondLst>
                                  <p:childTnLst>
                                    <p:set>
                                      <p:cBhvr>
                                        <p:cTn id="161" dur="1" fill="hold">
                                          <p:stCondLst>
                                            <p:cond delay="0"/>
                                          </p:stCondLst>
                                        </p:cTn>
                                        <p:tgtEl>
                                          <p:spTgt spid="4"/>
                                        </p:tgtEl>
                                        <p:attrNameLst>
                                          <p:attrName>style.visibility</p:attrName>
                                        </p:attrNameLst>
                                      </p:cBhvr>
                                      <p:to>
                                        <p:strVal val="visible"/>
                                      </p:to>
                                    </p:set>
                                    <p:anim calcmode="lin" valueType="num">
                                      <p:cBhvr>
                                        <p:cTn id="162" dur="3000" fill="hold"/>
                                        <p:tgtEl>
                                          <p:spTgt spid="4"/>
                                        </p:tgtEl>
                                        <p:attrNameLst>
                                          <p:attrName>ppt_w</p:attrName>
                                        </p:attrNameLst>
                                      </p:cBhvr>
                                      <p:tavLst>
                                        <p:tav tm="0">
                                          <p:val>
                                            <p:strVal val="4/3*#ppt_w"/>
                                          </p:val>
                                        </p:tav>
                                        <p:tav tm="100000">
                                          <p:val>
                                            <p:strVal val="#ppt_w"/>
                                          </p:val>
                                        </p:tav>
                                      </p:tavLst>
                                    </p:anim>
                                    <p:anim calcmode="lin" valueType="num">
                                      <p:cBhvr>
                                        <p:cTn id="163" dur="3000" fill="hold"/>
                                        <p:tgtEl>
                                          <p:spTgt spid="4"/>
                                        </p:tgtEl>
                                        <p:attrNameLst>
                                          <p:attrName>ppt_h</p:attrName>
                                        </p:attrNameLst>
                                      </p:cBhvr>
                                      <p:tavLst>
                                        <p:tav tm="0">
                                          <p:val>
                                            <p:strVal val="4/3*#ppt_h"/>
                                          </p:val>
                                        </p:tav>
                                        <p:tav tm="100000">
                                          <p:val>
                                            <p:strVal val="#ppt_h"/>
                                          </p:val>
                                        </p:tav>
                                      </p:tavLst>
                                    </p:anim>
                                  </p:childTnLst>
                                </p:cTn>
                              </p:par>
                              <p:par>
                                <p:cTn id="164" presetID="6" presetClass="entr" presetSubtype="32" fill="hold" nodeType="withEffect">
                                  <p:stCondLst>
                                    <p:cond delay="0"/>
                                  </p:stCondLst>
                                  <p:childTnLst>
                                    <p:set>
                                      <p:cBhvr>
                                        <p:cTn id="165" dur="1" fill="hold">
                                          <p:stCondLst>
                                            <p:cond delay="0"/>
                                          </p:stCondLst>
                                        </p:cTn>
                                        <p:tgtEl>
                                          <p:spTgt spid="4"/>
                                        </p:tgtEl>
                                        <p:attrNameLst>
                                          <p:attrName>style.visibility</p:attrName>
                                        </p:attrNameLst>
                                      </p:cBhvr>
                                      <p:to>
                                        <p:strVal val="visible"/>
                                      </p:to>
                                    </p:set>
                                    <p:animEffect transition="in" filter="circle(out)">
                                      <p:cBhvr>
                                        <p:cTn id="166" dur="5000"/>
                                        <p:tgtEl>
                                          <p:spTgt spid="4"/>
                                        </p:tgtEl>
                                      </p:cBhvr>
                                    </p:animEffect>
                                  </p:childTnLst>
                                </p:cTn>
                              </p:par>
                            </p:childTnLst>
                          </p:cTn>
                        </p:par>
                        <p:par>
                          <p:cTn id="167" fill="hold">
                            <p:stCondLst>
                              <p:cond delay="11000"/>
                            </p:stCondLst>
                            <p:childTnLst>
                              <p:par>
                                <p:cTn id="168" presetID="17" presetClass="entr" presetSubtype="10" fill="hold" grpId="0" nodeType="afterEffect">
                                  <p:stCondLst>
                                    <p:cond delay="0"/>
                                  </p:stCondLst>
                                  <p:childTnLst>
                                    <p:set>
                                      <p:cBhvr>
                                        <p:cTn id="169" dur="1" fill="hold">
                                          <p:stCondLst>
                                            <p:cond delay="0"/>
                                          </p:stCondLst>
                                        </p:cTn>
                                        <p:tgtEl>
                                          <p:spTgt spid="15"/>
                                        </p:tgtEl>
                                        <p:attrNameLst>
                                          <p:attrName>style.visibility</p:attrName>
                                        </p:attrNameLst>
                                      </p:cBhvr>
                                      <p:to>
                                        <p:strVal val="visible"/>
                                      </p:to>
                                    </p:set>
                                    <p:anim calcmode="lin" valueType="num">
                                      <p:cBhvr>
                                        <p:cTn id="170" dur="2000" fill="hold"/>
                                        <p:tgtEl>
                                          <p:spTgt spid="15"/>
                                        </p:tgtEl>
                                        <p:attrNameLst>
                                          <p:attrName>ppt_w</p:attrName>
                                        </p:attrNameLst>
                                      </p:cBhvr>
                                      <p:tavLst>
                                        <p:tav tm="0">
                                          <p:val>
                                            <p:fltVal val="0"/>
                                          </p:val>
                                        </p:tav>
                                        <p:tav tm="100000">
                                          <p:val>
                                            <p:strVal val="#ppt_w"/>
                                          </p:val>
                                        </p:tav>
                                      </p:tavLst>
                                    </p:anim>
                                    <p:anim calcmode="lin" valueType="num">
                                      <p:cBhvr>
                                        <p:cTn id="171"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p:bldP spid="1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a:gradFill flip="none" rotWithShape="1">
            <a:gsLst>
              <a:gs pos="0">
                <a:srgbClr val="002060"/>
              </a:gs>
              <a:gs pos="50000">
                <a:schemeClr val="tx2">
                  <a:lumMod val="60000"/>
                  <a:lumOff val="40000"/>
                  <a:shade val="67500"/>
                  <a:satMod val="115000"/>
                </a:schemeClr>
              </a:gs>
              <a:gs pos="100000">
                <a:schemeClr val="tx2">
                  <a:lumMod val="60000"/>
                  <a:lumOff val="40000"/>
                  <a:shade val="100000"/>
                  <a:satMod val="115000"/>
                </a:schemeClr>
              </a:gs>
            </a:gsLst>
            <a:path path="circle">
              <a:fillToRect l="50000" t="50000" r="50000" b="50000"/>
            </a:path>
            <a:tileRect/>
          </a:gradFill>
        </p:spPr>
        <p:txBody>
          <a:bodyPr/>
          <a:lstStyle/>
          <a:p>
            <a:endParaRPr lang="es-ES" dirty="0"/>
          </a:p>
        </p:txBody>
      </p:sp>
      <p:pic>
        <p:nvPicPr>
          <p:cNvPr id="4" name="3 Imagen" descr="e57.jpg"/>
          <p:cNvPicPr>
            <a:picLocks noChangeAspect="1"/>
          </p:cNvPicPr>
          <p:nvPr/>
        </p:nvPicPr>
        <p:blipFill>
          <a:blip r:embed="rId2"/>
          <a:stretch>
            <a:fillRect/>
          </a:stretch>
        </p:blipFill>
        <p:spPr>
          <a:xfrm>
            <a:off x="0" y="0"/>
            <a:ext cx="9144001" cy="5143500"/>
          </a:xfrm>
          <a:prstGeom prst="rect">
            <a:avLst/>
          </a:prstGeom>
        </p:spPr>
      </p:pic>
      <p:pic>
        <p:nvPicPr>
          <p:cNvPr id="5" name="4 Imagen" descr="016973-3d-transparent-glass-icon-symbols-shapes-spiral.png"/>
          <p:cNvPicPr>
            <a:picLocks noChangeAspect="1"/>
          </p:cNvPicPr>
          <p:nvPr/>
        </p:nvPicPr>
        <p:blipFill>
          <a:blip r:embed="rId3">
            <a:duotone>
              <a:schemeClr val="accent1">
                <a:shade val="45000"/>
                <a:satMod val="135000"/>
              </a:schemeClr>
              <a:prstClr val="white"/>
            </a:duotone>
            <a:lum bright="40000" contrast="40000"/>
          </a:blip>
          <a:stretch>
            <a:fillRect/>
          </a:stretch>
        </p:blipFill>
        <p:spPr>
          <a:xfrm>
            <a:off x="4000496" y="0"/>
            <a:ext cx="1285866" cy="1285866"/>
          </a:xfrm>
          <a:prstGeom prst="rect">
            <a:avLst/>
          </a:prstGeom>
          <a:ln>
            <a:noFill/>
          </a:ln>
        </p:spPr>
      </p:pic>
      <p:pic>
        <p:nvPicPr>
          <p:cNvPr id="6" name="5 Imagen" descr="016973-3d-transparent-glass-icon-symbols-shapes-spiral.png"/>
          <p:cNvPicPr>
            <a:picLocks noChangeAspect="1"/>
          </p:cNvPicPr>
          <p:nvPr/>
        </p:nvPicPr>
        <p:blipFill>
          <a:blip r:embed="rId3">
            <a:duotone>
              <a:schemeClr val="accent1">
                <a:shade val="45000"/>
                <a:satMod val="135000"/>
              </a:schemeClr>
              <a:prstClr val="white"/>
            </a:duotone>
            <a:lum bright="40000" contrast="40000"/>
          </a:blip>
          <a:stretch>
            <a:fillRect/>
          </a:stretch>
        </p:blipFill>
        <p:spPr>
          <a:xfrm>
            <a:off x="3929058" y="3929072"/>
            <a:ext cx="1214428" cy="1214428"/>
          </a:xfrm>
          <a:prstGeom prst="rect">
            <a:avLst/>
          </a:prstGeom>
          <a:ln>
            <a:noFill/>
          </a:ln>
        </p:spPr>
      </p:pic>
      <p:pic>
        <p:nvPicPr>
          <p:cNvPr id="7" name="6 Imagen" descr="016973-3d-transparent-glass-icon-symbols-shapes-spiral.png"/>
          <p:cNvPicPr>
            <a:picLocks noChangeAspect="1"/>
          </p:cNvPicPr>
          <p:nvPr/>
        </p:nvPicPr>
        <p:blipFill>
          <a:blip r:embed="rId3">
            <a:duotone>
              <a:schemeClr val="accent1">
                <a:shade val="45000"/>
                <a:satMod val="135000"/>
              </a:schemeClr>
              <a:prstClr val="white"/>
            </a:duotone>
            <a:lum bright="40000" contrast="40000"/>
          </a:blip>
          <a:stretch>
            <a:fillRect/>
          </a:stretch>
        </p:blipFill>
        <p:spPr>
          <a:xfrm>
            <a:off x="6072198" y="2857502"/>
            <a:ext cx="1223978" cy="1223978"/>
          </a:xfrm>
          <a:prstGeom prst="rect">
            <a:avLst/>
          </a:prstGeom>
          <a:ln>
            <a:noFill/>
          </a:ln>
        </p:spPr>
      </p:pic>
      <p:pic>
        <p:nvPicPr>
          <p:cNvPr id="8" name="7 Imagen" descr="016973-3d-transparent-glass-icon-symbols-shapes-spiral.png"/>
          <p:cNvPicPr>
            <a:picLocks noChangeAspect="1"/>
          </p:cNvPicPr>
          <p:nvPr/>
        </p:nvPicPr>
        <p:blipFill>
          <a:blip r:embed="rId3">
            <a:duotone>
              <a:schemeClr val="accent1">
                <a:shade val="45000"/>
                <a:satMod val="135000"/>
              </a:schemeClr>
              <a:prstClr val="white"/>
            </a:duotone>
            <a:lum bright="40000" contrast="40000"/>
          </a:blip>
          <a:stretch>
            <a:fillRect/>
          </a:stretch>
        </p:blipFill>
        <p:spPr>
          <a:xfrm>
            <a:off x="1857356" y="2857502"/>
            <a:ext cx="1285884" cy="1285884"/>
          </a:xfrm>
          <a:prstGeom prst="rect">
            <a:avLst/>
          </a:prstGeom>
          <a:ln>
            <a:noFill/>
          </a:ln>
        </p:spPr>
      </p:pic>
      <p:pic>
        <p:nvPicPr>
          <p:cNvPr id="9" name="8 Imagen" descr="016973-3d-transparent-glass-icon-symbols-shapes-spiral.png"/>
          <p:cNvPicPr>
            <a:picLocks noChangeAspect="1"/>
          </p:cNvPicPr>
          <p:nvPr/>
        </p:nvPicPr>
        <p:blipFill>
          <a:blip r:embed="rId3">
            <a:duotone>
              <a:schemeClr val="accent1">
                <a:shade val="45000"/>
                <a:satMod val="135000"/>
              </a:schemeClr>
              <a:prstClr val="white"/>
            </a:duotone>
            <a:lum bright="40000" contrast="40000"/>
          </a:blip>
          <a:stretch>
            <a:fillRect/>
          </a:stretch>
        </p:blipFill>
        <p:spPr>
          <a:xfrm>
            <a:off x="1857356" y="1571618"/>
            <a:ext cx="1214446" cy="1214446"/>
          </a:xfrm>
          <a:prstGeom prst="rect">
            <a:avLst/>
          </a:prstGeom>
          <a:ln>
            <a:noFill/>
          </a:ln>
        </p:spPr>
      </p:pic>
      <p:pic>
        <p:nvPicPr>
          <p:cNvPr id="10" name="9 Imagen" descr="016973-3d-transparent-glass-icon-symbols-shapes-spiral.png"/>
          <p:cNvPicPr>
            <a:picLocks noChangeAspect="1"/>
          </p:cNvPicPr>
          <p:nvPr/>
        </p:nvPicPr>
        <p:blipFill>
          <a:blip r:embed="rId3">
            <a:duotone>
              <a:schemeClr val="accent1">
                <a:shade val="45000"/>
                <a:satMod val="135000"/>
              </a:schemeClr>
              <a:prstClr val="white"/>
            </a:duotone>
            <a:lum bright="40000" contrast="40000"/>
          </a:blip>
          <a:stretch>
            <a:fillRect/>
          </a:stretch>
        </p:blipFill>
        <p:spPr>
          <a:xfrm>
            <a:off x="2571736" y="428604"/>
            <a:ext cx="1214446" cy="1214446"/>
          </a:xfrm>
          <a:prstGeom prst="rect">
            <a:avLst/>
          </a:prstGeom>
          <a:ln>
            <a:noFill/>
          </a:ln>
        </p:spPr>
      </p:pic>
      <p:pic>
        <p:nvPicPr>
          <p:cNvPr id="11" name="10 Imagen" descr="016973-3d-transparent-glass-icon-symbols-shapes-spiral.png"/>
          <p:cNvPicPr>
            <a:picLocks noChangeAspect="1"/>
          </p:cNvPicPr>
          <p:nvPr/>
        </p:nvPicPr>
        <p:blipFill>
          <a:blip r:embed="rId3">
            <a:duotone>
              <a:schemeClr val="accent1">
                <a:shade val="45000"/>
                <a:satMod val="135000"/>
              </a:schemeClr>
              <a:prstClr val="white"/>
            </a:duotone>
            <a:lum bright="40000" contrast="40000"/>
          </a:blip>
          <a:stretch>
            <a:fillRect/>
          </a:stretch>
        </p:blipFill>
        <p:spPr>
          <a:xfrm>
            <a:off x="5214942" y="285734"/>
            <a:ext cx="1366854" cy="1366854"/>
          </a:xfrm>
          <a:prstGeom prst="rect">
            <a:avLst/>
          </a:prstGeom>
          <a:ln>
            <a:noFill/>
          </a:ln>
        </p:spPr>
      </p:pic>
      <p:pic>
        <p:nvPicPr>
          <p:cNvPr id="12" name="11 Imagen" descr="016973-3d-transparent-glass-icon-symbols-shapes-spiral.png"/>
          <p:cNvPicPr>
            <a:picLocks noChangeAspect="1"/>
          </p:cNvPicPr>
          <p:nvPr/>
        </p:nvPicPr>
        <p:blipFill>
          <a:blip r:embed="rId3">
            <a:duotone>
              <a:schemeClr val="accent1">
                <a:shade val="45000"/>
                <a:satMod val="135000"/>
              </a:schemeClr>
              <a:prstClr val="white"/>
            </a:duotone>
            <a:lum bright="40000" contrast="40000"/>
          </a:blip>
          <a:stretch>
            <a:fillRect/>
          </a:stretch>
        </p:blipFill>
        <p:spPr>
          <a:xfrm>
            <a:off x="6072198" y="1500180"/>
            <a:ext cx="1366854" cy="1366854"/>
          </a:xfrm>
          <a:prstGeom prst="rect">
            <a:avLst/>
          </a:prstGeom>
          <a:ln>
            <a:noFill/>
          </a:ln>
        </p:spPr>
      </p:pic>
      <p:pic>
        <p:nvPicPr>
          <p:cNvPr id="14" name="13 Imagen" descr="016973-3d-transparent-glass-icon-symbols-shapes-spiral.png"/>
          <p:cNvPicPr>
            <a:picLocks noChangeAspect="1"/>
          </p:cNvPicPr>
          <p:nvPr/>
        </p:nvPicPr>
        <p:blipFill>
          <a:blip r:embed="rId3">
            <a:duotone>
              <a:schemeClr val="accent1">
                <a:shade val="45000"/>
                <a:satMod val="135000"/>
              </a:schemeClr>
              <a:prstClr val="white"/>
            </a:duotone>
            <a:lum bright="40000" contrast="40000"/>
          </a:blip>
          <a:stretch>
            <a:fillRect/>
          </a:stretch>
        </p:blipFill>
        <p:spPr>
          <a:xfrm>
            <a:off x="5214942" y="3643320"/>
            <a:ext cx="1223978" cy="1223978"/>
          </a:xfrm>
          <a:prstGeom prst="rect">
            <a:avLst/>
          </a:prstGeom>
          <a:ln>
            <a:noFill/>
          </a:ln>
        </p:spPr>
      </p:pic>
      <p:pic>
        <p:nvPicPr>
          <p:cNvPr id="15" name="14 Imagen" descr="016973-3d-transparent-glass-icon-symbols-shapes-spiral.png"/>
          <p:cNvPicPr>
            <a:picLocks noChangeAspect="1"/>
          </p:cNvPicPr>
          <p:nvPr/>
        </p:nvPicPr>
        <p:blipFill>
          <a:blip r:embed="rId3">
            <a:duotone>
              <a:schemeClr val="accent1">
                <a:shade val="45000"/>
                <a:satMod val="135000"/>
              </a:schemeClr>
              <a:prstClr val="white"/>
            </a:duotone>
            <a:lum bright="40000" contrast="40000"/>
          </a:blip>
          <a:stretch>
            <a:fillRect/>
          </a:stretch>
        </p:blipFill>
        <p:spPr>
          <a:xfrm>
            <a:off x="2714612" y="3786196"/>
            <a:ext cx="1152558" cy="1152558"/>
          </a:xfrm>
          <a:prstGeom prst="rect">
            <a:avLst/>
          </a:prstGeom>
          <a:ln>
            <a:noFill/>
          </a:ln>
        </p:spPr>
      </p:pic>
      <p:pic>
        <p:nvPicPr>
          <p:cNvPr id="17" name="16 Imagen" descr="1313694966_Vector_Clipart.png"/>
          <p:cNvPicPr>
            <a:picLocks noChangeAspect="1"/>
          </p:cNvPicPr>
          <p:nvPr/>
        </p:nvPicPr>
        <p:blipFill>
          <a:blip r:embed="rId4">
            <a:duotone>
              <a:schemeClr val="accent1">
                <a:shade val="45000"/>
                <a:satMod val="135000"/>
              </a:schemeClr>
              <a:prstClr val="white"/>
            </a:duotone>
            <a:lum bright="40000" contrast="40000"/>
          </a:blip>
          <a:stretch>
            <a:fillRect/>
          </a:stretch>
        </p:blipFill>
        <p:spPr>
          <a:xfrm>
            <a:off x="3286116" y="1214428"/>
            <a:ext cx="2643206" cy="2643206"/>
          </a:xfrm>
          <a:prstGeom prst="rect">
            <a:avLst/>
          </a:prstGeom>
          <a:ln>
            <a:noFill/>
          </a:ln>
        </p:spPr>
      </p:pic>
      <p:sp>
        <p:nvSpPr>
          <p:cNvPr id="16" name="15 CuadroTexto"/>
          <p:cNvSpPr txBox="1"/>
          <p:nvPr/>
        </p:nvSpPr>
        <p:spPr>
          <a:xfrm>
            <a:off x="0" y="214296"/>
            <a:ext cx="4143404" cy="2246769"/>
          </a:xfrm>
          <a:prstGeom prst="rect">
            <a:avLst/>
          </a:prstGeom>
          <a:noFill/>
        </p:spPr>
        <p:txBody>
          <a:bodyPr wrap="square" rtlCol="0">
            <a:spAutoFit/>
          </a:bodyPr>
          <a:lstStyle/>
          <a:p>
            <a:pPr algn="ctr"/>
            <a:r>
              <a:rPr lang="es-E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Motívate  positivamente, usa pensamientos poderosos  de  fe, positivos, crea tus sueños y alcánzalos</a:t>
            </a:r>
            <a:endParaRPr lang="es-ES" sz="28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endParaRPr>
          </a:p>
        </p:txBody>
      </p:sp>
      <p:sp>
        <p:nvSpPr>
          <p:cNvPr id="18" name="17 Rectángulo"/>
          <p:cNvSpPr/>
          <p:nvPr/>
        </p:nvSpPr>
        <p:spPr>
          <a:xfrm>
            <a:off x="-214346" y="0"/>
            <a:ext cx="9715568" cy="5429270"/>
          </a:xfrm>
          <a:prstGeom prst="rect">
            <a:avLst/>
          </a:prstGeom>
          <a:blipFill>
            <a:blip r:embed="rId5">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p:cTn id="58" dur="3000" fill="hold"/>
                                        <p:tgtEl>
                                          <p:spTgt spid="14"/>
                                        </p:tgtEl>
                                        <p:attrNameLst>
                                          <p:attrName>ppt_w</p:attrName>
                                        </p:attrNameLst>
                                      </p:cBhvr>
                                      <p:tavLst>
                                        <p:tav tm="0">
                                          <p:val>
                                            <p:fltVal val="0"/>
                                          </p:val>
                                        </p:tav>
                                        <p:tav tm="100000">
                                          <p:val>
                                            <p:strVal val="#ppt_w"/>
                                          </p:val>
                                        </p:tav>
                                      </p:tavLst>
                                    </p:anim>
                                    <p:anim calcmode="lin" valueType="num">
                                      <p:cBhvr>
                                        <p:cTn id="59" dur="3000" fill="hold"/>
                                        <p:tgtEl>
                                          <p:spTgt spid="14"/>
                                        </p:tgtEl>
                                        <p:attrNameLst>
                                          <p:attrName>ppt_h</p:attrName>
                                        </p:attrNameLst>
                                      </p:cBhvr>
                                      <p:tavLst>
                                        <p:tav tm="0">
                                          <p:val>
                                            <p:fltVal val="0"/>
                                          </p:val>
                                        </p:tav>
                                        <p:tav tm="100000">
                                          <p:val>
                                            <p:strVal val="#ppt_h"/>
                                          </p:val>
                                        </p:tav>
                                      </p:tavLst>
                                    </p:anim>
                                    <p:anim calcmode="lin" valueType="num">
                                      <p:cBhvr>
                                        <p:cTn id="60" dur="3000" fill="hold"/>
                                        <p:tgtEl>
                                          <p:spTgt spid="14"/>
                                        </p:tgtEl>
                                        <p:attrNameLst>
                                          <p:attrName>ppt_x</p:attrName>
                                        </p:attrNameLst>
                                      </p:cBhvr>
                                      <p:tavLst>
                                        <p:tav tm="0">
                                          <p:val>
                                            <p:fltVal val="0.5"/>
                                          </p:val>
                                        </p:tav>
                                        <p:tav tm="100000">
                                          <p:val>
                                            <p:strVal val="#ppt_x"/>
                                          </p:val>
                                        </p:tav>
                                      </p:tavLst>
                                    </p:anim>
                                    <p:anim calcmode="lin" valueType="num">
                                      <p:cBhvr>
                                        <p:cTn id="61" dur="3000" fill="hold"/>
                                        <p:tgtEl>
                                          <p:spTgt spid="14"/>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p:cTn id="64" dur="3000" fill="hold"/>
                                        <p:tgtEl>
                                          <p:spTgt spid="15"/>
                                        </p:tgtEl>
                                        <p:attrNameLst>
                                          <p:attrName>ppt_w</p:attrName>
                                        </p:attrNameLst>
                                      </p:cBhvr>
                                      <p:tavLst>
                                        <p:tav tm="0">
                                          <p:val>
                                            <p:fltVal val="0"/>
                                          </p:val>
                                        </p:tav>
                                        <p:tav tm="100000">
                                          <p:val>
                                            <p:strVal val="#ppt_w"/>
                                          </p:val>
                                        </p:tav>
                                      </p:tavLst>
                                    </p:anim>
                                    <p:anim calcmode="lin" valueType="num">
                                      <p:cBhvr>
                                        <p:cTn id="65" dur="3000" fill="hold"/>
                                        <p:tgtEl>
                                          <p:spTgt spid="15"/>
                                        </p:tgtEl>
                                        <p:attrNameLst>
                                          <p:attrName>ppt_h</p:attrName>
                                        </p:attrNameLst>
                                      </p:cBhvr>
                                      <p:tavLst>
                                        <p:tav tm="0">
                                          <p:val>
                                            <p:fltVal val="0"/>
                                          </p:val>
                                        </p:tav>
                                        <p:tav tm="100000">
                                          <p:val>
                                            <p:strVal val="#ppt_h"/>
                                          </p:val>
                                        </p:tav>
                                      </p:tavLst>
                                    </p:anim>
                                    <p:anim calcmode="lin" valueType="num">
                                      <p:cBhvr>
                                        <p:cTn id="66" dur="3000" fill="hold"/>
                                        <p:tgtEl>
                                          <p:spTgt spid="15"/>
                                        </p:tgtEl>
                                        <p:attrNameLst>
                                          <p:attrName>ppt_x</p:attrName>
                                        </p:attrNameLst>
                                      </p:cBhvr>
                                      <p:tavLst>
                                        <p:tav tm="0">
                                          <p:val>
                                            <p:fltVal val="0.5"/>
                                          </p:val>
                                        </p:tav>
                                        <p:tav tm="100000">
                                          <p:val>
                                            <p:strVal val="#ppt_x"/>
                                          </p:val>
                                        </p:tav>
                                      </p:tavLst>
                                    </p:anim>
                                    <p:anim calcmode="lin" valueType="num">
                                      <p:cBhvr>
                                        <p:cTn id="67" dur="3000" fill="hold"/>
                                        <p:tgtEl>
                                          <p:spTgt spid="15"/>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7"/>
                                        </p:tgtEl>
                                        <p:attrNameLst>
                                          <p:attrName>style.visibility</p:attrName>
                                        </p:attrNameLst>
                                      </p:cBhvr>
                                      <p:to>
                                        <p:strVal val="visible"/>
                                      </p:to>
                                    </p:set>
                                    <p:anim calcmode="lin" valueType="num">
                                      <p:cBhvr>
                                        <p:cTn id="70" dur="3000" fill="hold"/>
                                        <p:tgtEl>
                                          <p:spTgt spid="17"/>
                                        </p:tgtEl>
                                        <p:attrNameLst>
                                          <p:attrName>ppt_w</p:attrName>
                                        </p:attrNameLst>
                                      </p:cBhvr>
                                      <p:tavLst>
                                        <p:tav tm="0">
                                          <p:val>
                                            <p:fltVal val="0"/>
                                          </p:val>
                                        </p:tav>
                                        <p:tav tm="100000">
                                          <p:val>
                                            <p:strVal val="#ppt_w"/>
                                          </p:val>
                                        </p:tav>
                                      </p:tavLst>
                                    </p:anim>
                                    <p:anim calcmode="lin" valueType="num">
                                      <p:cBhvr>
                                        <p:cTn id="71" dur="3000" fill="hold"/>
                                        <p:tgtEl>
                                          <p:spTgt spid="17"/>
                                        </p:tgtEl>
                                        <p:attrNameLst>
                                          <p:attrName>ppt_h</p:attrName>
                                        </p:attrNameLst>
                                      </p:cBhvr>
                                      <p:tavLst>
                                        <p:tav tm="0">
                                          <p:val>
                                            <p:fltVal val="0"/>
                                          </p:val>
                                        </p:tav>
                                        <p:tav tm="100000">
                                          <p:val>
                                            <p:strVal val="#ppt_h"/>
                                          </p:val>
                                        </p:tav>
                                      </p:tavLst>
                                    </p:anim>
                                    <p:anim calcmode="lin" valueType="num">
                                      <p:cBhvr>
                                        <p:cTn id="72" dur="3000" fill="hold"/>
                                        <p:tgtEl>
                                          <p:spTgt spid="17"/>
                                        </p:tgtEl>
                                        <p:attrNameLst>
                                          <p:attrName>ppt_x</p:attrName>
                                        </p:attrNameLst>
                                      </p:cBhvr>
                                      <p:tavLst>
                                        <p:tav tm="0">
                                          <p:val>
                                            <p:fltVal val="0.5"/>
                                          </p:val>
                                        </p:tav>
                                        <p:tav tm="100000">
                                          <p:val>
                                            <p:strVal val="#ppt_x"/>
                                          </p:val>
                                        </p:tav>
                                      </p:tavLst>
                                    </p:anim>
                                    <p:anim calcmode="lin" valueType="num">
                                      <p:cBhvr>
                                        <p:cTn id="73" dur="3000" fill="hold"/>
                                        <p:tgtEl>
                                          <p:spTgt spid="17"/>
                                        </p:tgtEl>
                                        <p:attrNameLst>
                                          <p:attrName>ppt_y</p:attrName>
                                        </p:attrNameLst>
                                      </p:cBhvr>
                                      <p:tavLst>
                                        <p:tav tm="0">
                                          <p:val>
                                            <p:fltVal val="0.5"/>
                                          </p:val>
                                        </p:tav>
                                        <p:tav tm="100000">
                                          <p:val>
                                            <p:strVal val="#ppt_y"/>
                                          </p:val>
                                        </p:tav>
                                      </p:tavLst>
                                    </p:anim>
                                  </p:childTnLst>
                                </p:cTn>
                              </p:par>
                              <p:par>
                                <p:cTn id="74" presetID="8" presetClass="emph" presetSubtype="0" fill="hold" nodeType="withEffect">
                                  <p:stCondLst>
                                    <p:cond delay="0"/>
                                  </p:stCondLst>
                                  <p:childTnLst>
                                    <p:animRot by="21600000">
                                      <p:cBhvr>
                                        <p:cTn id="75" dur="3000" fill="hold"/>
                                        <p:tgtEl>
                                          <p:spTgt spid="5"/>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6"/>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7"/>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8"/>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9"/>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0"/>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11"/>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12"/>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4"/>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15"/>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17"/>
                                        </p:tgtEl>
                                        <p:attrNameLst>
                                          <p:attrName>r</p:attrName>
                                        </p:attrNameLst>
                                      </p:cBhvr>
                                    </p:animRot>
                                  </p:childTnLst>
                                </p:cTn>
                              </p:par>
                            </p:childTnLst>
                          </p:cTn>
                        </p:par>
                        <p:par>
                          <p:cTn id="96" fill="hold">
                            <p:stCondLst>
                              <p:cond delay="3000"/>
                            </p:stCondLst>
                            <p:childTnLst>
                              <p:par>
                                <p:cTn id="97" presetID="23" presetClass="exit" presetSubtype="544" fill="hold" nodeType="afterEffect">
                                  <p:stCondLst>
                                    <p:cond delay="0"/>
                                  </p:stCondLst>
                                  <p:childTnLst>
                                    <p:anim calcmode="lin" valueType="num">
                                      <p:cBhvr>
                                        <p:cTn id="98" dur="3000"/>
                                        <p:tgtEl>
                                          <p:spTgt spid="5"/>
                                        </p:tgtEl>
                                        <p:attrNameLst>
                                          <p:attrName>ppt_w</p:attrName>
                                        </p:attrNameLst>
                                      </p:cBhvr>
                                      <p:tavLst>
                                        <p:tav tm="0">
                                          <p:val>
                                            <p:strVal val="ppt_w"/>
                                          </p:val>
                                        </p:tav>
                                        <p:tav tm="100000">
                                          <p:val>
                                            <p:fltVal val="0"/>
                                          </p:val>
                                        </p:tav>
                                      </p:tavLst>
                                    </p:anim>
                                    <p:anim calcmode="lin" valueType="num">
                                      <p:cBhvr>
                                        <p:cTn id="99" dur="3000"/>
                                        <p:tgtEl>
                                          <p:spTgt spid="5"/>
                                        </p:tgtEl>
                                        <p:attrNameLst>
                                          <p:attrName>ppt_h</p:attrName>
                                        </p:attrNameLst>
                                      </p:cBhvr>
                                      <p:tavLst>
                                        <p:tav tm="0">
                                          <p:val>
                                            <p:strVal val="ppt_h"/>
                                          </p:val>
                                        </p:tav>
                                        <p:tav tm="100000">
                                          <p:val>
                                            <p:fltVal val="0"/>
                                          </p:val>
                                        </p:tav>
                                      </p:tavLst>
                                    </p:anim>
                                    <p:anim calcmode="lin" valueType="num">
                                      <p:cBhvr>
                                        <p:cTn id="100" dur="3000"/>
                                        <p:tgtEl>
                                          <p:spTgt spid="5"/>
                                        </p:tgtEl>
                                        <p:attrNameLst>
                                          <p:attrName>ppt_x</p:attrName>
                                        </p:attrNameLst>
                                      </p:cBhvr>
                                      <p:tavLst>
                                        <p:tav tm="0">
                                          <p:val>
                                            <p:strVal val="ppt_x"/>
                                          </p:val>
                                        </p:tav>
                                        <p:tav tm="100000">
                                          <p:val>
                                            <p:fltVal val="0.5"/>
                                          </p:val>
                                        </p:tav>
                                      </p:tavLst>
                                    </p:anim>
                                    <p:anim calcmode="lin" valueType="num">
                                      <p:cBhvr>
                                        <p:cTn id="101" dur="3000"/>
                                        <p:tgtEl>
                                          <p:spTgt spid="5"/>
                                        </p:tgtEl>
                                        <p:attrNameLst>
                                          <p:attrName>ppt_y</p:attrName>
                                        </p:attrNameLst>
                                      </p:cBhvr>
                                      <p:tavLst>
                                        <p:tav tm="0">
                                          <p:val>
                                            <p:strVal val="ppt_y"/>
                                          </p:val>
                                        </p:tav>
                                        <p:tav tm="100000">
                                          <p:val>
                                            <p:fltVal val="0.5"/>
                                          </p:val>
                                        </p:tav>
                                      </p:tavLst>
                                    </p:anim>
                                    <p:set>
                                      <p:cBhvr>
                                        <p:cTn id="102" dur="1" fill="hold">
                                          <p:stCondLst>
                                            <p:cond delay="2999"/>
                                          </p:stCondLst>
                                        </p:cTn>
                                        <p:tgtEl>
                                          <p:spTgt spid="5"/>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6"/>
                                        </p:tgtEl>
                                        <p:attrNameLst>
                                          <p:attrName>ppt_w</p:attrName>
                                        </p:attrNameLst>
                                      </p:cBhvr>
                                      <p:tavLst>
                                        <p:tav tm="0">
                                          <p:val>
                                            <p:strVal val="ppt_w"/>
                                          </p:val>
                                        </p:tav>
                                        <p:tav tm="100000">
                                          <p:val>
                                            <p:fltVal val="0"/>
                                          </p:val>
                                        </p:tav>
                                      </p:tavLst>
                                    </p:anim>
                                    <p:anim calcmode="lin" valueType="num">
                                      <p:cBhvr>
                                        <p:cTn id="105" dur="3000"/>
                                        <p:tgtEl>
                                          <p:spTgt spid="6"/>
                                        </p:tgtEl>
                                        <p:attrNameLst>
                                          <p:attrName>ppt_h</p:attrName>
                                        </p:attrNameLst>
                                      </p:cBhvr>
                                      <p:tavLst>
                                        <p:tav tm="0">
                                          <p:val>
                                            <p:strVal val="ppt_h"/>
                                          </p:val>
                                        </p:tav>
                                        <p:tav tm="100000">
                                          <p:val>
                                            <p:fltVal val="0"/>
                                          </p:val>
                                        </p:tav>
                                      </p:tavLst>
                                    </p:anim>
                                    <p:anim calcmode="lin" valueType="num">
                                      <p:cBhvr>
                                        <p:cTn id="106" dur="3000"/>
                                        <p:tgtEl>
                                          <p:spTgt spid="6"/>
                                        </p:tgtEl>
                                        <p:attrNameLst>
                                          <p:attrName>ppt_x</p:attrName>
                                        </p:attrNameLst>
                                      </p:cBhvr>
                                      <p:tavLst>
                                        <p:tav tm="0">
                                          <p:val>
                                            <p:strVal val="ppt_x"/>
                                          </p:val>
                                        </p:tav>
                                        <p:tav tm="100000">
                                          <p:val>
                                            <p:fltVal val="0.5"/>
                                          </p:val>
                                        </p:tav>
                                      </p:tavLst>
                                    </p:anim>
                                    <p:anim calcmode="lin" valueType="num">
                                      <p:cBhvr>
                                        <p:cTn id="107" dur="3000"/>
                                        <p:tgtEl>
                                          <p:spTgt spid="6"/>
                                        </p:tgtEl>
                                        <p:attrNameLst>
                                          <p:attrName>ppt_y</p:attrName>
                                        </p:attrNameLst>
                                      </p:cBhvr>
                                      <p:tavLst>
                                        <p:tav tm="0">
                                          <p:val>
                                            <p:strVal val="ppt_y"/>
                                          </p:val>
                                        </p:tav>
                                        <p:tav tm="100000">
                                          <p:val>
                                            <p:fltVal val="0.5"/>
                                          </p:val>
                                        </p:tav>
                                      </p:tavLst>
                                    </p:anim>
                                    <p:set>
                                      <p:cBhvr>
                                        <p:cTn id="108" dur="1" fill="hold">
                                          <p:stCondLst>
                                            <p:cond delay="2999"/>
                                          </p:stCondLst>
                                        </p:cTn>
                                        <p:tgtEl>
                                          <p:spTgt spid="6"/>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7"/>
                                        </p:tgtEl>
                                        <p:attrNameLst>
                                          <p:attrName>ppt_w</p:attrName>
                                        </p:attrNameLst>
                                      </p:cBhvr>
                                      <p:tavLst>
                                        <p:tav tm="0">
                                          <p:val>
                                            <p:strVal val="ppt_w"/>
                                          </p:val>
                                        </p:tav>
                                        <p:tav tm="100000">
                                          <p:val>
                                            <p:fltVal val="0"/>
                                          </p:val>
                                        </p:tav>
                                      </p:tavLst>
                                    </p:anim>
                                    <p:anim calcmode="lin" valueType="num">
                                      <p:cBhvr>
                                        <p:cTn id="111" dur="3000"/>
                                        <p:tgtEl>
                                          <p:spTgt spid="7"/>
                                        </p:tgtEl>
                                        <p:attrNameLst>
                                          <p:attrName>ppt_h</p:attrName>
                                        </p:attrNameLst>
                                      </p:cBhvr>
                                      <p:tavLst>
                                        <p:tav tm="0">
                                          <p:val>
                                            <p:strVal val="ppt_h"/>
                                          </p:val>
                                        </p:tav>
                                        <p:tav tm="100000">
                                          <p:val>
                                            <p:fltVal val="0"/>
                                          </p:val>
                                        </p:tav>
                                      </p:tavLst>
                                    </p:anim>
                                    <p:anim calcmode="lin" valueType="num">
                                      <p:cBhvr>
                                        <p:cTn id="112" dur="3000"/>
                                        <p:tgtEl>
                                          <p:spTgt spid="7"/>
                                        </p:tgtEl>
                                        <p:attrNameLst>
                                          <p:attrName>ppt_x</p:attrName>
                                        </p:attrNameLst>
                                      </p:cBhvr>
                                      <p:tavLst>
                                        <p:tav tm="0">
                                          <p:val>
                                            <p:strVal val="ppt_x"/>
                                          </p:val>
                                        </p:tav>
                                        <p:tav tm="100000">
                                          <p:val>
                                            <p:fltVal val="0.5"/>
                                          </p:val>
                                        </p:tav>
                                      </p:tavLst>
                                    </p:anim>
                                    <p:anim calcmode="lin" valueType="num">
                                      <p:cBhvr>
                                        <p:cTn id="113" dur="3000"/>
                                        <p:tgtEl>
                                          <p:spTgt spid="7"/>
                                        </p:tgtEl>
                                        <p:attrNameLst>
                                          <p:attrName>ppt_y</p:attrName>
                                        </p:attrNameLst>
                                      </p:cBhvr>
                                      <p:tavLst>
                                        <p:tav tm="0">
                                          <p:val>
                                            <p:strVal val="ppt_y"/>
                                          </p:val>
                                        </p:tav>
                                        <p:tav tm="100000">
                                          <p:val>
                                            <p:fltVal val="0.5"/>
                                          </p:val>
                                        </p:tav>
                                      </p:tavLst>
                                    </p:anim>
                                    <p:set>
                                      <p:cBhvr>
                                        <p:cTn id="114" dur="1" fill="hold">
                                          <p:stCondLst>
                                            <p:cond delay="2999"/>
                                          </p:stCondLst>
                                        </p:cTn>
                                        <p:tgtEl>
                                          <p:spTgt spid="7"/>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8"/>
                                        </p:tgtEl>
                                        <p:attrNameLst>
                                          <p:attrName>ppt_w</p:attrName>
                                        </p:attrNameLst>
                                      </p:cBhvr>
                                      <p:tavLst>
                                        <p:tav tm="0">
                                          <p:val>
                                            <p:strVal val="ppt_w"/>
                                          </p:val>
                                        </p:tav>
                                        <p:tav tm="100000">
                                          <p:val>
                                            <p:fltVal val="0"/>
                                          </p:val>
                                        </p:tav>
                                      </p:tavLst>
                                    </p:anim>
                                    <p:anim calcmode="lin" valueType="num">
                                      <p:cBhvr>
                                        <p:cTn id="117" dur="3000"/>
                                        <p:tgtEl>
                                          <p:spTgt spid="8"/>
                                        </p:tgtEl>
                                        <p:attrNameLst>
                                          <p:attrName>ppt_h</p:attrName>
                                        </p:attrNameLst>
                                      </p:cBhvr>
                                      <p:tavLst>
                                        <p:tav tm="0">
                                          <p:val>
                                            <p:strVal val="ppt_h"/>
                                          </p:val>
                                        </p:tav>
                                        <p:tav tm="100000">
                                          <p:val>
                                            <p:fltVal val="0"/>
                                          </p:val>
                                        </p:tav>
                                      </p:tavLst>
                                    </p:anim>
                                    <p:anim calcmode="lin" valueType="num">
                                      <p:cBhvr>
                                        <p:cTn id="118" dur="3000"/>
                                        <p:tgtEl>
                                          <p:spTgt spid="8"/>
                                        </p:tgtEl>
                                        <p:attrNameLst>
                                          <p:attrName>ppt_x</p:attrName>
                                        </p:attrNameLst>
                                      </p:cBhvr>
                                      <p:tavLst>
                                        <p:tav tm="0">
                                          <p:val>
                                            <p:strVal val="ppt_x"/>
                                          </p:val>
                                        </p:tav>
                                        <p:tav tm="100000">
                                          <p:val>
                                            <p:fltVal val="0.5"/>
                                          </p:val>
                                        </p:tav>
                                      </p:tavLst>
                                    </p:anim>
                                    <p:anim calcmode="lin" valueType="num">
                                      <p:cBhvr>
                                        <p:cTn id="119" dur="3000"/>
                                        <p:tgtEl>
                                          <p:spTgt spid="8"/>
                                        </p:tgtEl>
                                        <p:attrNameLst>
                                          <p:attrName>ppt_y</p:attrName>
                                        </p:attrNameLst>
                                      </p:cBhvr>
                                      <p:tavLst>
                                        <p:tav tm="0">
                                          <p:val>
                                            <p:strVal val="ppt_y"/>
                                          </p:val>
                                        </p:tav>
                                        <p:tav tm="100000">
                                          <p:val>
                                            <p:fltVal val="0.5"/>
                                          </p:val>
                                        </p:tav>
                                      </p:tavLst>
                                    </p:anim>
                                    <p:set>
                                      <p:cBhvr>
                                        <p:cTn id="120" dur="1" fill="hold">
                                          <p:stCondLst>
                                            <p:cond delay="2999"/>
                                          </p:stCondLst>
                                        </p:cTn>
                                        <p:tgtEl>
                                          <p:spTgt spid="8"/>
                                        </p:tgtEl>
                                        <p:attrNameLst>
                                          <p:attrName>style.visibility</p:attrName>
                                        </p:attrNameLst>
                                      </p:cBhvr>
                                      <p:to>
                                        <p:strVal val="hidden"/>
                                      </p:to>
                                    </p:set>
                                  </p:childTnLst>
                                </p:cTn>
                              </p:par>
                              <p:par>
                                <p:cTn id="121" presetID="23" presetClass="exit" presetSubtype="544" fill="hold" nodeType="withEffect">
                                  <p:stCondLst>
                                    <p:cond delay="0"/>
                                  </p:stCondLst>
                                  <p:childTnLst>
                                    <p:anim calcmode="lin" valueType="num">
                                      <p:cBhvr>
                                        <p:cTn id="122" dur="3000"/>
                                        <p:tgtEl>
                                          <p:spTgt spid="9"/>
                                        </p:tgtEl>
                                        <p:attrNameLst>
                                          <p:attrName>ppt_w</p:attrName>
                                        </p:attrNameLst>
                                      </p:cBhvr>
                                      <p:tavLst>
                                        <p:tav tm="0">
                                          <p:val>
                                            <p:strVal val="ppt_w"/>
                                          </p:val>
                                        </p:tav>
                                        <p:tav tm="100000">
                                          <p:val>
                                            <p:fltVal val="0"/>
                                          </p:val>
                                        </p:tav>
                                      </p:tavLst>
                                    </p:anim>
                                    <p:anim calcmode="lin" valueType="num">
                                      <p:cBhvr>
                                        <p:cTn id="123" dur="3000"/>
                                        <p:tgtEl>
                                          <p:spTgt spid="9"/>
                                        </p:tgtEl>
                                        <p:attrNameLst>
                                          <p:attrName>ppt_h</p:attrName>
                                        </p:attrNameLst>
                                      </p:cBhvr>
                                      <p:tavLst>
                                        <p:tav tm="0">
                                          <p:val>
                                            <p:strVal val="ppt_h"/>
                                          </p:val>
                                        </p:tav>
                                        <p:tav tm="100000">
                                          <p:val>
                                            <p:fltVal val="0"/>
                                          </p:val>
                                        </p:tav>
                                      </p:tavLst>
                                    </p:anim>
                                    <p:anim calcmode="lin" valueType="num">
                                      <p:cBhvr>
                                        <p:cTn id="124" dur="3000"/>
                                        <p:tgtEl>
                                          <p:spTgt spid="9"/>
                                        </p:tgtEl>
                                        <p:attrNameLst>
                                          <p:attrName>ppt_x</p:attrName>
                                        </p:attrNameLst>
                                      </p:cBhvr>
                                      <p:tavLst>
                                        <p:tav tm="0">
                                          <p:val>
                                            <p:strVal val="ppt_x"/>
                                          </p:val>
                                        </p:tav>
                                        <p:tav tm="100000">
                                          <p:val>
                                            <p:fltVal val="0.5"/>
                                          </p:val>
                                        </p:tav>
                                      </p:tavLst>
                                    </p:anim>
                                    <p:anim calcmode="lin" valueType="num">
                                      <p:cBhvr>
                                        <p:cTn id="125" dur="3000"/>
                                        <p:tgtEl>
                                          <p:spTgt spid="9"/>
                                        </p:tgtEl>
                                        <p:attrNameLst>
                                          <p:attrName>ppt_y</p:attrName>
                                        </p:attrNameLst>
                                      </p:cBhvr>
                                      <p:tavLst>
                                        <p:tav tm="0">
                                          <p:val>
                                            <p:strVal val="ppt_y"/>
                                          </p:val>
                                        </p:tav>
                                        <p:tav tm="100000">
                                          <p:val>
                                            <p:fltVal val="0.5"/>
                                          </p:val>
                                        </p:tav>
                                      </p:tavLst>
                                    </p:anim>
                                    <p:set>
                                      <p:cBhvr>
                                        <p:cTn id="126" dur="1" fill="hold">
                                          <p:stCondLst>
                                            <p:cond delay="2999"/>
                                          </p:stCondLst>
                                        </p:cTn>
                                        <p:tgtEl>
                                          <p:spTgt spid="9"/>
                                        </p:tgtEl>
                                        <p:attrNameLst>
                                          <p:attrName>style.visibility</p:attrName>
                                        </p:attrNameLst>
                                      </p:cBhvr>
                                      <p:to>
                                        <p:strVal val="hidden"/>
                                      </p:to>
                                    </p:set>
                                  </p:childTnLst>
                                </p:cTn>
                              </p:par>
                              <p:par>
                                <p:cTn id="127" presetID="23" presetClass="exit" presetSubtype="544" fill="hold" nodeType="withEffect">
                                  <p:stCondLst>
                                    <p:cond delay="0"/>
                                  </p:stCondLst>
                                  <p:childTnLst>
                                    <p:anim calcmode="lin" valueType="num">
                                      <p:cBhvr>
                                        <p:cTn id="128" dur="3000"/>
                                        <p:tgtEl>
                                          <p:spTgt spid="10"/>
                                        </p:tgtEl>
                                        <p:attrNameLst>
                                          <p:attrName>ppt_w</p:attrName>
                                        </p:attrNameLst>
                                      </p:cBhvr>
                                      <p:tavLst>
                                        <p:tav tm="0">
                                          <p:val>
                                            <p:strVal val="ppt_w"/>
                                          </p:val>
                                        </p:tav>
                                        <p:tav tm="100000">
                                          <p:val>
                                            <p:fltVal val="0"/>
                                          </p:val>
                                        </p:tav>
                                      </p:tavLst>
                                    </p:anim>
                                    <p:anim calcmode="lin" valueType="num">
                                      <p:cBhvr>
                                        <p:cTn id="129" dur="3000"/>
                                        <p:tgtEl>
                                          <p:spTgt spid="10"/>
                                        </p:tgtEl>
                                        <p:attrNameLst>
                                          <p:attrName>ppt_h</p:attrName>
                                        </p:attrNameLst>
                                      </p:cBhvr>
                                      <p:tavLst>
                                        <p:tav tm="0">
                                          <p:val>
                                            <p:strVal val="ppt_h"/>
                                          </p:val>
                                        </p:tav>
                                        <p:tav tm="100000">
                                          <p:val>
                                            <p:fltVal val="0"/>
                                          </p:val>
                                        </p:tav>
                                      </p:tavLst>
                                    </p:anim>
                                    <p:anim calcmode="lin" valueType="num">
                                      <p:cBhvr>
                                        <p:cTn id="130" dur="3000"/>
                                        <p:tgtEl>
                                          <p:spTgt spid="10"/>
                                        </p:tgtEl>
                                        <p:attrNameLst>
                                          <p:attrName>ppt_x</p:attrName>
                                        </p:attrNameLst>
                                      </p:cBhvr>
                                      <p:tavLst>
                                        <p:tav tm="0">
                                          <p:val>
                                            <p:strVal val="ppt_x"/>
                                          </p:val>
                                        </p:tav>
                                        <p:tav tm="100000">
                                          <p:val>
                                            <p:fltVal val="0.5"/>
                                          </p:val>
                                        </p:tav>
                                      </p:tavLst>
                                    </p:anim>
                                    <p:anim calcmode="lin" valueType="num">
                                      <p:cBhvr>
                                        <p:cTn id="131" dur="3000"/>
                                        <p:tgtEl>
                                          <p:spTgt spid="10"/>
                                        </p:tgtEl>
                                        <p:attrNameLst>
                                          <p:attrName>ppt_y</p:attrName>
                                        </p:attrNameLst>
                                      </p:cBhvr>
                                      <p:tavLst>
                                        <p:tav tm="0">
                                          <p:val>
                                            <p:strVal val="ppt_y"/>
                                          </p:val>
                                        </p:tav>
                                        <p:tav tm="100000">
                                          <p:val>
                                            <p:fltVal val="0.5"/>
                                          </p:val>
                                        </p:tav>
                                      </p:tavLst>
                                    </p:anim>
                                    <p:set>
                                      <p:cBhvr>
                                        <p:cTn id="132" dur="1" fill="hold">
                                          <p:stCondLst>
                                            <p:cond delay="2999"/>
                                          </p:stCondLst>
                                        </p:cTn>
                                        <p:tgtEl>
                                          <p:spTgt spid="10"/>
                                        </p:tgtEl>
                                        <p:attrNameLst>
                                          <p:attrName>style.visibility</p:attrName>
                                        </p:attrNameLst>
                                      </p:cBhvr>
                                      <p:to>
                                        <p:strVal val="hidden"/>
                                      </p:to>
                                    </p:set>
                                  </p:childTnLst>
                                </p:cTn>
                              </p:par>
                              <p:par>
                                <p:cTn id="133" presetID="23" presetClass="exit" presetSubtype="544" fill="hold" nodeType="withEffect">
                                  <p:stCondLst>
                                    <p:cond delay="0"/>
                                  </p:stCondLst>
                                  <p:childTnLst>
                                    <p:anim calcmode="lin" valueType="num">
                                      <p:cBhvr>
                                        <p:cTn id="134" dur="3000"/>
                                        <p:tgtEl>
                                          <p:spTgt spid="11"/>
                                        </p:tgtEl>
                                        <p:attrNameLst>
                                          <p:attrName>ppt_w</p:attrName>
                                        </p:attrNameLst>
                                      </p:cBhvr>
                                      <p:tavLst>
                                        <p:tav tm="0">
                                          <p:val>
                                            <p:strVal val="ppt_w"/>
                                          </p:val>
                                        </p:tav>
                                        <p:tav tm="100000">
                                          <p:val>
                                            <p:fltVal val="0"/>
                                          </p:val>
                                        </p:tav>
                                      </p:tavLst>
                                    </p:anim>
                                    <p:anim calcmode="lin" valueType="num">
                                      <p:cBhvr>
                                        <p:cTn id="135" dur="3000"/>
                                        <p:tgtEl>
                                          <p:spTgt spid="11"/>
                                        </p:tgtEl>
                                        <p:attrNameLst>
                                          <p:attrName>ppt_h</p:attrName>
                                        </p:attrNameLst>
                                      </p:cBhvr>
                                      <p:tavLst>
                                        <p:tav tm="0">
                                          <p:val>
                                            <p:strVal val="ppt_h"/>
                                          </p:val>
                                        </p:tav>
                                        <p:tav tm="100000">
                                          <p:val>
                                            <p:fltVal val="0"/>
                                          </p:val>
                                        </p:tav>
                                      </p:tavLst>
                                    </p:anim>
                                    <p:anim calcmode="lin" valueType="num">
                                      <p:cBhvr>
                                        <p:cTn id="136" dur="3000"/>
                                        <p:tgtEl>
                                          <p:spTgt spid="11"/>
                                        </p:tgtEl>
                                        <p:attrNameLst>
                                          <p:attrName>ppt_x</p:attrName>
                                        </p:attrNameLst>
                                      </p:cBhvr>
                                      <p:tavLst>
                                        <p:tav tm="0">
                                          <p:val>
                                            <p:strVal val="ppt_x"/>
                                          </p:val>
                                        </p:tav>
                                        <p:tav tm="100000">
                                          <p:val>
                                            <p:fltVal val="0.5"/>
                                          </p:val>
                                        </p:tav>
                                      </p:tavLst>
                                    </p:anim>
                                    <p:anim calcmode="lin" valueType="num">
                                      <p:cBhvr>
                                        <p:cTn id="137" dur="3000"/>
                                        <p:tgtEl>
                                          <p:spTgt spid="11"/>
                                        </p:tgtEl>
                                        <p:attrNameLst>
                                          <p:attrName>ppt_y</p:attrName>
                                        </p:attrNameLst>
                                      </p:cBhvr>
                                      <p:tavLst>
                                        <p:tav tm="0">
                                          <p:val>
                                            <p:strVal val="ppt_y"/>
                                          </p:val>
                                        </p:tav>
                                        <p:tav tm="100000">
                                          <p:val>
                                            <p:fltVal val="0.5"/>
                                          </p:val>
                                        </p:tav>
                                      </p:tavLst>
                                    </p:anim>
                                    <p:set>
                                      <p:cBhvr>
                                        <p:cTn id="138" dur="1" fill="hold">
                                          <p:stCondLst>
                                            <p:cond delay="2999"/>
                                          </p:stCondLst>
                                        </p:cTn>
                                        <p:tgtEl>
                                          <p:spTgt spid="11"/>
                                        </p:tgtEl>
                                        <p:attrNameLst>
                                          <p:attrName>style.visibility</p:attrName>
                                        </p:attrNameLst>
                                      </p:cBhvr>
                                      <p:to>
                                        <p:strVal val="hidden"/>
                                      </p:to>
                                    </p:set>
                                  </p:childTnLst>
                                </p:cTn>
                              </p:par>
                              <p:par>
                                <p:cTn id="139" presetID="23" presetClass="exit" presetSubtype="544" fill="hold" nodeType="withEffect">
                                  <p:stCondLst>
                                    <p:cond delay="0"/>
                                  </p:stCondLst>
                                  <p:childTnLst>
                                    <p:anim calcmode="lin" valueType="num">
                                      <p:cBhvr>
                                        <p:cTn id="140" dur="3000"/>
                                        <p:tgtEl>
                                          <p:spTgt spid="12"/>
                                        </p:tgtEl>
                                        <p:attrNameLst>
                                          <p:attrName>ppt_w</p:attrName>
                                        </p:attrNameLst>
                                      </p:cBhvr>
                                      <p:tavLst>
                                        <p:tav tm="0">
                                          <p:val>
                                            <p:strVal val="ppt_w"/>
                                          </p:val>
                                        </p:tav>
                                        <p:tav tm="100000">
                                          <p:val>
                                            <p:fltVal val="0"/>
                                          </p:val>
                                        </p:tav>
                                      </p:tavLst>
                                    </p:anim>
                                    <p:anim calcmode="lin" valueType="num">
                                      <p:cBhvr>
                                        <p:cTn id="141" dur="3000"/>
                                        <p:tgtEl>
                                          <p:spTgt spid="12"/>
                                        </p:tgtEl>
                                        <p:attrNameLst>
                                          <p:attrName>ppt_h</p:attrName>
                                        </p:attrNameLst>
                                      </p:cBhvr>
                                      <p:tavLst>
                                        <p:tav tm="0">
                                          <p:val>
                                            <p:strVal val="ppt_h"/>
                                          </p:val>
                                        </p:tav>
                                        <p:tav tm="100000">
                                          <p:val>
                                            <p:fltVal val="0"/>
                                          </p:val>
                                        </p:tav>
                                      </p:tavLst>
                                    </p:anim>
                                    <p:anim calcmode="lin" valueType="num">
                                      <p:cBhvr>
                                        <p:cTn id="142" dur="3000"/>
                                        <p:tgtEl>
                                          <p:spTgt spid="12"/>
                                        </p:tgtEl>
                                        <p:attrNameLst>
                                          <p:attrName>ppt_x</p:attrName>
                                        </p:attrNameLst>
                                      </p:cBhvr>
                                      <p:tavLst>
                                        <p:tav tm="0">
                                          <p:val>
                                            <p:strVal val="ppt_x"/>
                                          </p:val>
                                        </p:tav>
                                        <p:tav tm="100000">
                                          <p:val>
                                            <p:fltVal val="0.5"/>
                                          </p:val>
                                        </p:tav>
                                      </p:tavLst>
                                    </p:anim>
                                    <p:anim calcmode="lin" valueType="num">
                                      <p:cBhvr>
                                        <p:cTn id="143" dur="3000"/>
                                        <p:tgtEl>
                                          <p:spTgt spid="12"/>
                                        </p:tgtEl>
                                        <p:attrNameLst>
                                          <p:attrName>ppt_y</p:attrName>
                                        </p:attrNameLst>
                                      </p:cBhvr>
                                      <p:tavLst>
                                        <p:tav tm="0">
                                          <p:val>
                                            <p:strVal val="ppt_y"/>
                                          </p:val>
                                        </p:tav>
                                        <p:tav tm="100000">
                                          <p:val>
                                            <p:fltVal val="0.5"/>
                                          </p:val>
                                        </p:tav>
                                      </p:tavLst>
                                    </p:anim>
                                    <p:set>
                                      <p:cBhvr>
                                        <p:cTn id="144" dur="1" fill="hold">
                                          <p:stCondLst>
                                            <p:cond delay="2999"/>
                                          </p:stCondLst>
                                        </p:cTn>
                                        <p:tgtEl>
                                          <p:spTgt spid="12"/>
                                        </p:tgtEl>
                                        <p:attrNameLst>
                                          <p:attrName>style.visibility</p:attrName>
                                        </p:attrNameLst>
                                      </p:cBhvr>
                                      <p:to>
                                        <p:strVal val="hidden"/>
                                      </p:to>
                                    </p:set>
                                  </p:childTnLst>
                                </p:cTn>
                              </p:par>
                              <p:par>
                                <p:cTn id="145" presetID="23" presetClass="exit" presetSubtype="544" fill="hold" nodeType="withEffect">
                                  <p:stCondLst>
                                    <p:cond delay="0"/>
                                  </p:stCondLst>
                                  <p:childTnLst>
                                    <p:anim calcmode="lin" valueType="num">
                                      <p:cBhvr>
                                        <p:cTn id="146" dur="3000"/>
                                        <p:tgtEl>
                                          <p:spTgt spid="14"/>
                                        </p:tgtEl>
                                        <p:attrNameLst>
                                          <p:attrName>ppt_w</p:attrName>
                                        </p:attrNameLst>
                                      </p:cBhvr>
                                      <p:tavLst>
                                        <p:tav tm="0">
                                          <p:val>
                                            <p:strVal val="ppt_w"/>
                                          </p:val>
                                        </p:tav>
                                        <p:tav tm="100000">
                                          <p:val>
                                            <p:fltVal val="0"/>
                                          </p:val>
                                        </p:tav>
                                      </p:tavLst>
                                    </p:anim>
                                    <p:anim calcmode="lin" valueType="num">
                                      <p:cBhvr>
                                        <p:cTn id="147" dur="3000"/>
                                        <p:tgtEl>
                                          <p:spTgt spid="14"/>
                                        </p:tgtEl>
                                        <p:attrNameLst>
                                          <p:attrName>ppt_h</p:attrName>
                                        </p:attrNameLst>
                                      </p:cBhvr>
                                      <p:tavLst>
                                        <p:tav tm="0">
                                          <p:val>
                                            <p:strVal val="ppt_h"/>
                                          </p:val>
                                        </p:tav>
                                        <p:tav tm="100000">
                                          <p:val>
                                            <p:fltVal val="0"/>
                                          </p:val>
                                        </p:tav>
                                      </p:tavLst>
                                    </p:anim>
                                    <p:anim calcmode="lin" valueType="num">
                                      <p:cBhvr>
                                        <p:cTn id="148" dur="3000"/>
                                        <p:tgtEl>
                                          <p:spTgt spid="14"/>
                                        </p:tgtEl>
                                        <p:attrNameLst>
                                          <p:attrName>ppt_x</p:attrName>
                                        </p:attrNameLst>
                                      </p:cBhvr>
                                      <p:tavLst>
                                        <p:tav tm="0">
                                          <p:val>
                                            <p:strVal val="ppt_x"/>
                                          </p:val>
                                        </p:tav>
                                        <p:tav tm="100000">
                                          <p:val>
                                            <p:fltVal val="0.5"/>
                                          </p:val>
                                        </p:tav>
                                      </p:tavLst>
                                    </p:anim>
                                    <p:anim calcmode="lin" valueType="num">
                                      <p:cBhvr>
                                        <p:cTn id="149" dur="3000"/>
                                        <p:tgtEl>
                                          <p:spTgt spid="14"/>
                                        </p:tgtEl>
                                        <p:attrNameLst>
                                          <p:attrName>ppt_y</p:attrName>
                                        </p:attrNameLst>
                                      </p:cBhvr>
                                      <p:tavLst>
                                        <p:tav tm="0">
                                          <p:val>
                                            <p:strVal val="ppt_y"/>
                                          </p:val>
                                        </p:tav>
                                        <p:tav tm="100000">
                                          <p:val>
                                            <p:fltVal val="0.5"/>
                                          </p:val>
                                        </p:tav>
                                      </p:tavLst>
                                    </p:anim>
                                    <p:set>
                                      <p:cBhvr>
                                        <p:cTn id="150" dur="1" fill="hold">
                                          <p:stCondLst>
                                            <p:cond delay="2999"/>
                                          </p:stCondLst>
                                        </p:cTn>
                                        <p:tgtEl>
                                          <p:spTgt spid="14"/>
                                        </p:tgtEl>
                                        <p:attrNameLst>
                                          <p:attrName>style.visibility</p:attrName>
                                        </p:attrNameLst>
                                      </p:cBhvr>
                                      <p:to>
                                        <p:strVal val="hidden"/>
                                      </p:to>
                                    </p:set>
                                  </p:childTnLst>
                                </p:cTn>
                              </p:par>
                              <p:par>
                                <p:cTn id="151" presetID="23" presetClass="exit" presetSubtype="544" fill="hold" nodeType="withEffect">
                                  <p:stCondLst>
                                    <p:cond delay="0"/>
                                  </p:stCondLst>
                                  <p:childTnLst>
                                    <p:anim calcmode="lin" valueType="num">
                                      <p:cBhvr>
                                        <p:cTn id="152" dur="3000"/>
                                        <p:tgtEl>
                                          <p:spTgt spid="15"/>
                                        </p:tgtEl>
                                        <p:attrNameLst>
                                          <p:attrName>ppt_w</p:attrName>
                                        </p:attrNameLst>
                                      </p:cBhvr>
                                      <p:tavLst>
                                        <p:tav tm="0">
                                          <p:val>
                                            <p:strVal val="ppt_w"/>
                                          </p:val>
                                        </p:tav>
                                        <p:tav tm="100000">
                                          <p:val>
                                            <p:fltVal val="0"/>
                                          </p:val>
                                        </p:tav>
                                      </p:tavLst>
                                    </p:anim>
                                    <p:anim calcmode="lin" valueType="num">
                                      <p:cBhvr>
                                        <p:cTn id="153" dur="3000"/>
                                        <p:tgtEl>
                                          <p:spTgt spid="15"/>
                                        </p:tgtEl>
                                        <p:attrNameLst>
                                          <p:attrName>ppt_h</p:attrName>
                                        </p:attrNameLst>
                                      </p:cBhvr>
                                      <p:tavLst>
                                        <p:tav tm="0">
                                          <p:val>
                                            <p:strVal val="ppt_h"/>
                                          </p:val>
                                        </p:tav>
                                        <p:tav tm="100000">
                                          <p:val>
                                            <p:fltVal val="0"/>
                                          </p:val>
                                        </p:tav>
                                      </p:tavLst>
                                    </p:anim>
                                    <p:anim calcmode="lin" valueType="num">
                                      <p:cBhvr>
                                        <p:cTn id="154" dur="3000"/>
                                        <p:tgtEl>
                                          <p:spTgt spid="15"/>
                                        </p:tgtEl>
                                        <p:attrNameLst>
                                          <p:attrName>ppt_x</p:attrName>
                                        </p:attrNameLst>
                                      </p:cBhvr>
                                      <p:tavLst>
                                        <p:tav tm="0">
                                          <p:val>
                                            <p:strVal val="ppt_x"/>
                                          </p:val>
                                        </p:tav>
                                        <p:tav tm="100000">
                                          <p:val>
                                            <p:fltVal val="0.5"/>
                                          </p:val>
                                        </p:tav>
                                      </p:tavLst>
                                    </p:anim>
                                    <p:anim calcmode="lin" valueType="num">
                                      <p:cBhvr>
                                        <p:cTn id="155" dur="3000"/>
                                        <p:tgtEl>
                                          <p:spTgt spid="15"/>
                                        </p:tgtEl>
                                        <p:attrNameLst>
                                          <p:attrName>ppt_y</p:attrName>
                                        </p:attrNameLst>
                                      </p:cBhvr>
                                      <p:tavLst>
                                        <p:tav tm="0">
                                          <p:val>
                                            <p:strVal val="ppt_y"/>
                                          </p:val>
                                        </p:tav>
                                        <p:tav tm="100000">
                                          <p:val>
                                            <p:fltVal val="0.5"/>
                                          </p:val>
                                        </p:tav>
                                      </p:tavLst>
                                    </p:anim>
                                    <p:set>
                                      <p:cBhvr>
                                        <p:cTn id="156" dur="1" fill="hold">
                                          <p:stCondLst>
                                            <p:cond delay="2999"/>
                                          </p:stCondLst>
                                        </p:cTn>
                                        <p:tgtEl>
                                          <p:spTgt spid="15"/>
                                        </p:tgtEl>
                                        <p:attrNameLst>
                                          <p:attrName>style.visibility</p:attrName>
                                        </p:attrNameLst>
                                      </p:cBhvr>
                                      <p:to>
                                        <p:strVal val="hidden"/>
                                      </p:to>
                                    </p:set>
                                  </p:childTnLst>
                                </p:cTn>
                              </p:par>
                              <p:par>
                                <p:cTn id="157" presetID="23" presetClass="exit" presetSubtype="544" fill="hold" nodeType="withEffect">
                                  <p:stCondLst>
                                    <p:cond delay="0"/>
                                  </p:stCondLst>
                                  <p:childTnLst>
                                    <p:anim calcmode="lin" valueType="num">
                                      <p:cBhvr>
                                        <p:cTn id="158" dur="3000"/>
                                        <p:tgtEl>
                                          <p:spTgt spid="17"/>
                                        </p:tgtEl>
                                        <p:attrNameLst>
                                          <p:attrName>ppt_w</p:attrName>
                                        </p:attrNameLst>
                                      </p:cBhvr>
                                      <p:tavLst>
                                        <p:tav tm="0">
                                          <p:val>
                                            <p:strVal val="ppt_w"/>
                                          </p:val>
                                        </p:tav>
                                        <p:tav tm="100000">
                                          <p:val>
                                            <p:fltVal val="0"/>
                                          </p:val>
                                        </p:tav>
                                      </p:tavLst>
                                    </p:anim>
                                    <p:anim calcmode="lin" valueType="num">
                                      <p:cBhvr>
                                        <p:cTn id="159" dur="3000"/>
                                        <p:tgtEl>
                                          <p:spTgt spid="17"/>
                                        </p:tgtEl>
                                        <p:attrNameLst>
                                          <p:attrName>ppt_h</p:attrName>
                                        </p:attrNameLst>
                                      </p:cBhvr>
                                      <p:tavLst>
                                        <p:tav tm="0">
                                          <p:val>
                                            <p:strVal val="ppt_h"/>
                                          </p:val>
                                        </p:tav>
                                        <p:tav tm="100000">
                                          <p:val>
                                            <p:fltVal val="0"/>
                                          </p:val>
                                        </p:tav>
                                      </p:tavLst>
                                    </p:anim>
                                    <p:anim calcmode="lin" valueType="num">
                                      <p:cBhvr>
                                        <p:cTn id="160" dur="3000"/>
                                        <p:tgtEl>
                                          <p:spTgt spid="17"/>
                                        </p:tgtEl>
                                        <p:attrNameLst>
                                          <p:attrName>ppt_x</p:attrName>
                                        </p:attrNameLst>
                                      </p:cBhvr>
                                      <p:tavLst>
                                        <p:tav tm="0">
                                          <p:val>
                                            <p:strVal val="ppt_x"/>
                                          </p:val>
                                        </p:tav>
                                        <p:tav tm="100000">
                                          <p:val>
                                            <p:fltVal val="0.5"/>
                                          </p:val>
                                        </p:tav>
                                      </p:tavLst>
                                    </p:anim>
                                    <p:anim calcmode="lin" valueType="num">
                                      <p:cBhvr>
                                        <p:cTn id="161" dur="3000"/>
                                        <p:tgtEl>
                                          <p:spTgt spid="17"/>
                                        </p:tgtEl>
                                        <p:attrNameLst>
                                          <p:attrName>ppt_y</p:attrName>
                                        </p:attrNameLst>
                                      </p:cBhvr>
                                      <p:tavLst>
                                        <p:tav tm="0">
                                          <p:val>
                                            <p:strVal val="ppt_y"/>
                                          </p:val>
                                        </p:tav>
                                        <p:tav tm="100000">
                                          <p:val>
                                            <p:fltVal val="0.5"/>
                                          </p:val>
                                        </p:tav>
                                      </p:tavLst>
                                    </p:anim>
                                    <p:set>
                                      <p:cBhvr>
                                        <p:cTn id="162" dur="1" fill="hold">
                                          <p:stCondLst>
                                            <p:cond delay="2999"/>
                                          </p:stCondLst>
                                        </p:cTn>
                                        <p:tgtEl>
                                          <p:spTgt spid="17"/>
                                        </p:tgtEl>
                                        <p:attrNameLst>
                                          <p:attrName>style.visibility</p:attrName>
                                        </p:attrNameLst>
                                      </p:cBhvr>
                                      <p:to>
                                        <p:strVal val="hidden"/>
                                      </p:to>
                                    </p:set>
                                  </p:childTnLst>
                                </p:cTn>
                              </p:par>
                              <p:par>
                                <p:cTn id="163" presetID="8" presetClass="emph" presetSubtype="0" fill="hold" nodeType="withEffect">
                                  <p:stCondLst>
                                    <p:cond delay="0"/>
                                  </p:stCondLst>
                                  <p:childTnLst>
                                    <p:animRot by="-21600000">
                                      <p:cBhvr>
                                        <p:cTn id="164" dur="3000" fill="hold"/>
                                        <p:tgtEl>
                                          <p:spTgt spid="5"/>
                                        </p:tgtEl>
                                        <p:attrNameLst>
                                          <p:attrName>r</p:attrName>
                                        </p:attrNameLst>
                                      </p:cBhvr>
                                    </p:animRot>
                                  </p:childTnLst>
                                </p:cTn>
                              </p:par>
                              <p:par>
                                <p:cTn id="165" presetID="8" presetClass="emph" presetSubtype="0" fill="hold" nodeType="withEffect">
                                  <p:stCondLst>
                                    <p:cond delay="0"/>
                                  </p:stCondLst>
                                  <p:childTnLst>
                                    <p:animRot by="-21600000">
                                      <p:cBhvr>
                                        <p:cTn id="166" dur="3000" fill="hold"/>
                                        <p:tgtEl>
                                          <p:spTgt spid="6"/>
                                        </p:tgtEl>
                                        <p:attrNameLst>
                                          <p:attrName>r</p:attrName>
                                        </p:attrNameLst>
                                      </p:cBhvr>
                                    </p:animRot>
                                  </p:childTnLst>
                                </p:cTn>
                              </p:par>
                              <p:par>
                                <p:cTn id="167" presetID="8" presetClass="emph" presetSubtype="0" fill="hold" nodeType="withEffect">
                                  <p:stCondLst>
                                    <p:cond delay="0"/>
                                  </p:stCondLst>
                                  <p:childTnLst>
                                    <p:animRot by="-21600000">
                                      <p:cBhvr>
                                        <p:cTn id="168" dur="3000" fill="hold"/>
                                        <p:tgtEl>
                                          <p:spTgt spid="7"/>
                                        </p:tgtEl>
                                        <p:attrNameLst>
                                          <p:attrName>r</p:attrName>
                                        </p:attrNameLst>
                                      </p:cBhvr>
                                    </p:animRot>
                                  </p:childTnLst>
                                </p:cTn>
                              </p:par>
                              <p:par>
                                <p:cTn id="169" presetID="8" presetClass="emph" presetSubtype="0" fill="hold" nodeType="withEffect">
                                  <p:stCondLst>
                                    <p:cond delay="0"/>
                                  </p:stCondLst>
                                  <p:childTnLst>
                                    <p:animRot by="-21600000">
                                      <p:cBhvr>
                                        <p:cTn id="170" dur="3000" fill="hold"/>
                                        <p:tgtEl>
                                          <p:spTgt spid="8"/>
                                        </p:tgtEl>
                                        <p:attrNameLst>
                                          <p:attrName>r</p:attrName>
                                        </p:attrNameLst>
                                      </p:cBhvr>
                                    </p:animRot>
                                  </p:childTnLst>
                                </p:cTn>
                              </p:par>
                              <p:par>
                                <p:cTn id="171" presetID="8" presetClass="emph" presetSubtype="0" fill="hold" nodeType="withEffect">
                                  <p:stCondLst>
                                    <p:cond delay="0"/>
                                  </p:stCondLst>
                                  <p:childTnLst>
                                    <p:animRot by="-21600000">
                                      <p:cBhvr>
                                        <p:cTn id="172" dur="3000" fill="hold"/>
                                        <p:tgtEl>
                                          <p:spTgt spid="9"/>
                                        </p:tgtEl>
                                        <p:attrNameLst>
                                          <p:attrName>r</p:attrName>
                                        </p:attrNameLst>
                                      </p:cBhvr>
                                    </p:animRot>
                                  </p:childTnLst>
                                </p:cTn>
                              </p:par>
                              <p:par>
                                <p:cTn id="173" presetID="8" presetClass="emph" presetSubtype="0" fill="hold" nodeType="withEffect">
                                  <p:stCondLst>
                                    <p:cond delay="0"/>
                                  </p:stCondLst>
                                  <p:childTnLst>
                                    <p:animRot by="-21600000">
                                      <p:cBhvr>
                                        <p:cTn id="174" dur="3000" fill="hold"/>
                                        <p:tgtEl>
                                          <p:spTgt spid="10"/>
                                        </p:tgtEl>
                                        <p:attrNameLst>
                                          <p:attrName>r</p:attrName>
                                        </p:attrNameLst>
                                      </p:cBhvr>
                                    </p:animRot>
                                  </p:childTnLst>
                                </p:cTn>
                              </p:par>
                              <p:par>
                                <p:cTn id="175" presetID="8" presetClass="emph" presetSubtype="0" fill="hold" nodeType="withEffect">
                                  <p:stCondLst>
                                    <p:cond delay="0"/>
                                  </p:stCondLst>
                                  <p:childTnLst>
                                    <p:animRot by="-21600000">
                                      <p:cBhvr>
                                        <p:cTn id="176" dur="3000" fill="hold"/>
                                        <p:tgtEl>
                                          <p:spTgt spid="11"/>
                                        </p:tgtEl>
                                        <p:attrNameLst>
                                          <p:attrName>r</p:attrName>
                                        </p:attrNameLst>
                                      </p:cBhvr>
                                    </p:animRot>
                                  </p:childTnLst>
                                </p:cTn>
                              </p:par>
                              <p:par>
                                <p:cTn id="177" presetID="8" presetClass="emph" presetSubtype="0" fill="hold" nodeType="withEffect">
                                  <p:stCondLst>
                                    <p:cond delay="0"/>
                                  </p:stCondLst>
                                  <p:childTnLst>
                                    <p:animRot by="-21600000">
                                      <p:cBhvr>
                                        <p:cTn id="178" dur="3000" fill="hold"/>
                                        <p:tgtEl>
                                          <p:spTgt spid="12"/>
                                        </p:tgtEl>
                                        <p:attrNameLst>
                                          <p:attrName>r</p:attrName>
                                        </p:attrNameLst>
                                      </p:cBhvr>
                                    </p:animRot>
                                  </p:childTnLst>
                                </p:cTn>
                              </p:par>
                              <p:par>
                                <p:cTn id="179" presetID="8" presetClass="emph" presetSubtype="0" fill="hold" nodeType="withEffect">
                                  <p:stCondLst>
                                    <p:cond delay="0"/>
                                  </p:stCondLst>
                                  <p:childTnLst>
                                    <p:animRot by="-21600000">
                                      <p:cBhvr>
                                        <p:cTn id="180" dur="3000" fill="hold"/>
                                        <p:tgtEl>
                                          <p:spTgt spid="14"/>
                                        </p:tgtEl>
                                        <p:attrNameLst>
                                          <p:attrName>r</p:attrName>
                                        </p:attrNameLst>
                                      </p:cBhvr>
                                    </p:animRot>
                                  </p:childTnLst>
                                </p:cTn>
                              </p:par>
                              <p:par>
                                <p:cTn id="181" presetID="8" presetClass="emph" presetSubtype="0" fill="hold" nodeType="withEffect">
                                  <p:stCondLst>
                                    <p:cond delay="0"/>
                                  </p:stCondLst>
                                  <p:childTnLst>
                                    <p:animRot by="-21600000">
                                      <p:cBhvr>
                                        <p:cTn id="182" dur="3000" fill="hold"/>
                                        <p:tgtEl>
                                          <p:spTgt spid="15"/>
                                        </p:tgtEl>
                                        <p:attrNameLst>
                                          <p:attrName>r</p:attrName>
                                        </p:attrNameLst>
                                      </p:cBhvr>
                                    </p:animRot>
                                  </p:childTnLst>
                                </p:cTn>
                              </p:par>
                              <p:par>
                                <p:cTn id="183" presetID="8" presetClass="emph" presetSubtype="0" fill="hold" nodeType="withEffect">
                                  <p:stCondLst>
                                    <p:cond delay="0"/>
                                  </p:stCondLst>
                                  <p:childTnLst>
                                    <p:animRot by="-21600000">
                                      <p:cBhvr>
                                        <p:cTn id="184" dur="3000" fill="hold"/>
                                        <p:tgtEl>
                                          <p:spTgt spid="17"/>
                                        </p:tgtEl>
                                        <p:attrNameLst>
                                          <p:attrName>r</p:attrName>
                                        </p:attrNameLst>
                                      </p:cBhvr>
                                    </p:animRo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3000" fill="hold"/>
                                        <p:tgtEl>
                                          <p:spTgt spid="4"/>
                                        </p:tgtEl>
                                        <p:attrNameLst>
                                          <p:attrName>ppt_w</p:attrName>
                                        </p:attrNameLst>
                                      </p:cBhvr>
                                      <p:tavLst>
                                        <p:tav tm="0">
                                          <p:val>
                                            <p:strVal val="4/3*#ppt_w"/>
                                          </p:val>
                                        </p:tav>
                                        <p:tav tm="100000">
                                          <p:val>
                                            <p:strVal val="#ppt_w"/>
                                          </p:val>
                                        </p:tav>
                                      </p:tavLst>
                                    </p:anim>
                                    <p:anim calcmode="lin" valueType="num">
                                      <p:cBhvr>
                                        <p:cTn id="188" dur="3000" fill="hold"/>
                                        <p:tgtEl>
                                          <p:spTgt spid="4"/>
                                        </p:tgtEl>
                                        <p:attrNameLst>
                                          <p:attrName>ppt_h</p:attrName>
                                        </p:attrNameLst>
                                      </p:cBhvr>
                                      <p:tavLst>
                                        <p:tav tm="0">
                                          <p:val>
                                            <p:strVal val="4/3*#ppt_h"/>
                                          </p:val>
                                        </p:tav>
                                        <p:tav tm="100000">
                                          <p:val>
                                            <p:strVal val="#ppt_h"/>
                                          </p:val>
                                        </p:tav>
                                      </p:tavLst>
                                    </p:anim>
                                  </p:childTnLst>
                                </p:cTn>
                              </p:par>
                              <p:par>
                                <p:cTn id="189" presetID="21" presetClass="entr" presetSubtype="8"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Effect transition="in" filter="wheel(8)">
                                      <p:cBhvr>
                                        <p:cTn id="191" dur="3000"/>
                                        <p:tgtEl>
                                          <p:spTgt spid="4"/>
                                        </p:tgtEl>
                                      </p:cBhvr>
                                    </p:animEffect>
                                  </p:childTnLst>
                                </p:cTn>
                              </p:par>
                            </p:childTnLst>
                          </p:cTn>
                        </p:par>
                        <p:par>
                          <p:cTn id="192" fill="hold">
                            <p:stCondLst>
                              <p:cond delay="6000"/>
                            </p:stCondLst>
                            <p:childTnLst>
                              <p:par>
                                <p:cTn id="193" presetID="17" presetClass="entr" presetSubtype="10" fill="hold" grpId="0" nodeType="afterEffect">
                                  <p:stCondLst>
                                    <p:cond delay="0"/>
                                  </p:stCondLst>
                                  <p:childTnLst>
                                    <p:set>
                                      <p:cBhvr>
                                        <p:cTn id="194" dur="1" fill="hold">
                                          <p:stCondLst>
                                            <p:cond delay="0"/>
                                          </p:stCondLst>
                                        </p:cTn>
                                        <p:tgtEl>
                                          <p:spTgt spid="16"/>
                                        </p:tgtEl>
                                        <p:attrNameLst>
                                          <p:attrName>style.visibility</p:attrName>
                                        </p:attrNameLst>
                                      </p:cBhvr>
                                      <p:to>
                                        <p:strVal val="visible"/>
                                      </p:to>
                                    </p:set>
                                    <p:anim calcmode="lin" valueType="num">
                                      <p:cBhvr>
                                        <p:cTn id="195" dur="2000" fill="hold"/>
                                        <p:tgtEl>
                                          <p:spTgt spid="16"/>
                                        </p:tgtEl>
                                        <p:attrNameLst>
                                          <p:attrName>ppt_w</p:attrName>
                                        </p:attrNameLst>
                                      </p:cBhvr>
                                      <p:tavLst>
                                        <p:tav tm="0">
                                          <p:val>
                                            <p:fltVal val="0"/>
                                          </p:val>
                                        </p:tav>
                                        <p:tav tm="100000">
                                          <p:val>
                                            <p:strVal val="#ppt_w"/>
                                          </p:val>
                                        </p:tav>
                                      </p:tavLst>
                                    </p:anim>
                                    <p:anim calcmode="lin" valueType="num">
                                      <p:cBhvr>
                                        <p:cTn id="196"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a:gradFill flip="none" rotWithShape="1">
            <a:gsLst>
              <a:gs pos="0">
                <a:srgbClr val="4A42EA"/>
              </a:gs>
              <a:gs pos="50000">
                <a:srgbClr val="002B82">
                  <a:shade val="67500"/>
                  <a:satMod val="115000"/>
                </a:srgbClr>
              </a:gs>
              <a:gs pos="100000">
                <a:srgbClr val="002B82">
                  <a:shade val="100000"/>
                  <a:satMod val="115000"/>
                </a:srgbClr>
              </a:gs>
            </a:gsLst>
            <a:lin ang="16200000" scaled="1"/>
            <a:tileRect/>
          </a:gradFill>
        </p:spPr>
        <p:txBody>
          <a:bodyPr/>
          <a:lstStyle/>
          <a:p>
            <a:endParaRPr lang="es-ES" dirty="0"/>
          </a:p>
        </p:txBody>
      </p:sp>
      <p:pic>
        <p:nvPicPr>
          <p:cNvPr id="4" name="3 Imagen" descr="9yu.jpg"/>
          <p:cNvPicPr>
            <a:picLocks noChangeAspect="1"/>
          </p:cNvPicPr>
          <p:nvPr/>
        </p:nvPicPr>
        <p:blipFill>
          <a:blip r:embed="rId2"/>
          <a:stretch>
            <a:fillRect/>
          </a:stretch>
        </p:blipFill>
        <p:spPr>
          <a:xfrm>
            <a:off x="0" y="0"/>
            <a:ext cx="9144000" cy="5143500"/>
          </a:xfrm>
          <a:prstGeom prst="rect">
            <a:avLst/>
          </a:prstGeom>
        </p:spPr>
      </p:pic>
      <p:sp>
        <p:nvSpPr>
          <p:cNvPr id="29" name="28 Lágrima"/>
          <p:cNvSpPr/>
          <p:nvPr/>
        </p:nvSpPr>
        <p:spPr>
          <a:xfrm rot="8048844">
            <a:off x="3203260" y="907271"/>
            <a:ext cx="2661453" cy="2689352"/>
          </a:xfrm>
          <a:prstGeom prst="teardrop">
            <a:avLst>
              <a:gd name="adj" fmla="val 187207"/>
            </a:avLst>
          </a:prstGeom>
          <a:blipFill dpi="0" rotWithShape="1">
            <a:blip r:embed="rId3">
              <a:duotone>
                <a:schemeClr val="bg2">
                  <a:shade val="45000"/>
                  <a:satMod val="135000"/>
                </a:schemeClr>
                <a:prstClr val="white"/>
              </a:duotone>
              <a:lum bright="4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ágrima"/>
          <p:cNvSpPr/>
          <p:nvPr/>
        </p:nvSpPr>
        <p:spPr>
          <a:xfrm rot="8070241">
            <a:off x="3318426" y="852834"/>
            <a:ext cx="2434490" cy="2491157"/>
          </a:xfrm>
          <a:prstGeom prst="teardrop">
            <a:avLst>
              <a:gd name="adj" fmla="val 187207"/>
            </a:avLst>
          </a:prstGeom>
          <a:blipFill dpi="0" rotWithShape="1">
            <a:blip r:embed="rId4" cstate="print">
              <a:duotone>
                <a:schemeClr val="bg2">
                  <a:shade val="45000"/>
                  <a:satMod val="135000"/>
                </a:schemeClr>
                <a:prstClr val="white"/>
              </a:duotone>
              <a:lum bright="4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ágrima"/>
          <p:cNvSpPr/>
          <p:nvPr/>
        </p:nvSpPr>
        <p:spPr>
          <a:xfrm rot="8115425">
            <a:off x="3480679" y="784415"/>
            <a:ext cx="2182548" cy="2246303"/>
          </a:xfrm>
          <a:prstGeom prst="teardrop">
            <a:avLst>
              <a:gd name="adj" fmla="val 187207"/>
            </a:avLst>
          </a:prstGeom>
          <a:blipFill dpi="0" rotWithShape="1">
            <a:blip r:embed="rId5" cstate="print">
              <a:duotone>
                <a:schemeClr val="bg2">
                  <a:shade val="45000"/>
                  <a:satMod val="135000"/>
                </a:schemeClr>
                <a:prstClr val="white"/>
              </a:duotone>
              <a:lum bright="4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ágrima"/>
          <p:cNvSpPr/>
          <p:nvPr/>
        </p:nvSpPr>
        <p:spPr>
          <a:xfrm rot="8092765">
            <a:off x="3601085" y="671160"/>
            <a:ext cx="1849579" cy="1914062"/>
          </a:xfrm>
          <a:prstGeom prst="teardrop">
            <a:avLst>
              <a:gd name="adj" fmla="val 187207"/>
            </a:avLst>
          </a:prstGeom>
          <a:blipFill dpi="0" rotWithShape="1">
            <a:blip r:embed="rId6" cstate="print">
              <a:duotone>
                <a:schemeClr val="bg2">
                  <a:shade val="45000"/>
                  <a:satMod val="135000"/>
                </a:schemeClr>
                <a:prstClr val="white"/>
              </a:duotone>
              <a:lum bright="4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ágrima"/>
          <p:cNvSpPr/>
          <p:nvPr/>
        </p:nvSpPr>
        <p:spPr>
          <a:xfrm rot="8142625">
            <a:off x="3795128" y="550606"/>
            <a:ext cx="1503119" cy="1590882"/>
          </a:xfrm>
          <a:prstGeom prst="teardrop">
            <a:avLst>
              <a:gd name="adj" fmla="val 187207"/>
            </a:avLst>
          </a:prstGeom>
          <a:blipFill dpi="0" rotWithShape="1">
            <a:blip r:embed="rId7" cstate="print">
              <a:duotone>
                <a:schemeClr val="bg2">
                  <a:shade val="45000"/>
                  <a:satMod val="135000"/>
                </a:schemeClr>
                <a:prstClr val="white"/>
              </a:duotone>
              <a:lum bright="4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Lágrima"/>
          <p:cNvSpPr/>
          <p:nvPr/>
        </p:nvSpPr>
        <p:spPr>
          <a:xfrm rot="8100447">
            <a:off x="3964767" y="880797"/>
            <a:ext cx="1199846" cy="1215265"/>
          </a:xfrm>
          <a:prstGeom prst="teardrop">
            <a:avLst>
              <a:gd name="adj" fmla="val 187207"/>
            </a:avLst>
          </a:prstGeom>
          <a:blipFill dpi="0" rotWithShape="1">
            <a:blip r:embed="rId8" cstate="print">
              <a:duotone>
                <a:schemeClr val="bg2">
                  <a:shade val="45000"/>
                  <a:satMod val="135000"/>
                </a:schemeClr>
                <a:prstClr val="white"/>
              </a:duotone>
              <a:lum bright="4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uadroTexto"/>
          <p:cNvSpPr txBox="1"/>
          <p:nvPr/>
        </p:nvSpPr>
        <p:spPr>
          <a:xfrm>
            <a:off x="1214414" y="571486"/>
            <a:ext cx="6218369" cy="523220"/>
          </a:xfrm>
          <a:prstGeom prst="rect">
            <a:avLst/>
          </a:prstGeom>
          <a:noFill/>
        </p:spPr>
        <p:txBody>
          <a:bodyPr wrap="none" rtlCol="0">
            <a:spAutoFit/>
          </a:bodyPr>
          <a:lstStyle/>
          <a:p>
            <a:r>
              <a:rPr lang="es-E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El cielo es el límite, piensa en grande</a:t>
            </a:r>
            <a:endParaRPr lang="es-ES" sz="28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endParaRPr>
          </a:p>
        </p:txBody>
      </p:sp>
      <p:sp>
        <p:nvSpPr>
          <p:cNvPr id="12" name="11 Rectángulo"/>
          <p:cNvSpPr/>
          <p:nvPr/>
        </p:nvSpPr>
        <p:spPr>
          <a:xfrm>
            <a:off x="-214346" y="0"/>
            <a:ext cx="9715568" cy="5429270"/>
          </a:xfrm>
          <a:prstGeom prst="rect">
            <a:avLst/>
          </a:prstGeom>
          <a:blipFill>
            <a:blip r:embed="rId9">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5" presetClass="entr" presetSubtype="0"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 calcmode="lin" valueType="num">
                                      <p:cBhvr>
                                        <p:cTn id="10" dur="3000" fill="hold"/>
                                        <p:tgtEl>
                                          <p:spTgt spid="29"/>
                                        </p:tgtEl>
                                        <p:attrNameLst>
                                          <p:attrName>ppt_w</p:attrName>
                                        </p:attrNameLst>
                                      </p:cBhvr>
                                      <p:tavLst>
                                        <p:tav tm="0">
                                          <p:val>
                                            <p:fltVal val="0"/>
                                          </p:val>
                                        </p:tav>
                                        <p:tav tm="100000">
                                          <p:val>
                                            <p:strVal val="#ppt_w"/>
                                          </p:val>
                                        </p:tav>
                                      </p:tavLst>
                                    </p:anim>
                                    <p:anim calcmode="lin" valueType="num">
                                      <p:cBhvr>
                                        <p:cTn id="11" dur="3000" fill="hold"/>
                                        <p:tgtEl>
                                          <p:spTgt spid="29"/>
                                        </p:tgtEl>
                                        <p:attrNameLst>
                                          <p:attrName>ppt_h</p:attrName>
                                        </p:attrNameLst>
                                      </p:cBhvr>
                                      <p:tavLst>
                                        <p:tav tm="0">
                                          <p:val>
                                            <p:fltVal val="0"/>
                                          </p:val>
                                        </p:tav>
                                        <p:tav tm="100000">
                                          <p:val>
                                            <p:strVal val="#ppt_h"/>
                                          </p:val>
                                        </p:tav>
                                      </p:tavLst>
                                    </p:anim>
                                    <p:anim calcmode="lin" valueType="num">
                                      <p:cBhvr>
                                        <p:cTn id="12" dur="3000" fill="hold"/>
                                        <p:tgtEl>
                                          <p:spTgt spid="29"/>
                                        </p:tgtEl>
                                        <p:attrNameLst>
                                          <p:attrName>ppt_x</p:attrName>
                                        </p:attrNameLst>
                                      </p:cBhvr>
                                      <p:tavLst>
                                        <p:tav tm="0" fmla="#ppt_x+(cos(-2*pi*(1-$))*-#ppt_x-sin(-2*pi*(1-$))*(1-#ppt_y))*(1-$)">
                                          <p:val>
                                            <p:fltVal val="0"/>
                                          </p:val>
                                        </p:tav>
                                        <p:tav tm="100000">
                                          <p:val>
                                            <p:fltVal val="1"/>
                                          </p:val>
                                        </p:tav>
                                      </p:tavLst>
                                    </p:anim>
                                    <p:anim calcmode="lin" valueType="num">
                                      <p:cBhvr>
                                        <p:cTn id="13" dur="3000" fill="hold"/>
                                        <p:tgtEl>
                                          <p:spTgt spid="29"/>
                                        </p:tgtEl>
                                        <p:attrNameLst>
                                          <p:attrName>ppt_y</p:attrName>
                                        </p:attrNameLst>
                                      </p:cBhvr>
                                      <p:tavLst>
                                        <p:tav tm="0" fmla="#ppt_y+(sin(-2*pi*(1-$))*-#ppt_x+cos(-2*pi*(1-$))*(1-#ppt_y))*(1-$)">
                                          <p:val>
                                            <p:fltVal val="0"/>
                                          </p:val>
                                        </p:tav>
                                        <p:tav tm="100000">
                                          <p:val>
                                            <p:fltVal val="1"/>
                                          </p:val>
                                        </p:tav>
                                      </p:tavLst>
                                    </p:anim>
                                  </p:childTnLst>
                                </p:cTn>
                              </p:par>
                              <p:par>
                                <p:cTn id="14" presetID="15" presetClass="entr" presetSubtype="0" fill="hold" grpId="0" nodeType="withEffect">
                                  <p:stCondLst>
                                    <p:cond delay="0"/>
                                  </p:stCondLst>
                                  <p:childTnLst>
                                    <p:set>
                                      <p:cBhvr>
                                        <p:cTn id="15" dur="1" fill="hold">
                                          <p:stCondLst>
                                            <p:cond delay="0"/>
                                          </p:stCondLst>
                                        </p:cTn>
                                        <p:tgtEl>
                                          <p:spTgt spid="30"/>
                                        </p:tgtEl>
                                        <p:attrNameLst>
                                          <p:attrName>style.visibility</p:attrName>
                                        </p:attrNameLst>
                                      </p:cBhvr>
                                      <p:to>
                                        <p:strVal val="visible"/>
                                      </p:to>
                                    </p:set>
                                    <p:anim calcmode="lin" valueType="num">
                                      <p:cBhvr>
                                        <p:cTn id="16" dur="4000" fill="hold"/>
                                        <p:tgtEl>
                                          <p:spTgt spid="30"/>
                                        </p:tgtEl>
                                        <p:attrNameLst>
                                          <p:attrName>ppt_w</p:attrName>
                                        </p:attrNameLst>
                                      </p:cBhvr>
                                      <p:tavLst>
                                        <p:tav tm="0">
                                          <p:val>
                                            <p:fltVal val="0"/>
                                          </p:val>
                                        </p:tav>
                                        <p:tav tm="100000">
                                          <p:val>
                                            <p:strVal val="#ppt_w"/>
                                          </p:val>
                                        </p:tav>
                                      </p:tavLst>
                                    </p:anim>
                                    <p:anim calcmode="lin" valueType="num">
                                      <p:cBhvr>
                                        <p:cTn id="17" dur="4000" fill="hold"/>
                                        <p:tgtEl>
                                          <p:spTgt spid="30"/>
                                        </p:tgtEl>
                                        <p:attrNameLst>
                                          <p:attrName>ppt_h</p:attrName>
                                        </p:attrNameLst>
                                      </p:cBhvr>
                                      <p:tavLst>
                                        <p:tav tm="0">
                                          <p:val>
                                            <p:fltVal val="0"/>
                                          </p:val>
                                        </p:tav>
                                        <p:tav tm="100000">
                                          <p:val>
                                            <p:strVal val="#ppt_h"/>
                                          </p:val>
                                        </p:tav>
                                      </p:tavLst>
                                    </p:anim>
                                    <p:anim calcmode="lin" valueType="num">
                                      <p:cBhvr>
                                        <p:cTn id="18" dur="4000" fill="hold"/>
                                        <p:tgtEl>
                                          <p:spTgt spid="30"/>
                                        </p:tgtEl>
                                        <p:attrNameLst>
                                          <p:attrName>ppt_x</p:attrName>
                                        </p:attrNameLst>
                                      </p:cBhvr>
                                      <p:tavLst>
                                        <p:tav tm="0" fmla="#ppt_x+(cos(-2*pi*(1-$))*-#ppt_x-sin(-2*pi*(1-$))*(1-#ppt_y))*(1-$)">
                                          <p:val>
                                            <p:fltVal val="0"/>
                                          </p:val>
                                        </p:tav>
                                        <p:tav tm="100000">
                                          <p:val>
                                            <p:fltVal val="1"/>
                                          </p:val>
                                        </p:tav>
                                      </p:tavLst>
                                    </p:anim>
                                    <p:anim calcmode="lin" valueType="num">
                                      <p:cBhvr>
                                        <p:cTn id="19" dur="4000" fill="hold"/>
                                        <p:tgtEl>
                                          <p:spTgt spid="30"/>
                                        </p:tgtEl>
                                        <p:attrNameLst>
                                          <p:attrName>ppt_y</p:attrName>
                                        </p:attrNameLst>
                                      </p:cBhvr>
                                      <p:tavLst>
                                        <p:tav tm="0" fmla="#ppt_y+(sin(-2*pi*(1-$))*-#ppt_x+cos(-2*pi*(1-$))*(1-#ppt_y))*(1-$)">
                                          <p:val>
                                            <p:fltVal val="0"/>
                                          </p:val>
                                        </p:tav>
                                        <p:tav tm="100000">
                                          <p:val>
                                            <p:fltVal val="1"/>
                                          </p:val>
                                        </p:tav>
                                      </p:tavLst>
                                    </p:anim>
                                  </p:childTnLst>
                                </p:cTn>
                              </p:par>
                              <p:par>
                                <p:cTn id="20" presetID="15" presetClass="entr" presetSubtype="0" fill="hold" grpId="0" nodeType="withEffect">
                                  <p:stCondLst>
                                    <p:cond delay="0"/>
                                  </p:stCondLst>
                                  <p:childTnLst>
                                    <p:set>
                                      <p:cBhvr>
                                        <p:cTn id="21" dur="1" fill="hold">
                                          <p:stCondLst>
                                            <p:cond delay="0"/>
                                          </p:stCondLst>
                                        </p:cTn>
                                        <p:tgtEl>
                                          <p:spTgt spid="31"/>
                                        </p:tgtEl>
                                        <p:attrNameLst>
                                          <p:attrName>style.visibility</p:attrName>
                                        </p:attrNameLst>
                                      </p:cBhvr>
                                      <p:to>
                                        <p:strVal val="visible"/>
                                      </p:to>
                                    </p:set>
                                    <p:anim calcmode="lin" valueType="num">
                                      <p:cBhvr>
                                        <p:cTn id="22" dur="5000" fill="hold"/>
                                        <p:tgtEl>
                                          <p:spTgt spid="31"/>
                                        </p:tgtEl>
                                        <p:attrNameLst>
                                          <p:attrName>ppt_w</p:attrName>
                                        </p:attrNameLst>
                                      </p:cBhvr>
                                      <p:tavLst>
                                        <p:tav tm="0">
                                          <p:val>
                                            <p:fltVal val="0"/>
                                          </p:val>
                                        </p:tav>
                                        <p:tav tm="100000">
                                          <p:val>
                                            <p:strVal val="#ppt_w"/>
                                          </p:val>
                                        </p:tav>
                                      </p:tavLst>
                                    </p:anim>
                                    <p:anim calcmode="lin" valueType="num">
                                      <p:cBhvr>
                                        <p:cTn id="23" dur="5000" fill="hold"/>
                                        <p:tgtEl>
                                          <p:spTgt spid="31"/>
                                        </p:tgtEl>
                                        <p:attrNameLst>
                                          <p:attrName>ppt_h</p:attrName>
                                        </p:attrNameLst>
                                      </p:cBhvr>
                                      <p:tavLst>
                                        <p:tav tm="0">
                                          <p:val>
                                            <p:fltVal val="0"/>
                                          </p:val>
                                        </p:tav>
                                        <p:tav tm="100000">
                                          <p:val>
                                            <p:strVal val="#ppt_h"/>
                                          </p:val>
                                        </p:tav>
                                      </p:tavLst>
                                    </p:anim>
                                    <p:anim calcmode="lin" valueType="num">
                                      <p:cBhvr>
                                        <p:cTn id="24" dur="5000" fill="hold"/>
                                        <p:tgtEl>
                                          <p:spTgt spid="31"/>
                                        </p:tgtEl>
                                        <p:attrNameLst>
                                          <p:attrName>ppt_x</p:attrName>
                                        </p:attrNameLst>
                                      </p:cBhvr>
                                      <p:tavLst>
                                        <p:tav tm="0" fmla="#ppt_x+(cos(-2*pi*(1-$))*-#ppt_x-sin(-2*pi*(1-$))*(1-#ppt_y))*(1-$)">
                                          <p:val>
                                            <p:fltVal val="0"/>
                                          </p:val>
                                        </p:tav>
                                        <p:tav tm="100000">
                                          <p:val>
                                            <p:fltVal val="1"/>
                                          </p:val>
                                        </p:tav>
                                      </p:tavLst>
                                    </p:anim>
                                    <p:anim calcmode="lin" valueType="num">
                                      <p:cBhvr>
                                        <p:cTn id="25" dur="5000" fill="hold"/>
                                        <p:tgtEl>
                                          <p:spTgt spid="31"/>
                                        </p:tgtEl>
                                        <p:attrNameLst>
                                          <p:attrName>ppt_y</p:attrName>
                                        </p:attrNameLst>
                                      </p:cBhvr>
                                      <p:tavLst>
                                        <p:tav tm="0" fmla="#ppt_y+(sin(-2*pi*(1-$))*-#ppt_x+cos(-2*pi*(1-$))*(1-#ppt_y))*(1-$)">
                                          <p:val>
                                            <p:fltVal val="0"/>
                                          </p:val>
                                        </p:tav>
                                        <p:tav tm="100000">
                                          <p:val>
                                            <p:fltVal val="1"/>
                                          </p:val>
                                        </p:tav>
                                      </p:tavLst>
                                    </p:anim>
                                  </p:childTnLst>
                                </p:cTn>
                              </p:par>
                              <p:par>
                                <p:cTn id="26" presetID="15" presetClass="entr" presetSubtype="0" fill="hold" grpId="0" nodeType="withEffect">
                                  <p:stCondLst>
                                    <p:cond delay="0"/>
                                  </p:stCondLst>
                                  <p:childTnLst>
                                    <p:set>
                                      <p:cBhvr>
                                        <p:cTn id="27" dur="1" fill="hold">
                                          <p:stCondLst>
                                            <p:cond delay="0"/>
                                          </p:stCondLst>
                                        </p:cTn>
                                        <p:tgtEl>
                                          <p:spTgt spid="32"/>
                                        </p:tgtEl>
                                        <p:attrNameLst>
                                          <p:attrName>style.visibility</p:attrName>
                                        </p:attrNameLst>
                                      </p:cBhvr>
                                      <p:to>
                                        <p:strVal val="visible"/>
                                      </p:to>
                                    </p:set>
                                    <p:anim calcmode="lin" valueType="num">
                                      <p:cBhvr>
                                        <p:cTn id="28" dur="6000" fill="hold"/>
                                        <p:tgtEl>
                                          <p:spTgt spid="32"/>
                                        </p:tgtEl>
                                        <p:attrNameLst>
                                          <p:attrName>ppt_w</p:attrName>
                                        </p:attrNameLst>
                                      </p:cBhvr>
                                      <p:tavLst>
                                        <p:tav tm="0">
                                          <p:val>
                                            <p:fltVal val="0"/>
                                          </p:val>
                                        </p:tav>
                                        <p:tav tm="100000">
                                          <p:val>
                                            <p:strVal val="#ppt_w"/>
                                          </p:val>
                                        </p:tav>
                                      </p:tavLst>
                                    </p:anim>
                                    <p:anim calcmode="lin" valueType="num">
                                      <p:cBhvr>
                                        <p:cTn id="29" dur="6000" fill="hold"/>
                                        <p:tgtEl>
                                          <p:spTgt spid="32"/>
                                        </p:tgtEl>
                                        <p:attrNameLst>
                                          <p:attrName>ppt_h</p:attrName>
                                        </p:attrNameLst>
                                      </p:cBhvr>
                                      <p:tavLst>
                                        <p:tav tm="0">
                                          <p:val>
                                            <p:fltVal val="0"/>
                                          </p:val>
                                        </p:tav>
                                        <p:tav tm="100000">
                                          <p:val>
                                            <p:strVal val="#ppt_h"/>
                                          </p:val>
                                        </p:tav>
                                      </p:tavLst>
                                    </p:anim>
                                    <p:anim calcmode="lin" valueType="num">
                                      <p:cBhvr>
                                        <p:cTn id="30" dur="6000" fill="hold"/>
                                        <p:tgtEl>
                                          <p:spTgt spid="32"/>
                                        </p:tgtEl>
                                        <p:attrNameLst>
                                          <p:attrName>ppt_x</p:attrName>
                                        </p:attrNameLst>
                                      </p:cBhvr>
                                      <p:tavLst>
                                        <p:tav tm="0" fmla="#ppt_x+(cos(-2*pi*(1-$))*-#ppt_x-sin(-2*pi*(1-$))*(1-#ppt_y))*(1-$)">
                                          <p:val>
                                            <p:fltVal val="0"/>
                                          </p:val>
                                        </p:tav>
                                        <p:tav tm="100000">
                                          <p:val>
                                            <p:fltVal val="1"/>
                                          </p:val>
                                        </p:tav>
                                      </p:tavLst>
                                    </p:anim>
                                    <p:anim calcmode="lin" valueType="num">
                                      <p:cBhvr>
                                        <p:cTn id="31" dur="6000" fill="hold"/>
                                        <p:tgtEl>
                                          <p:spTgt spid="32"/>
                                        </p:tgtEl>
                                        <p:attrNameLst>
                                          <p:attrName>ppt_y</p:attrName>
                                        </p:attrNameLst>
                                      </p:cBhvr>
                                      <p:tavLst>
                                        <p:tav tm="0" fmla="#ppt_y+(sin(-2*pi*(1-$))*-#ppt_x+cos(-2*pi*(1-$))*(1-#ppt_y))*(1-$)">
                                          <p:val>
                                            <p:fltVal val="0"/>
                                          </p:val>
                                        </p:tav>
                                        <p:tav tm="100000">
                                          <p:val>
                                            <p:fltVal val="1"/>
                                          </p:val>
                                        </p:tav>
                                      </p:tavLst>
                                    </p:anim>
                                  </p:childTnLst>
                                </p:cTn>
                              </p:par>
                              <p:par>
                                <p:cTn id="32" presetID="15" presetClass="entr" presetSubtype="0" fill="hold" grpId="0" nodeType="withEffect">
                                  <p:stCondLst>
                                    <p:cond delay="0"/>
                                  </p:stCondLst>
                                  <p:childTnLst>
                                    <p:set>
                                      <p:cBhvr>
                                        <p:cTn id="33" dur="1" fill="hold">
                                          <p:stCondLst>
                                            <p:cond delay="0"/>
                                          </p:stCondLst>
                                        </p:cTn>
                                        <p:tgtEl>
                                          <p:spTgt spid="33"/>
                                        </p:tgtEl>
                                        <p:attrNameLst>
                                          <p:attrName>style.visibility</p:attrName>
                                        </p:attrNameLst>
                                      </p:cBhvr>
                                      <p:to>
                                        <p:strVal val="visible"/>
                                      </p:to>
                                    </p:set>
                                    <p:anim calcmode="lin" valueType="num">
                                      <p:cBhvr>
                                        <p:cTn id="34" dur="7000" fill="hold"/>
                                        <p:tgtEl>
                                          <p:spTgt spid="33"/>
                                        </p:tgtEl>
                                        <p:attrNameLst>
                                          <p:attrName>ppt_w</p:attrName>
                                        </p:attrNameLst>
                                      </p:cBhvr>
                                      <p:tavLst>
                                        <p:tav tm="0">
                                          <p:val>
                                            <p:fltVal val="0"/>
                                          </p:val>
                                        </p:tav>
                                        <p:tav tm="100000">
                                          <p:val>
                                            <p:strVal val="#ppt_w"/>
                                          </p:val>
                                        </p:tav>
                                      </p:tavLst>
                                    </p:anim>
                                    <p:anim calcmode="lin" valueType="num">
                                      <p:cBhvr>
                                        <p:cTn id="35" dur="7000" fill="hold"/>
                                        <p:tgtEl>
                                          <p:spTgt spid="33"/>
                                        </p:tgtEl>
                                        <p:attrNameLst>
                                          <p:attrName>ppt_h</p:attrName>
                                        </p:attrNameLst>
                                      </p:cBhvr>
                                      <p:tavLst>
                                        <p:tav tm="0">
                                          <p:val>
                                            <p:fltVal val="0"/>
                                          </p:val>
                                        </p:tav>
                                        <p:tav tm="100000">
                                          <p:val>
                                            <p:strVal val="#ppt_h"/>
                                          </p:val>
                                        </p:tav>
                                      </p:tavLst>
                                    </p:anim>
                                    <p:anim calcmode="lin" valueType="num">
                                      <p:cBhvr>
                                        <p:cTn id="36" dur="7000" fill="hold"/>
                                        <p:tgtEl>
                                          <p:spTgt spid="33"/>
                                        </p:tgtEl>
                                        <p:attrNameLst>
                                          <p:attrName>ppt_x</p:attrName>
                                        </p:attrNameLst>
                                      </p:cBhvr>
                                      <p:tavLst>
                                        <p:tav tm="0" fmla="#ppt_x+(cos(-2*pi*(1-$))*-#ppt_x-sin(-2*pi*(1-$))*(1-#ppt_y))*(1-$)">
                                          <p:val>
                                            <p:fltVal val="0"/>
                                          </p:val>
                                        </p:tav>
                                        <p:tav tm="100000">
                                          <p:val>
                                            <p:fltVal val="1"/>
                                          </p:val>
                                        </p:tav>
                                      </p:tavLst>
                                    </p:anim>
                                    <p:anim calcmode="lin" valueType="num">
                                      <p:cBhvr>
                                        <p:cTn id="37" dur="7000" fill="hold"/>
                                        <p:tgtEl>
                                          <p:spTgt spid="33"/>
                                        </p:tgtEl>
                                        <p:attrNameLst>
                                          <p:attrName>ppt_y</p:attrName>
                                        </p:attrNameLst>
                                      </p:cBhvr>
                                      <p:tavLst>
                                        <p:tav tm="0" fmla="#ppt_y+(sin(-2*pi*(1-$))*-#ppt_x+cos(-2*pi*(1-$))*(1-#ppt_y))*(1-$)">
                                          <p:val>
                                            <p:fltVal val="0"/>
                                          </p:val>
                                        </p:tav>
                                        <p:tav tm="100000">
                                          <p:val>
                                            <p:fltVal val="1"/>
                                          </p:val>
                                        </p:tav>
                                      </p:tavLst>
                                    </p:anim>
                                  </p:childTnLst>
                                </p:cTn>
                              </p:par>
                              <p:par>
                                <p:cTn id="38" presetID="15" presetClass="entr" presetSubtype="0" fill="hold" grpId="0" nodeType="withEffect">
                                  <p:stCondLst>
                                    <p:cond delay="0"/>
                                  </p:stCondLst>
                                  <p:childTnLst>
                                    <p:set>
                                      <p:cBhvr>
                                        <p:cTn id="39" dur="1" fill="hold">
                                          <p:stCondLst>
                                            <p:cond delay="0"/>
                                          </p:stCondLst>
                                        </p:cTn>
                                        <p:tgtEl>
                                          <p:spTgt spid="34"/>
                                        </p:tgtEl>
                                        <p:attrNameLst>
                                          <p:attrName>style.visibility</p:attrName>
                                        </p:attrNameLst>
                                      </p:cBhvr>
                                      <p:to>
                                        <p:strVal val="visible"/>
                                      </p:to>
                                    </p:set>
                                    <p:anim calcmode="lin" valueType="num">
                                      <p:cBhvr>
                                        <p:cTn id="40" dur="8000" fill="hold"/>
                                        <p:tgtEl>
                                          <p:spTgt spid="34"/>
                                        </p:tgtEl>
                                        <p:attrNameLst>
                                          <p:attrName>ppt_w</p:attrName>
                                        </p:attrNameLst>
                                      </p:cBhvr>
                                      <p:tavLst>
                                        <p:tav tm="0">
                                          <p:val>
                                            <p:fltVal val="0"/>
                                          </p:val>
                                        </p:tav>
                                        <p:tav tm="100000">
                                          <p:val>
                                            <p:strVal val="#ppt_w"/>
                                          </p:val>
                                        </p:tav>
                                      </p:tavLst>
                                    </p:anim>
                                    <p:anim calcmode="lin" valueType="num">
                                      <p:cBhvr>
                                        <p:cTn id="41" dur="8000" fill="hold"/>
                                        <p:tgtEl>
                                          <p:spTgt spid="34"/>
                                        </p:tgtEl>
                                        <p:attrNameLst>
                                          <p:attrName>ppt_h</p:attrName>
                                        </p:attrNameLst>
                                      </p:cBhvr>
                                      <p:tavLst>
                                        <p:tav tm="0">
                                          <p:val>
                                            <p:fltVal val="0"/>
                                          </p:val>
                                        </p:tav>
                                        <p:tav tm="100000">
                                          <p:val>
                                            <p:strVal val="#ppt_h"/>
                                          </p:val>
                                        </p:tav>
                                      </p:tavLst>
                                    </p:anim>
                                    <p:anim calcmode="lin" valueType="num">
                                      <p:cBhvr>
                                        <p:cTn id="42" dur="8000" fill="hold"/>
                                        <p:tgtEl>
                                          <p:spTgt spid="34"/>
                                        </p:tgtEl>
                                        <p:attrNameLst>
                                          <p:attrName>ppt_x</p:attrName>
                                        </p:attrNameLst>
                                      </p:cBhvr>
                                      <p:tavLst>
                                        <p:tav tm="0" fmla="#ppt_x+(cos(-2*pi*(1-$))*-#ppt_x-sin(-2*pi*(1-$))*(1-#ppt_y))*(1-$)">
                                          <p:val>
                                            <p:fltVal val="0"/>
                                          </p:val>
                                        </p:tav>
                                        <p:tav tm="100000">
                                          <p:val>
                                            <p:fltVal val="1"/>
                                          </p:val>
                                        </p:tav>
                                      </p:tavLst>
                                    </p:anim>
                                    <p:anim calcmode="lin" valueType="num">
                                      <p:cBhvr>
                                        <p:cTn id="43" dur="8000" fill="hold"/>
                                        <p:tgtEl>
                                          <p:spTgt spid="34"/>
                                        </p:tgtEl>
                                        <p:attrNameLst>
                                          <p:attrName>ppt_y</p:attrName>
                                        </p:attrNameLst>
                                      </p:cBhvr>
                                      <p:tavLst>
                                        <p:tav tm="0" fmla="#ppt_y+(sin(-2*pi*(1-$))*-#ppt_x+cos(-2*pi*(1-$))*(1-#ppt_y))*(1-$)">
                                          <p:val>
                                            <p:fltVal val="0"/>
                                          </p:val>
                                        </p:tav>
                                        <p:tav tm="100000">
                                          <p:val>
                                            <p:fltVal val="1"/>
                                          </p:val>
                                        </p:tav>
                                      </p:tavLst>
                                    </p:anim>
                                  </p:childTnLst>
                                </p:cTn>
                              </p:par>
                              <p:par>
                                <p:cTn id="44" presetID="8" presetClass="emph" presetSubtype="0" fill="hold" grpId="1" nodeType="withEffect">
                                  <p:stCondLst>
                                    <p:cond delay="0"/>
                                  </p:stCondLst>
                                  <p:childTnLst>
                                    <p:animRot by="21600000">
                                      <p:cBhvr>
                                        <p:cTn id="45" dur="3000" fill="hold"/>
                                        <p:tgtEl>
                                          <p:spTgt spid="29"/>
                                        </p:tgtEl>
                                        <p:attrNameLst>
                                          <p:attrName>r</p:attrName>
                                        </p:attrNameLst>
                                      </p:cBhvr>
                                    </p:animRot>
                                  </p:childTnLst>
                                </p:cTn>
                              </p:par>
                              <p:par>
                                <p:cTn id="46" presetID="8" presetClass="emph" presetSubtype="0" fill="hold" grpId="1" nodeType="withEffect">
                                  <p:stCondLst>
                                    <p:cond delay="0"/>
                                  </p:stCondLst>
                                  <p:childTnLst>
                                    <p:animRot by="21600000">
                                      <p:cBhvr>
                                        <p:cTn id="47" dur="4000" fill="hold"/>
                                        <p:tgtEl>
                                          <p:spTgt spid="30"/>
                                        </p:tgtEl>
                                        <p:attrNameLst>
                                          <p:attrName>r</p:attrName>
                                        </p:attrNameLst>
                                      </p:cBhvr>
                                    </p:animRot>
                                  </p:childTnLst>
                                </p:cTn>
                              </p:par>
                              <p:par>
                                <p:cTn id="48" presetID="8" presetClass="emph" presetSubtype="0" fill="hold" grpId="1" nodeType="withEffect">
                                  <p:stCondLst>
                                    <p:cond delay="0"/>
                                  </p:stCondLst>
                                  <p:childTnLst>
                                    <p:animRot by="21600000">
                                      <p:cBhvr>
                                        <p:cTn id="49" dur="5000" fill="hold"/>
                                        <p:tgtEl>
                                          <p:spTgt spid="31"/>
                                        </p:tgtEl>
                                        <p:attrNameLst>
                                          <p:attrName>r</p:attrName>
                                        </p:attrNameLst>
                                      </p:cBhvr>
                                    </p:animRot>
                                  </p:childTnLst>
                                </p:cTn>
                              </p:par>
                              <p:par>
                                <p:cTn id="50" presetID="8" presetClass="emph" presetSubtype="0" fill="hold" grpId="1" nodeType="withEffect">
                                  <p:stCondLst>
                                    <p:cond delay="0"/>
                                  </p:stCondLst>
                                  <p:childTnLst>
                                    <p:animRot by="21600000">
                                      <p:cBhvr>
                                        <p:cTn id="51" dur="6000" fill="hold"/>
                                        <p:tgtEl>
                                          <p:spTgt spid="32"/>
                                        </p:tgtEl>
                                        <p:attrNameLst>
                                          <p:attrName>r</p:attrName>
                                        </p:attrNameLst>
                                      </p:cBhvr>
                                    </p:animRot>
                                  </p:childTnLst>
                                </p:cTn>
                              </p:par>
                              <p:par>
                                <p:cTn id="52" presetID="8" presetClass="emph" presetSubtype="0" fill="hold" grpId="1" nodeType="withEffect">
                                  <p:stCondLst>
                                    <p:cond delay="0"/>
                                  </p:stCondLst>
                                  <p:childTnLst>
                                    <p:animRot by="21600000">
                                      <p:cBhvr>
                                        <p:cTn id="53" dur="7000" fill="hold"/>
                                        <p:tgtEl>
                                          <p:spTgt spid="33"/>
                                        </p:tgtEl>
                                        <p:attrNameLst>
                                          <p:attrName>r</p:attrName>
                                        </p:attrNameLst>
                                      </p:cBhvr>
                                    </p:animRot>
                                  </p:childTnLst>
                                </p:cTn>
                              </p:par>
                              <p:par>
                                <p:cTn id="54" presetID="8" presetClass="emph" presetSubtype="0" fill="hold" grpId="1" nodeType="withEffect">
                                  <p:stCondLst>
                                    <p:cond delay="0"/>
                                  </p:stCondLst>
                                  <p:childTnLst>
                                    <p:animRot by="21600000">
                                      <p:cBhvr>
                                        <p:cTn id="55" dur="8000" fill="hold"/>
                                        <p:tgtEl>
                                          <p:spTgt spid="34"/>
                                        </p:tgtEl>
                                        <p:attrNameLst>
                                          <p:attrName>r</p:attrName>
                                        </p:attrNameLst>
                                      </p:cBhvr>
                                    </p:animRot>
                                  </p:childTnLst>
                                </p:cTn>
                              </p:par>
                            </p:childTnLst>
                          </p:cTn>
                        </p:par>
                        <p:par>
                          <p:cTn id="56" fill="hold">
                            <p:stCondLst>
                              <p:cond delay="8000"/>
                            </p:stCondLst>
                            <p:childTnLst>
                              <p:par>
                                <p:cTn id="57" presetID="8" presetClass="emph" presetSubtype="0" fill="hold" grpId="2" nodeType="afterEffect">
                                  <p:stCondLst>
                                    <p:cond delay="0"/>
                                  </p:stCondLst>
                                  <p:childTnLst>
                                    <p:animRot by="-10800000">
                                      <p:cBhvr>
                                        <p:cTn id="58" dur="3000" fill="hold"/>
                                        <p:tgtEl>
                                          <p:spTgt spid="29"/>
                                        </p:tgtEl>
                                        <p:attrNameLst>
                                          <p:attrName>r</p:attrName>
                                        </p:attrNameLst>
                                      </p:cBhvr>
                                    </p:animRot>
                                  </p:childTnLst>
                                </p:cTn>
                              </p:par>
                              <p:par>
                                <p:cTn id="59" presetID="8" presetClass="emph" presetSubtype="0" fill="hold" grpId="2" nodeType="withEffect">
                                  <p:stCondLst>
                                    <p:cond delay="0"/>
                                  </p:stCondLst>
                                  <p:childTnLst>
                                    <p:animRot by="-10800000">
                                      <p:cBhvr>
                                        <p:cTn id="60" dur="4000" fill="hold"/>
                                        <p:tgtEl>
                                          <p:spTgt spid="30"/>
                                        </p:tgtEl>
                                        <p:attrNameLst>
                                          <p:attrName>r</p:attrName>
                                        </p:attrNameLst>
                                      </p:cBhvr>
                                    </p:animRot>
                                  </p:childTnLst>
                                </p:cTn>
                              </p:par>
                              <p:par>
                                <p:cTn id="61" presetID="8" presetClass="emph" presetSubtype="0" fill="hold" grpId="2" nodeType="withEffect">
                                  <p:stCondLst>
                                    <p:cond delay="0"/>
                                  </p:stCondLst>
                                  <p:childTnLst>
                                    <p:animRot by="-10800000">
                                      <p:cBhvr>
                                        <p:cTn id="62" dur="5000" fill="hold"/>
                                        <p:tgtEl>
                                          <p:spTgt spid="31"/>
                                        </p:tgtEl>
                                        <p:attrNameLst>
                                          <p:attrName>r</p:attrName>
                                        </p:attrNameLst>
                                      </p:cBhvr>
                                    </p:animRot>
                                  </p:childTnLst>
                                </p:cTn>
                              </p:par>
                              <p:par>
                                <p:cTn id="63" presetID="8" presetClass="emph" presetSubtype="0" fill="hold" grpId="2" nodeType="withEffect">
                                  <p:stCondLst>
                                    <p:cond delay="0"/>
                                  </p:stCondLst>
                                  <p:childTnLst>
                                    <p:animRot by="-10800000">
                                      <p:cBhvr>
                                        <p:cTn id="64" dur="6000" fill="hold"/>
                                        <p:tgtEl>
                                          <p:spTgt spid="32"/>
                                        </p:tgtEl>
                                        <p:attrNameLst>
                                          <p:attrName>r</p:attrName>
                                        </p:attrNameLst>
                                      </p:cBhvr>
                                    </p:animRot>
                                  </p:childTnLst>
                                </p:cTn>
                              </p:par>
                              <p:par>
                                <p:cTn id="65" presetID="8" presetClass="emph" presetSubtype="0" fill="hold" grpId="2" nodeType="withEffect">
                                  <p:stCondLst>
                                    <p:cond delay="0"/>
                                  </p:stCondLst>
                                  <p:childTnLst>
                                    <p:animRot by="-10800000">
                                      <p:cBhvr>
                                        <p:cTn id="66" dur="7000" fill="hold"/>
                                        <p:tgtEl>
                                          <p:spTgt spid="33"/>
                                        </p:tgtEl>
                                        <p:attrNameLst>
                                          <p:attrName>r</p:attrName>
                                        </p:attrNameLst>
                                      </p:cBhvr>
                                    </p:animRot>
                                  </p:childTnLst>
                                </p:cTn>
                              </p:par>
                              <p:par>
                                <p:cTn id="67" presetID="8" presetClass="emph" presetSubtype="0" fill="hold" grpId="2" nodeType="withEffect">
                                  <p:stCondLst>
                                    <p:cond delay="0"/>
                                  </p:stCondLst>
                                  <p:childTnLst>
                                    <p:animRot by="-10800000">
                                      <p:cBhvr>
                                        <p:cTn id="68" dur="8000" fill="hold"/>
                                        <p:tgtEl>
                                          <p:spTgt spid="34"/>
                                        </p:tgtEl>
                                        <p:attrNameLst>
                                          <p:attrName>r</p:attrName>
                                        </p:attrNameLst>
                                      </p:cBhvr>
                                    </p:animRot>
                                  </p:childTnLst>
                                </p:cTn>
                              </p:par>
                              <p:par>
                                <p:cTn id="69" presetID="2" presetClass="exit" presetSubtype="4" fill="hold" grpId="3" nodeType="withEffect">
                                  <p:stCondLst>
                                    <p:cond delay="0"/>
                                  </p:stCondLst>
                                  <p:childTnLst>
                                    <p:anim calcmode="lin" valueType="num">
                                      <p:cBhvr additive="base">
                                        <p:cTn id="70" dur="3000"/>
                                        <p:tgtEl>
                                          <p:spTgt spid="29"/>
                                        </p:tgtEl>
                                        <p:attrNameLst>
                                          <p:attrName>ppt_x</p:attrName>
                                        </p:attrNameLst>
                                      </p:cBhvr>
                                      <p:tavLst>
                                        <p:tav tm="0">
                                          <p:val>
                                            <p:strVal val="ppt_x"/>
                                          </p:val>
                                        </p:tav>
                                        <p:tav tm="100000">
                                          <p:val>
                                            <p:strVal val="ppt_x"/>
                                          </p:val>
                                        </p:tav>
                                      </p:tavLst>
                                    </p:anim>
                                    <p:anim calcmode="lin" valueType="num">
                                      <p:cBhvr additive="base">
                                        <p:cTn id="71" dur="3000"/>
                                        <p:tgtEl>
                                          <p:spTgt spid="29"/>
                                        </p:tgtEl>
                                        <p:attrNameLst>
                                          <p:attrName>ppt_y</p:attrName>
                                        </p:attrNameLst>
                                      </p:cBhvr>
                                      <p:tavLst>
                                        <p:tav tm="0">
                                          <p:val>
                                            <p:strVal val="ppt_y"/>
                                          </p:val>
                                        </p:tav>
                                        <p:tav tm="100000">
                                          <p:val>
                                            <p:strVal val="1+ppt_h/2"/>
                                          </p:val>
                                        </p:tav>
                                      </p:tavLst>
                                    </p:anim>
                                    <p:set>
                                      <p:cBhvr>
                                        <p:cTn id="72" dur="1" fill="hold">
                                          <p:stCondLst>
                                            <p:cond delay="2999"/>
                                          </p:stCondLst>
                                        </p:cTn>
                                        <p:tgtEl>
                                          <p:spTgt spid="29"/>
                                        </p:tgtEl>
                                        <p:attrNameLst>
                                          <p:attrName>style.visibility</p:attrName>
                                        </p:attrNameLst>
                                      </p:cBhvr>
                                      <p:to>
                                        <p:strVal val="hidden"/>
                                      </p:to>
                                    </p:set>
                                  </p:childTnLst>
                                </p:cTn>
                              </p:par>
                              <p:par>
                                <p:cTn id="73" presetID="2" presetClass="exit" presetSubtype="4" fill="hold" grpId="3" nodeType="withEffect">
                                  <p:stCondLst>
                                    <p:cond delay="0"/>
                                  </p:stCondLst>
                                  <p:childTnLst>
                                    <p:anim calcmode="lin" valueType="num">
                                      <p:cBhvr additive="base">
                                        <p:cTn id="74" dur="4000"/>
                                        <p:tgtEl>
                                          <p:spTgt spid="30"/>
                                        </p:tgtEl>
                                        <p:attrNameLst>
                                          <p:attrName>ppt_x</p:attrName>
                                        </p:attrNameLst>
                                      </p:cBhvr>
                                      <p:tavLst>
                                        <p:tav tm="0">
                                          <p:val>
                                            <p:strVal val="ppt_x"/>
                                          </p:val>
                                        </p:tav>
                                        <p:tav tm="100000">
                                          <p:val>
                                            <p:strVal val="ppt_x"/>
                                          </p:val>
                                        </p:tav>
                                      </p:tavLst>
                                    </p:anim>
                                    <p:anim calcmode="lin" valueType="num">
                                      <p:cBhvr additive="base">
                                        <p:cTn id="75" dur="4000"/>
                                        <p:tgtEl>
                                          <p:spTgt spid="30"/>
                                        </p:tgtEl>
                                        <p:attrNameLst>
                                          <p:attrName>ppt_y</p:attrName>
                                        </p:attrNameLst>
                                      </p:cBhvr>
                                      <p:tavLst>
                                        <p:tav tm="0">
                                          <p:val>
                                            <p:strVal val="ppt_y"/>
                                          </p:val>
                                        </p:tav>
                                        <p:tav tm="100000">
                                          <p:val>
                                            <p:strVal val="1+ppt_h/2"/>
                                          </p:val>
                                        </p:tav>
                                      </p:tavLst>
                                    </p:anim>
                                    <p:set>
                                      <p:cBhvr>
                                        <p:cTn id="76" dur="1" fill="hold">
                                          <p:stCondLst>
                                            <p:cond delay="3999"/>
                                          </p:stCondLst>
                                        </p:cTn>
                                        <p:tgtEl>
                                          <p:spTgt spid="30"/>
                                        </p:tgtEl>
                                        <p:attrNameLst>
                                          <p:attrName>style.visibility</p:attrName>
                                        </p:attrNameLst>
                                      </p:cBhvr>
                                      <p:to>
                                        <p:strVal val="hidden"/>
                                      </p:to>
                                    </p:set>
                                  </p:childTnLst>
                                </p:cTn>
                              </p:par>
                              <p:par>
                                <p:cTn id="77" presetID="2" presetClass="exit" presetSubtype="4" fill="hold" grpId="3" nodeType="withEffect">
                                  <p:stCondLst>
                                    <p:cond delay="0"/>
                                  </p:stCondLst>
                                  <p:childTnLst>
                                    <p:anim calcmode="lin" valueType="num">
                                      <p:cBhvr additive="base">
                                        <p:cTn id="78" dur="5000"/>
                                        <p:tgtEl>
                                          <p:spTgt spid="31"/>
                                        </p:tgtEl>
                                        <p:attrNameLst>
                                          <p:attrName>ppt_x</p:attrName>
                                        </p:attrNameLst>
                                      </p:cBhvr>
                                      <p:tavLst>
                                        <p:tav tm="0">
                                          <p:val>
                                            <p:strVal val="ppt_x"/>
                                          </p:val>
                                        </p:tav>
                                        <p:tav tm="100000">
                                          <p:val>
                                            <p:strVal val="ppt_x"/>
                                          </p:val>
                                        </p:tav>
                                      </p:tavLst>
                                    </p:anim>
                                    <p:anim calcmode="lin" valueType="num">
                                      <p:cBhvr additive="base">
                                        <p:cTn id="79" dur="5000"/>
                                        <p:tgtEl>
                                          <p:spTgt spid="31"/>
                                        </p:tgtEl>
                                        <p:attrNameLst>
                                          <p:attrName>ppt_y</p:attrName>
                                        </p:attrNameLst>
                                      </p:cBhvr>
                                      <p:tavLst>
                                        <p:tav tm="0">
                                          <p:val>
                                            <p:strVal val="ppt_y"/>
                                          </p:val>
                                        </p:tav>
                                        <p:tav tm="100000">
                                          <p:val>
                                            <p:strVal val="1+ppt_h/2"/>
                                          </p:val>
                                        </p:tav>
                                      </p:tavLst>
                                    </p:anim>
                                    <p:set>
                                      <p:cBhvr>
                                        <p:cTn id="80" dur="1" fill="hold">
                                          <p:stCondLst>
                                            <p:cond delay="4999"/>
                                          </p:stCondLst>
                                        </p:cTn>
                                        <p:tgtEl>
                                          <p:spTgt spid="31"/>
                                        </p:tgtEl>
                                        <p:attrNameLst>
                                          <p:attrName>style.visibility</p:attrName>
                                        </p:attrNameLst>
                                      </p:cBhvr>
                                      <p:to>
                                        <p:strVal val="hidden"/>
                                      </p:to>
                                    </p:set>
                                  </p:childTnLst>
                                </p:cTn>
                              </p:par>
                              <p:par>
                                <p:cTn id="81" presetID="2" presetClass="exit" presetSubtype="4" fill="hold" grpId="3" nodeType="withEffect">
                                  <p:stCondLst>
                                    <p:cond delay="0"/>
                                  </p:stCondLst>
                                  <p:childTnLst>
                                    <p:anim calcmode="lin" valueType="num">
                                      <p:cBhvr additive="base">
                                        <p:cTn id="82" dur="6000"/>
                                        <p:tgtEl>
                                          <p:spTgt spid="32"/>
                                        </p:tgtEl>
                                        <p:attrNameLst>
                                          <p:attrName>ppt_x</p:attrName>
                                        </p:attrNameLst>
                                      </p:cBhvr>
                                      <p:tavLst>
                                        <p:tav tm="0">
                                          <p:val>
                                            <p:strVal val="ppt_x"/>
                                          </p:val>
                                        </p:tav>
                                        <p:tav tm="100000">
                                          <p:val>
                                            <p:strVal val="ppt_x"/>
                                          </p:val>
                                        </p:tav>
                                      </p:tavLst>
                                    </p:anim>
                                    <p:anim calcmode="lin" valueType="num">
                                      <p:cBhvr additive="base">
                                        <p:cTn id="83" dur="6000"/>
                                        <p:tgtEl>
                                          <p:spTgt spid="32"/>
                                        </p:tgtEl>
                                        <p:attrNameLst>
                                          <p:attrName>ppt_y</p:attrName>
                                        </p:attrNameLst>
                                      </p:cBhvr>
                                      <p:tavLst>
                                        <p:tav tm="0">
                                          <p:val>
                                            <p:strVal val="ppt_y"/>
                                          </p:val>
                                        </p:tav>
                                        <p:tav tm="100000">
                                          <p:val>
                                            <p:strVal val="1+ppt_h/2"/>
                                          </p:val>
                                        </p:tav>
                                      </p:tavLst>
                                    </p:anim>
                                    <p:set>
                                      <p:cBhvr>
                                        <p:cTn id="84" dur="1" fill="hold">
                                          <p:stCondLst>
                                            <p:cond delay="5999"/>
                                          </p:stCondLst>
                                        </p:cTn>
                                        <p:tgtEl>
                                          <p:spTgt spid="32"/>
                                        </p:tgtEl>
                                        <p:attrNameLst>
                                          <p:attrName>style.visibility</p:attrName>
                                        </p:attrNameLst>
                                      </p:cBhvr>
                                      <p:to>
                                        <p:strVal val="hidden"/>
                                      </p:to>
                                    </p:set>
                                  </p:childTnLst>
                                </p:cTn>
                              </p:par>
                              <p:par>
                                <p:cTn id="85" presetID="2" presetClass="exit" presetSubtype="4" fill="hold" grpId="3" nodeType="withEffect">
                                  <p:stCondLst>
                                    <p:cond delay="0"/>
                                  </p:stCondLst>
                                  <p:childTnLst>
                                    <p:anim calcmode="lin" valueType="num">
                                      <p:cBhvr additive="base">
                                        <p:cTn id="86" dur="7000"/>
                                        <p:tgtEl>
                                          <p:spTgt spid="33"/>
                                        </p:tgtEl>
                                        <p:attrNameLst>
                                          <p:attrName>ppt_x</p:attrName>
                                        </p:attrNameLst>
                                      </p:cBhvr>
                                      <p:tavLst>
                                        <p:tav tm="0">
                                          <p:val>
                                            <p:strVal val="ppt_x"/>
                                          </p:val>
                                        </p:tav>
                                        <p:tav tm="100000">
                                          <p:val>
                                            <p:strVal val="ppt_x"/>
                                          </p:val>
                                        </p:tav>
                                      </p:tavLst>
                                    </p:anim>
                                    <p:anim calcmode="lin" valueType="num">
                                      <p:cBhvr additive="base">
                                        <p:cTn id="87" dur="7000"/>
                                        <p:tgtEl>
                                          <p:spTgt spid="33"/>
                                        </p:tgtEl>
                                        <p:attrNameLst>
                                          <p:attrName>ppt_y</p:attrName>
                                        </p:attrNameLst>
                                      </p:cBhvr>
                                      <p:tavLst>
                                        <p:tav tm="0">
                                          <p:val>
                                            <p:strVal val="ppt_y"/>
                                          </p:val>
                                        </p:tav>
                                        <p:tav tm="100000">
                                          <p:val>
                                            <p:strVal val="1+ppt_h/2"/>
                                          </p:val>
                                        </p:tav>
                                      </p:tavLst>
                                    </p:anim>
                                    <p:set>
                                      <p:cBhvr>
                                        <p:cTn id="88" dur="1" fill="hold">
                                          <p:stCondLst>
                                            <p:cond delay="6999"/>
                                          </p:stCondLst>
                                        </p:cTn>
                                        <p:tgtEl>
                                          <p:spTgt spid="33"/>
                                        </p:tgtEl>
                                        <p:attrNameLst>
                                          <p:attrName>style.visibility</p:attrName>
                                        </p:attrNameLst>
                                      </p:cBhvr>
                                      <p:to>
                                        <p:strVal val="hidden"/>
                                      </p:to>
                                    </p:set>
                                  </p:childTnLst>
                                </p:cTn>
                              </p:par>
                              <p:par>
                                <p:cTn id="89" presetID="2" presetClass="exit" presetSubtype="4" fill="hold" grpId="3" nodeType="withEffect">
                                  <p:stCondLst>
                                    <p:cond delay="0"/>
                                  </p:stCondLst>
                                  <p:childTnLst>
                                    <p:anim calcmode="lin" valueType="num">
                                      <p:cBhvr additive="base">
                                        <p:cTn id="90" dur="8000"/>
                                        <p:tgtEl>
                                          <p:spTgt spid="34"/>
                                        </p:tgtEl>
                                        <p:attrNameLst>
                                          <p:attrName>ppt_x</p:attrName>
                                        </p:attrNameLst>
                                      </p:cBhvr>
                                      <p:tavLst>
                                        <p:tav tm="0">
                                          <p:val>
                                            <p:strVal val="ppt_x"/>
                                          </p:val>
                                        </p:tav>
                                        <p:tav tm="100000">
                                          <p:val>
                                            <p:strVal val="ppt_x"/>
                                          </p:val>
                                        </p:tav>
                                      </p:tavLst>
                                    </p:anim>
                                    <p:anim calcmode="lin" valueType="num">
                                      <p:cBhvr additive="base">
                                        <p:cTn id="91" dur="8000"/>
                                        <p:tgtEl>
                                          <p:spTgt spid="34"/>
                                        </p:tgtEl>
                                        <p:attrNameLst>
                                          <p:attrName>ppt_y</p:attrName>
                                        </p:attrNameLst>
                                      </p:cBhvr>
                                      <p:tavLst>
                                        <p:tav tm="0">
                                          <p:val>
                                            <p:strVal val="ppt_y"/>
                                          </p:val>
                                        </p:tav>
                                        <p:tav tm="100000">
                                          <p:val>
                                            <p:strVal val="1+ppt_h/2"/>
                                          </p:val>
                                        </p:tav>
                                      </p:tavLst>
                                    </p:anim>
                                    <p:set>
                                      <p:cBhvr>
                                        <p:cTn id="92" dur="1" fill="hold">
                                          <p:stCondLst>
                                            <p:cond delay="7999"/>
                                          </p:stCondLst>
                                        </p:cTn>
                                        <p:tgtEl>
                                          <p:spTgt spid="34"/>
                                        </p:tgtEl>
                                        <p:attrNameLst>
                                          <p:attrName>style.visibility</p:attrName>
                                        </p:attrNameLst>
                                      </p:cBhvr>
                                      <p:to>
                                        <p:strVal val="hidden"/>
                                      </p:to>
                                    </p:set>
                                  </p:childTnLst>
                                </p:cTn>
                              </p:par>
                              <p:par>
                                <p:cTn id="93" presetID="17" presetClass="entr" presetSubtype="1"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 calcmode="lin" valueType="num">
                                      <p:cBhvr>
                                        <p:cTn id="95" dur="5000" fill="hold"/>
                                        <p:tgtEl>
                                          <p:spTgt spid="4"/>
                                        </p:tgtEl>
                                        <p:attrNameLst>
                                          <p:attrName>ppt_x</p:attrName>
                                        </p:attrNameLst>
                                      </p:cBhvr>
                                      <p:tavLst>
                                        <p:tav tm="0">
                                          <p:val>
                                            <p:strVal val="#ppt_x"/>
                                          </p:val>
                                        </p:tav>
                                        <p:tav tm="100000">
                                          <p:val>
                                            <p:strVal val="#ppt_x"/>
                                          </p:val>
                                        </p:tav>
                                      </p:tavLst>
                                    </p:anim>
                                    <p:anim calcmode="lin" valueType="num">
                                      <p:cBhvr>
                                        <p:cTn id="96" dur="5000" fill="hold"/>
                                        <p:tgtEl>
                                          <p:spTgt spid="4"/>
                                        </p:tgtEl>
                                        <p:attrNameLst>
                                          <p:attrName>ppt_y</p:attrName>
                                        </p:attrNameLst>
                                      </p:cBhvr>
                                      <p:tavLst>
                                        <p:tav tm="0">
                                          <p:val>
                                            <p:strVal val="#ppt_y-#ppt_h/2"/>
                                          </p:val>
                                        </p:tav>
                                        <p:tav tm="100000">
                                          <p:val>
                                            <p:strVal val="#ppt_y"/>
                                          </p:val>
                                        </p:tav>
                                      </p:tavLst>
                                    </p:anim>
                                    <p:anim calcmode="lin" valueType="num">
                                      <p:cBhvr>
                                        <p:cTn id="97" dur="5000" fill="hold"/>
                                        <p:tgtEl>
                                          <p:spTgt spid="4"/>
                                        </p:tgtEl>
                                        <p:attrNameLst>
                                          <p:attrName>ppt_w</p:attrName>
                                        </p:attrNameLst>
                                      </p:cBhvr>
                                      <p:tavLst>
                                        <p:tav tm="0">
                                          <p:val>
                                            <p:strVal val="#ppt_w"/>
                                          </p:val>
                                        </p:tav>
                                        <p:tav tm="100000">
                                          <p:val>
                                            <p:strVal val="#ppt_w"/>
                                          </p:val>
                                        </p:tav>
                                      </p:tavLst>
                                    </p:anim>
                                    <p:anim calcmode="lin" valueType="num">
                                      <p:cBhvr>
                                        <p:cTn id="98" dur="5000" fill="hold"/>
                                        <p:tgtEl>
                                          <p:spTgt spid="4"/>
                                        </p:tgtEl>
                                        <p:attrNameLst>
                                          <p:attrName>ppt_h</p:attrName>
                                        </p:attrNameLst>
                                      </p:cBhvr>
                                      <p:tavLst>
                                        <p:tav tm="0">
                                          <p:val>
                                            <p:fltVal val="0"/>
                                          </p:val>
                                        </p:tav>
                                        <p:tav tm="100000">
                                          <p:val>
                                            <p:strVal val="#ppt_h"/>
                                          </p:val>
                                        </p:tav>
                                      </p:tavLst>
                                    </p:anim>
                                  </p:childTnLst>
                                </p:cTn>
                              </p:par>
                            </p:childTnLst>
                          </p:cTn>
                        </p:par>
                        <p:par>
                          <p:cTn id="99" fill="hold">
                            <p:stCondLst>
                              <p:cond delay="16000"/>
                            </p:stCondLst>
                            <p:childTnLst>
                              <p:par>
                                <p:cTn id="100" presetID="17" presetClass="entr" presetSubtype="10" fill="hold" grpId="0" nodeType="afterEffect">
                                  <p:stCondLst>
                                    <p:cond delay="0"/>
                                  </p:stCondLst>
                                  <p:childTnLst>
                                    <p:set>
                                      <p:cBhvr>
                                        <p:cTn id="101" dur="1" fill="hold">
                                          <p:stCondLst>
                                            <p:cond delay="0"/>
                                          </p:stCondLst>
                                        </p:cTn>
                                        <p:tgtEl>
                                          <p:spTgt spid="11"/>
                                        </p:tgtEl>
                                        <p:attrNameLst>
                                          <p:attrName>style.visibility</p:attrName>
                                        </p:attrNameLst>
                                      </p:cBhvr>
                                      <p:to>
                                        <p:strVal val="visible"/>
                                      </p:to>
                                    </p:set>
                                    <p:anim calcmode="lin" valueType="num">
                                      <p:cBhvr>
                                        <p:cTn id="102" dur="2000" fill="hold"/>
                                        <p:tgtEl>
                                          <p:spTgt spid="11"/>
                                        </p:tgtEl>
                                        <p:attrNameLst>
                                          <p:attrName>ppt_w</p:attrName>
                                        </p:attrNameLst>
                                      </p:cBhvr>
                                      <p:tavLst>
                                        <p:tav tm="0">
                                          <p:val>
                                            <p:fltVal val="0"/>
                                          </p:val>
                                        </p:tav>
                                        <p:tav tm="100000">
                                          <p:val>
                                            <p:strVal val="#ppt_w"/>
                                          </p:val>
                                        </p:tav>
                                      </p:tavLst>
                                    </p:anim>
                                    <p:anim calcmode="lin" valueType="num">
                                      <p:cBhvr>
                                        <p:cTn id="103"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11" grpId="0"/>
      <p:bldP spid="1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a:effectLst/>
        </p:spPr>
        <p:txBody>
          <a:bodyPr/>
          <a:lstStyle/>
          <a:p>
            <a:endParaRPr lang="es-ES" dirty="0"/>
          </a:p>
        </p:txBody>
      </p:sp>
      <p:sp>
        <p:nvSpPr>
          <p:cNvPr id="3" name="2 Subtítulo"/>
          <p:cNvSpPr>
            <a:spLocks noGrp="1"/>
          </p:cNvSpPr>
          <p:nvPr>
            <p:ph type="subTitle" idx="1"/>
          </p:nvPr>
        </p:nvSpPr>
        <p:spPr>
          <a:xfrm>
            <a:off x="0" y="0"/>
            <a:ext cx="9144000" cy="5143500"/>
          </a:xfrm>
          <a:gradFill flip="none" rotWithShape="1">
            <a:gsLst>
              <a:gs pos="0">
                <a:schemeClr val="tx1"/>
              </a:gs>
              <a:gs pos="50000">
                <a:srgbClr val="4A42EA">
                  <a:shade val="67500"/>
                  <a:satMod val="115000"/>
                </a:srgbClr>
              </a:gs>
              <a:gs pos="100000">
                <a:srgbClr val="4A42EA">
                  <a:shade val="100000"/>
                  <a:satMod val="115000"/>
                </a:srgbClr>
              </a:gs>
            </a:gsLst>
            <a:lin ang="16200000" scaled="1"/>
            <a:tileRect/>
          </a:gradFill>
          <a:effectLst/>
        </p:spPr>
        <p:txBody>
          <a:bodyPr/>
          <a:lstStyle/>
          <a:p>
            <a:endParaRPr lang="es-ES" dirty="0"/>
          </a:p>
        </p:txBody>
      </p:sp>
      <p:pic>
        <p:nvPicPr>
          <p:cNvPr id="4" name="3 Imagen" descr="gh.jpg"/>
          <p:cNvPicPr>
            <a:picLocks noChangeAspect="1"/>
          </p:cNvPicPr>
          <p:nvPr/>
        </p:nvPicPr>
        <p:blipFill>
          <a:blip r:embed="rId2"/>
          <a:stretch>
            <a:fillRect/>
          </a:stretch>
        </p:blipFill>
        <p:spPr>
          <a:xfrm>
            <a:off x="0" y="0"/>
            <a:ext cx="9144000" cy="5140990"/>
          </a:xfrm>
          <a:prstGeom prst="rect">
            <a:avLst/>
          </a:prstGeom>
          <a:effectLst/>
        </p:spPr>
      </p:pic>
      <p:sp>
        <p:nvSpPr>
          <p:cNvPr id="17" name="16 Franja diagonal"/>
          <p:cNvSpPr/>
          <p:nvPr/>
        </p:nvSpPr>
        <p:spPr>
          <a:xfrm rot="16200000" flipH="1" flipV="1">
            <a:off x="-1141833" y="1144169"/>
            <a:ext cx="6855666" cy="4572000"/>
          </a:xfrm>
          <a:prstGeom prst="diagStripe">
            <a:avLst>
              <a:gd name="adj" fmla="val 90514"/>
            </a:avLst>
          </a:prstGeom>
          <a:blipFill dpi="0" rotWithShape="1">
            <a:blip r:embed="rId3">
              <a:duotone>
                <a:prstClr val="black"/>
                <a:srgbClr val="FF3300">
                  <a:tint val="45000"/>
                  <a:satMod val="400000"/>
                </a:srgb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rot="16200000" flipH="1">
            <a:off x="3405547" y="1119547"/>
            <a:ext cx="6904904" cy="4572002"/>
          </a:xfrm>
          <a:prstGeom prst="diagStripe">
            <a:avLst>
              <a:gd name="adj" fmla="val 91204"/>
            </a:avLst>
          </a:prstGeom>
          <a:blipFill>
            <a:blip r:embed="rId3">
              <a:duotone>
                <a:prstClr val="black"/>
                <a:srgbClr val="FF3300">
                  <a:tint val="45000"/>
                  <a:satMod val="400000"/>
                </a:srgbClr>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rot="16200000" flipH="1" flipV="1">
            <a:off x="35699" y="821525"/>
            <a:ext cx="5357826" cy="3714776"/>
          </a:xfrm>
          <a:prstGeom prst="diagStripe">
            <a:avLst>
              <a:gd name="adj" fmla="val 90514"/>
            </a:avLst>
          </a:prstGeom>
          <a:blipFill dpi="0" rotWithShape="1">
            <a:blip r:embed="rId3">
              <a:duotone>
                <a:prstClr val="black"/>
                <a:srgbClr val="FF3300">
                  <a:tint val="45000"/>
                  <a:satMod val="400000"/>
                </a:srgb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rot="16200000" flipH="1">
            <a:off x="3674275" y="897725"/>
            <a:ext cx="5357826" cy="3562376"/>
          </a:xfrm>
          <a:prstGeom prst="diagStripe">
            <a:avLst>
              <a:gd name="adj" fmla="val 90514"/>
            </a:avLst>
          </a:prstGeom>
          <a:blipFill>
            <a:blip r:embed="rId3">
              <a:duotone>
                <a:prstClr val="black"/>
                <a:srgbClr val="FF3300">
                  <a:tint val="45000"/>
                  <a:satMod val="400000"/>
                </a:srgbClr>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ranja diagonal"/>
          <p:cNvSpPr/>
          <p:nvPr/>
        </p:nvSpPr>
        <p:spPr>
          <a:xfrm rot="16200000" flipH="1" flipV="1">
            <a:off x="928674" y="642930"/>
            <a:ext cx="4286256" cy="3000396"/>
          </a:xfrm>
          <a:prstGeom prst="diagStripe">
            <a:avLst>
              <a:gd name="adj" fmla="val 89463"/>
            </a:avLst>
          </a:prstGeom>
          <a:blipFill dpi="0" rotWithShape="1">
            <a:blip r:embed="rId3">
              <a:duotone>
                <a:prstClr val="black"/>
                <a:srgbClr val="FF3300">
                  <a:tint val="45000"/>
                  <a:satMod val="400000"/>
                </a:srgb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Franja diagonal"/>
          <p:cNvSpPr/>
          <p:nvPr/>
        </p:nvSpPr>
        <p:spPr>
          <a:xfrm rot="16200000" flipH="1">
            <a:off x="3821913" y="750087"/>
            <a:ext cx="4286256" cy="2786082"/>
          </a:xfrm>
          <a:prstGeom prst="diagStripe">
            <a:avLst>
              <a:gd name="adj" fmla="val 89463"/>
            </a:avLst>
          </a:prstGeom>
          <a:blipFill>
            <a:blip r:embed="rId3">
              <a:duotone>
                <a:prstClr val="black"/>
                <a:srgbClr val="FF3300">
                  <a:tint val="45000"/>
                  <a:satMod val="400000"/>
                </a:srgbClr>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Franja diagonal"/>
          <p:cNvSpPr/>
          <p:nvPr/>
        </p:nvSpPr>
        <p:spPr>
          <a:xfrm rot="16200000" flipH="1" flipV="1">
            <a:off x="1714492" y="571492"/>
            <a:ext cx="3429000" cy="2286016"/>
          </a:xfrm>
          <a:prstGeom prst="diagStripe">
            <a:avLst>
              <a:gd name="adj" fmla="val 86014"/>
            </a:avLst>
          </a:prstGeom>
          <a:blipFill dpi="0" rotWithShape="1">
            <a:blip r:embed="rId3">
              <a:duotone>
                <a:prstClr val="black"/>
                <a:srgbClr val="FF3300">
                  <a:tint val="45000"/>
                  <a:satMod val="400000"/>
                </a:srgb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Franja diagonal"/>
          <p:cNvSpPr/>
          <p:nvPr/>
        </p:nvSpPr>
        <p:spPr>
          <a:xfrm rot="16200000" flipH="1">
            <a:off x="3893351" y="678649"/>
            <a:ext cx="3429000" cy="2071702"/>
          </a:xfrm>
          <a:prstGeom prst="diagStripe">
            <a:avLst>
              <a:gd name="adj" fmla="val 86014"/>
            </a:avLst>
          </a:prstGeom>
          <a:blipFill>
            <a:blip r:embed="rId3">
              <a:duotone>
                <a:prstClr val="black"/>
                <a:srgbClr val="FF3300">
                  <a:tint val="45000"/>
                  <a:satMod val="400000"/>
                </a:srgbClr>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Franja diagonal"/>
          <p:cNvSpPr/>
          <p:nvPr/>
        </p:nvSpPr>
        <p:spPr>
          <a:xfrm rot="16200000" flipH="1" flipV="1">
            <a:off x="2464591" y="535773"/>
            <a:ext cx="2643182" cy="1571636"/>
          </a:xfrm>
          <a:prstGeom prst="diagStripe">
            <a:avLst>
              <a:gd name="adj" fmla="val 80998"/>
            </a:avLst>
          </a:prstGeom>
          <a:blipFill dpi="0" rotWithShape="1">
            <a:blip r:embed="rId3">
              <a:duotone>
                <a:prstClr val="black"/>
                <a:srgbClr val="FF3300">
                  <a:tint val="45000"/>
                  <a:satMod val="400000"/>
                </a:srgb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Franja diagonal"/>
          <p:cNvSpPr/>
          <p:nvPr/>
        </p:nvSpPr>
        <p:spPr>
          <a:xfrm rot="16200000" flipH="1">
            <a:off x="3964789" y="607211"/>
            <a:ext cx="2643182" cy="1428760"/>
          </a:xfrm>
          <a:prstGeom prst="diagStripe">
            <a:avLst>
              <a:gd name="adj" fmla="val 80998"/>
            </a:avLst>
          </a:prstGeom>
          <a:blipFill>
            <a:blip r:embed="rId3">
              <a:duotone>
                <a:prstClr val="black"/>
                <a:srgbClr val="FF3300">
                  <a:tint val="45000"/>
                  <a:satMod val="400000"/>
                </a:srgbClr>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Franja diagonal"/>
          <p:cNvSpPr/>
          <p:nvPr/>
        </p:nvSpPr>
        <p:spPr>
          <a:xfrm rot="16200000" flipH="1" flipV="1">
            <a:off x="3357566" y="357178"/>
            <a:ext cx="1571612" cy="857256"/>
          </a:xfrm>
          <a:prstGeom prst="diagStripe">
            <a:avLst>
              <a:gd name="adj" fmla="val 71803"/>
            </a:avLst>
          </a:prstGeom>
          <a:blipFill dpi="0" rotWithShape="1">
            <a:blip r:embed="rId3">
              <a:duotone>
                <a:prstClr val="black"/>
                <a:srgbClr val="FF3300">
                  <a:tint val="45000"/>
                  <a:satMod val="400000"/>
                </a:srgb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Franja diagonal"/>
          <p:cNvSpPr/>
          <p:nvPr/>
        </p:nvSpPr>
        <p:spPr>
          <a:xfrm rot="16200000" flipH="1">
            <a:off x="4245779" y="326221"/>
            <a:ext cx="1571612" cy="919170"/>
          </a:xfrm>
          <a:prstGeom prst="diagStripe">
            <a:avLst>
              <a:gd name="adj" fmla="val 75234"/>
            </a:avLst>
          </a:prstGeom>
          <a:blipFill>
            <a:blip r:embed="rId3">
              <a:duotone>
                <a:prstClr val="black"/>
                <a:srgbClr val="FF3300">
                  <a:tint val="45000"/>
                  <a:satMod val="400000"/>
                </a:srgbClr>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uadroTexto"/>
          <p:cNvSpPr txBox="1"/>
          <p:nvPr/>
        </p:nvSpPr>
        <p:spPr>
          <a:xfrm>
            <a:off x="1714480" y="571486"/>
            <a:ext cx="5692585" cy="954107"/>
          </a:xfrm>
          <a:prstGeom prst="rect">
            <a:avLst/>
          </a:prstGeom>
          <a:noFill/>
        </p:spPr>
        <p:txBody>
          <a:bodyPr wrap="none" rtlCol="0">
            <a:spAutoFit/>
          </a:bodyPr>
          <a:lstStyle/>
          <a:p>
            <a:pPr algn="ctr"/>
            <a:r>
              <a:rPr lang="es-E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No  te  olvides  que  si  alcanzas </a:t>
            </a:r>
          </a:p>
          <a:p>
            <a:pPr algn="ctr"/>
            <a:r>
              <a:rPr lang="es-E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tus  sueños  ellos  te  harán  volar</a:t>
            </a:r>
            <a:endParaRPr lang="es-ES" sz="28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endParaRPr>
          </a:p>
        </p:txBody>
      </p:sp>
      <p:sp>
        <p:nvSpPr>
          <p:cNvPr id="30" name="29 Rectángulo"/>
          <p:cNvSpPr/>
          <p:nvPr/>
        </p:nvSpPr>
        <p:spPr>
          <a:xfrm>
            <a:off x="-214346" y="0"/>
            <a:ext cx="9715568" cy="5643584"/>
          </a:xfrm>
          <a:prstGeom prst="rect">
            <a:avLst/>
          </a:prstGeom>
          <a:blipFill>
            <a:blip r:embed="rId4">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0"/>
                                        </p:tgtEl>
                                        <p:attrNameLst>
                                          <p:attrName>style.opacity</p:attrName>
                                        </p:attrNameLst>
                                      </p:cBhvr>
                                      <p:to>
                                        <p:strVal val="0"/>
                                      </p:to>
                                    </p:set>
                                    <p:animEffect filter="image" prLst="opacity: 0">
                                      <p:cBhvr rctx="IE">
                                        <p:cTn id="7" dur="indefinite"/>
                                        <p:tgtEl>
                                          <p:spTgt spid="30"/>
                                        </p:tgtEl>
                                      </p:cBhvr>
                                    </p:animEffect>
                                  </p:childTnLst>
                                </p:cTn>
                              </p:par>
                              <p:par>
                                <p:cTn id="8" presetID="2" presetClass="entr" presetSubtype="9"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additive="base">
                                        <p:cTn id="10" dur="3000" fill="hold"/>
                                        <p:tgtEl>
                                          <p:spTgt spid="17"/>
                                        </p:tgtEl>
                                        <p:attrNameLst>
                                          <p:attrName>ppt_x</p:attrName>
                                        </p:attrNameLst>
                                      </p:cBhvr>
                                      <p:tavLst>
                                        <p:tav tm="0">
                                          <p:val>
                                            <p:strVal val="0-#ppt_w/2"/>
                                          </p:val>
                                        </p:tav>
                                        <p:tav tm="100000">
                                          <p:val>
                                            <p:strVal val="#ppt_x"/>
                                          </p:val>
                                        </p:tav>
                                      </p:tavLst>
                                    </p:anim>
                                    <p:anim calcmode="lin" valueType="num">
                                      <p:cBhvr additive="base">
                                        <p:cTn id="11" dur="3000" fill="hold"/>
                                        <p:tgtEl>
                                          <p:spTgt spid="17"/>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additive="base">
                                        <p:cTn id="14" dur="3000" fill="hold"/>
                                        <p:tgtEl>
                                          <p:spTgt spid="19"/>
                                        </p:tgtEl>
                                        <p:attrNameLst>
                                          <p:attrName>ppt_x</p:attrName>
                                        </p:attrNameLst>
                                      </p:cBhvr>
                                      <p:tavLst>
                                        <p:tav tm="0">
                                          <p:val>
                                            <p:strVal val="0-#ppt_w/2"/>
                                          </p:val>
                                        </p:tav>
                                        <p:tav tm="100000">
                                          <p:val>
                                            <p:strVal val="#ppt_x"/>
                                          </p:val>
                                        </p:tav>
                                      </p:tavLst>
                                    </p:anim>
                                    <p:anim calcmode="lin" valueType="num">
                                      <p:cBhvr additive="base">
                                        <p:cTn id="15" dur="3000" fill="hold"/>
                                        <p:tgtEl>
                                          <p:spTgt spid="19"/>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21"/>
                                        </p:tgtEl>
                                        <p:attrNameLst>
                                          <p:attrName>style.visibility</p:attrName>
                                        </p:attrNameLst>
                                      </p:cBhvr>
                                      <p:to>
                                        <p:strVal val="visible"/>
                                      </p:to>
                                    </p:set>
                                    <p:anim calcmode="lin" valueType="num">
                                      <p:cBhvr additive="base">
                                        <p:cTn id="18" dur="3000" fill="hold"/>
                                        <p:tgtEl>
                                          <p:spTgt spid="21"/>
                                        </p:tgtEl>
                                        <p:attrNameLst>
                                          <p:attrName>ppt_x</p:attrName>
                                        </p:attrNameLst>
                                      </p:cBhvr>
                                      <p:tavLst>
                                        <p:tav tm="0">
                                          <p:val>
                                            <p:strVal val="0-#ppt_w/2"/>
                                          </p:val>
                                        </p:tav>
                                        <p:tav tm="100000">
                                          <p:val>
                                            <p:strVal val="#ppt_x"/>
                                          </p:val>
                                        </p:tav>
                                      </p:tavLst>
                                    </p:anim>
                                    <p:anim calcmode="lin" valueType="num">
                                      <p:cBhvr additive="base">
                                        <p:cTn id="19" dur="3000" fill="hold"/>
                                        <p:tgtEl>
                                          <p:spTgt spid="21"/>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additive="base">
                                        <p:cTn id="22" dur="3000" fill="hold"/>
                                        <p:tgtEl>
                                          <p:spTgt spid="23"/>
                                        </p:tgtEl>
                                        <p:attrNameLst>
                                          <p:attrName>ppt_x</p:attrName>
                                        </p:attrNameLst>
                                      </p:cBhvr>
                                      <p:tavLst>
                                        <p:tav tm="0">
                                          <p:val>
                                            <p:strVal val="0-#ppt_w/2"/>
                                          </p:val>
                                        </p:tav>
                                        <p:tav tm="100000">
                                          <p:val>
                                            <p:strVal val="#ppt_x"/>
                                          </p:val>
                                        </p:tav>
                                      </p:tavLst>
                                    </p:anim>
                                    <p:anim calcmode="lin" valueType="num">
                                      <p:cBhvr additive="base">
                                        <p:cTn id="23" dur="3000" fill="hold"/>
                                        <p:tgtEl>
                                          <p:spTgt spid="23"/>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additive="base">
                                        <p:cTn id="26" dur="3000" fill="hold"/>
                                        <p:tgtEl>
                                          <p:spTgt spid="25"/>
                                        </p:tgtEl>
                                        <p:attrNameLst>
                                          <p:attrName>ppt_x</p:attrName>
                                        </p:attrNameLst>
                                      </p:cBhvr>
                                      <p:tavLst>
                                        <p:tav tm="0">
                                          <p:val>
                                            <p:strVal val="0-#ppt_w/2"/>
                                          </p:val>
                                        </p:tav>
                                        <p:tav tm="100000">
                                          <p:val>
                                            <p:strVal val="#ppt_x"/>
                                          </p:val>
                                        </p:tav>
                                      </p:tavLst>
                                    </p:anim>
                                    <p:anim calcmode="lin" valueType="num">
                                      <p:cBhvr additive="base">
                                        <p:cTn id="27" dur="3000" fill="hold"/>
                                        <p:tgtEl>
                                          <p:spTgt spid="25"/>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27"/>
                                        </p:tgtEl>
                                        <p:attrNameLst>
                                          <p:attrName>style.visibility</p:attrName>
                                        </p:attrNameLst>
                                      </p:cBhvr>
                                      <p:to>
                                        <p:strVal val="visible"/>
                                      </p:to>
                                    </p:set>
                                    <p:anim calcmode="lin" valueType="num">
                                      <p:cBhvr additive="base">
                                        <p:cTn id="30" dur="3000" fill="hold"/>
                                        <p:tgtEl>
                                          <p:spTgt spid="27"/>
                                        </p:tgtEl>
                                        <p:attrNameLst>
                                          <p:attrName>ppt_x</p:attrName>
                                        </p:attrNameLst>
                                      </p:cBhvr>
                                      <p:tavLst>
                                        <p:tav tm="0">
                                          <p:val>
                                            <p:strVal val="0-#ppt_w/2"/>
                                          </p:val>
                                        </p:tav>
                                        <p:tav tm="100000">
                                          <p:val>
                                            <p:strVal val="#ppt_x"/>
                                          </p:val>
                                        </p:tav>
                                      </p:tavLst>
                                    </p:anim>
                                    <p:anim calcmode="lin" valueType="num">
                                      <p:cBhvr additive="base">
                                        <p:cTn id="31" dur="3000" fill="hold"/>
                                        <p:tgtEl>
                                          <p:spTgt spid="27"/>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1+#ppt_w/2"/>
                                          </p:val>
                                        </p:tav>
                                        <p:tav tm="100000">
                                          <p:val>
                                            <p:strVal val="#ppt_x"/>
                                          </p:val>
                                        </p:tav>
                                      </p:tavLst>
                                    </p:anim>
                                    <p:anim calcmode="lin" valueType="num">
                                      <p:cBhvr additive="base">
                                        <p:cTn id="39" dur="3000" fill="hold"/>
                                        <p:tgtEl>
                                          <p:spTgt spid="20"/>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3000" fill="hold"/>
                                        <p:tgtEl>
                                          <p:spTgt spid="22"/>
                                        </p:tgtEl>
                                        <p:attrNameLst>
                                          <p:attrName>ppt_x</p:attrName>
                                        </p:attrNameLst>
                                      </p:cBhvr>
                                      <p:tavLst>
                                        <p:tav tm="0">
                                          <p:val>
                                            <p:strVal val="1+#ppt_w/2"/>
                                          </p:val>
                                        </p:tav>
                                        <p:tav tm="100000">
                                          <p:val>
                                            <p:strVal val="#ppt_x"/>
                                          </p:val>
                                        </p:tav>
                                      </p:tavLst>
                                    </p:anim>
                                    <p:anim calcmode="lin" valueType="num">
                                      <p:cBhvr additive="base">
                                        <p:cTn id="43" dur="3000" fill="hold"/>
                                        <p:tgtEl>
                                          <p:spTgt spid="22"/>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24"/>
                                        </p:tgtEl>
                                        <p:attrNameLst>
                                          <p:attrName>style.visibility</p:attrName>
                                        </p:attrNameLst>
                                      </p:cBhvr>
                                      <p:to>
                                        <p:strVal val="visible"/>
                                      </p:to>
                                    </p:set>
                                    <p:anim calcmode="lin" valueType="num">
                                      <p:cBhvr additive="base">
                                        <p:cTn id="46" dur="3000" fill="hold"/>
                                        <p:tgtEl>
                                          <p:spTgt spid="24"/>
                                        </p:tgtEl>
                                        <p:attrNameLst>
                                          <p:attrName>ppt_x</p:attrName>
                                        </p:attrNameLst>
                                      </p:cBhvr>
                                      <p:tavLst>
                                        <p:tav tm="0">
                                          <p:val>
                                            <p:strVal val="1+#ppt_w/2"/>
                                          </p:val>
                                        </p:tav>
                                        <p:tav tm="100000">
                                          <p:val>
                                            <p:strVal val="#ppt_x"/>
                                          </p:val>
                                        </p:tav>
                                      </p:tavLst>
                                    </p:anim>
                                    <p:anim calcmode="lin" valueType="num">
                                      <p:cBhvr additive="base">
                                        <p:cTn id="47" dur="3000" fill="hold"/>
                                        <p:tgtEl>
                                          <p:spTgt spid="24"/>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26"/>
                                        </p:tgtEl>
                                        <p:attrNameLst>
                                          <p:attrName>style.visibility</p:attrName>
                                        </p:attrNameLst>
                                      </p:cBhvr>
                                      <p:to>
                                        <p:strVal val="visible"/>
                                      </p:to>
                                    </p:set>
                                    <p:anim calcmode="lin" valueType="num">
                                      <p:cBhvr additive="base">
                                        <p:cTn id="50" dur="3000" fill="hold"/>
                                        <p:tgtEl>
                                          <p:spTgt spid="26"/>
                                        </p:tgtEl>
                                        <p:attrNameLst>
                                          <p:attrName>ppt_x</p:attrName>
                                        </p:attrNameLst>
                                      </p:cBhvr>
                                      <p:tavLst>
                                        <p:tav tm="0">
                                          <p:val>
                                            <p:strVal val="1+#ppt_w/2"/>
                                          </p:val>
                                        </p:tav>
                                        <p:tav tm="100000">
                                          <p:val>
                                            <p:strVal val="#ppt_x"/>
                                          </p:val>
                                        </p:tav>
                                      </p:tavLst>
                                    </p:anim>
                                    <p:anim calcmode="lin" valueType="num">
                                      <p:cBhvr additive="base">
                                        <p:cTn id="51" dur="3000" fill="hold"/>
                                        <p:tgtEl>
                                          <p:spTgt spid="26"/>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28"/>
                                        </p:tgtEl>
                                        <p:attrNameLst>
                                          <p:attrName>style.visibility</p:attrName>
                                        </p:attrNameLst>
                                      </p:cBhvr>
                                      <p:to>
                                        <p:strVal val="visible"/>
                                      </p:to>
                                    </p:set>
                                    <p:anim calcmode="lin" valueType="num">
                                      <p:cBhvr additive="base">
                                        <p:cTn id="54" dur="3000" fill="hold"/>
                                        <p:tgtEl>
                                          <p:spTgt spid="28"/>
                                        </p:tgtEl>
                                        <p:attrNameLst>
                                          <p:attrName>ppt_x</p:attrName>
                                        </p:attrNameLst>
                                      </p:cBhvr>
                                      <p:tavLst>
                                        <p:tav tm="0">
                                          <p:val>
                                            <p:strVal val="1+#ppt_w/2"/>
                                          </p:val>
                                        </p:tav>
                                        <p:tav tm="100000">
                                          <p:val>
                                            <p:strVal val="#ppt_x"/>
                                          </p:val>
                                        </p:tav>
                                      </p:tavLst>
                                    </p:anim>
                                    <p:anim calcmode="lin" valueType="num">
                                      <p:cBhvr additive="base">
                                        <p:cTn id="55" dur="3000" fill="hold"/>
                                        <p:tgtEl>
                                          <p:spTgt spid="28"/>
                                        </p:tgtEl>
                                        <p:attrNameLst>
                                          <p:attrName>ppt_y</p:attrName>
                                        </p:attrNameLst>
                                      </p:cBhvr>
                                      <p:tavLst>
                                        <p:tav tm="0">
                                          <p:val>
                                            <p:strVal val="0-#ppt_h/2"/>
                                          </p:val>
                                        </p:tav>
                                        <p:tav tm="100000">
                                          <p:val>
                                            <p:strVal val="#ppt_y"/>
                                          </p:val>
                                        </p:tav>
                                      </p:tavLst>
                                    </p:anim>
                                  </p:childTnLst>
                                </p:cTn>
                              </p:par>
                            </p:childTnLst>
                          </p:cTn>
                        </p:par>
                        <p:par>
                          <p:cTn id="56" fill="hold">
                            <p:stCondLst>
                              <p:cond delay="3000"/>
                            </p:stCondLst>
                            <p:childTnLst>
                              <p:par>
                                <p:cTn id="57" presetID="2" presetClass="exit" presetSubtype="6" fill="hold" grpId="1" nodeType="afterEffect">
                                  <p:stCondLst>
                                    <p:cond delay="0"/>
                                  </p:stCondLst>
                                  <p:childTnLst>
                                    <p:anim calcmode="lin" valueType="num">
                                      <p:cBhvr additive="base">
                                        <p:cTn id="58" dur="3000"/>
                                        <p:tgtEl>
                                          <p:spTgt spid="17"/>
                                        </p:tgtEl>
                                        <p:attrNameLst>
                                          <p:attrName>ppt_x</p:attrName>
                                        </p:attrNameLst>
                                      </p:cBhvr>
                                      <p:tavLst>
                                        <p:tav tm="0">
                                          <p:val>
                                            <p:strVal val="ppt_x"/>
                                          </p:val>
                                        </p:tav>
                                        <p:tav tm="100000">
                                          <p:val>
                                            <p:strVal val="1+ppt_w/2"/>
                                          </p:val>
                                        </p:tav>
                                      </p:tavLst>
                                    </p:anim>
                                    <p:anim calcmode="lin" valueType="num">
                                      <p:cBhvr additive="base">
                                        <p:cTn id="59" dur="3000"/>
                                        <p:tgtEl>
                                          <p:spTgt spid="17"/>
                                        </p:tgtEl>
                                        <p:attrNameLst>
                                          <p:attrName>ppt_y</p:attrName>
                                        </p:attrNameLst>
                                      </p:cBhvr>
                                      <p:tavLst>
                                        <p:tav tm="0">
                                          <p:val>
                                            <p:strVal val="ppt_y"/>
                                          </p:val>
                                        </p:tav>
                                        <p:tav tm="100000">
                                          <p:val>
                                            <p:strVal val="1+ppt_h/2"/>
                                          </p:val>
                                        </p:tav>
                                      </p:tavLst>
                                    </p:anim>
                                    <p:set>
                                      <p:cBhvr>
                                        <p:cTn id="60" dur="1" fill="hold">
                                          <p:stCondLst>
                                            <p:cond delay="2999"/>
                                          </p:stCondLst>
                                        </p:cTn>
                                        <p:tgtEl>
                                          <p:spTgt spid="17"/>
                                        </p:tgtEl>
                                        <p:attrNameLst>
                                          <p:attrName>style.visibility</p:attrName>
                                        </p:attrNameLst>
                                      </p:cBhvr>
                                      <p:to>
                                        <p:strVal val="hidden"/>
                                      </p:to>
                                    </p:set>
                                  </p:childTnLst>
                                </p:cTn>
                              </p:par>
                              <p:par>
                                <p:cTn id="61" presetID="2" presetClass="exit" presetSubtype="6" fill="hold" grpId="1" nodeType="withEffect">
                                  <p:stCondLst>
                                    <p:cond delay="0"/>
                                  </p:stCondLst>
                                  <p:childTnLst>
                                    <p:anim calcmode="lin" valueType="num">
                                      <p:cBhvr additive="base">
                                        <p:cTn id="62" dur="3000"/>
                                        <p:tgtEl>
                                          <p:spTgt spid="19"/>
                                        </p:tgtEl>
                                        <p:attrNameLst>
                                          <p:attrName>ppt_x</p:attrName>
                                        </p:attrNameLst>
                                      </p:cBhvr>
                                      <p:tavLst>
                                        <p:tav tm="0">
                                          <p:val>
                                            <p:strVal val="ppt_x"/>
                                          </p:val>
                                        </p:tav>
                                        <p:tav tm="100000">
                                          <p:val>
                                            <p:strVal val="1+ppt_w/2"/>
                                          </p:val>
                                        </p:tav>
                                      </p:tavLst>
                                    </p:anim>
                                    <p:anim calcmode="lin" valueType="num">
                                      <p:cBhvr additive="base">
                                        <p:cTn id="63" dur="3000"/>
                                        <p:tgtEl>
                                          <p:spTgt spid="19"/>
                                        </p:tgtEl>
                                        <p:attrNameLst>
                                          <p:attrName>ppt_y</p:attrName>
                                        </p:attrNameLst>
                                      </p:cBhvr>
                                      <p:tavLst>
                                        <p:tav tm="0">
                                          <p:val>
                                            <p:strVal val="ppt_y"/>
                                          </p:val>
                                        </p:tav>
                                        <p:tav tm="100000">
                                          <p:val>
                                            <p:strVal val="1+ppt_h/2"/>
                                          </p:val>
                                        </p:tav>
                                      </p:tavLst>
                                    </p:anim>
                                    <p:set>
                                      <p:cBhvr>
                                        <p:cTn id="64" dur="1" fill="hold">
                                          <p:stCondLst>
                                            <p:cond delay="2999"/>
                                          </p:stCondLst>
                                        </p:cTn>
                                        <p:tgtEl>
                                          <p:spTgt spid="19"/>
                                        </p:tgtEl>
                                        <p:attrNameLst>
                                          <p:attrName>style.visibility</p:attrName>
                                        </p:attrNameLst>
                                      </p:cBhvr>
                                      <p:to>
                                        <p:strVal val="hidden"/>
                                      </p:to>
                                    </p:set>
                                  </p:childTnLst>
                                </p:cTn>
                              </p:par>
                              <p:par>
                                <p:cTn id="65" presetID="2" presetClass="exit" presetSubtype="6" fill="hold" grpId="1" nodeType="withEffect">
                                  <p:stCondLst>
                                    <p:cond delay="0"/>
                                  </p:stCondLst>
                                  <p:childTnLst>
                                    <p:anim calcmode="lin" valueType="num">
                                      <p:cBhvr additive="base">
                                        <p:cTn id="66" dur="3000"/>
                                        <p:tgtEl>
                                          <p:spTgt spid="21"/>
                                        </p:tgtEl>
                                        <p:attrNameLst>
                                          <p:attrName>ppt_x</p:attrName>
                                        </p:attrNameLst>
                                      </p:cBhvr>
                                      <p:tavLst>
                                        <p:tav tm="0">
                                          <p:val>
                                            <p:strVal val="ppt_x"/>
                                          </p:val>
                                        </p:tav>
                                        <p:tav tm="100000">
                                          <p:val>
                                            <p:strVal val="1+ppt_w/2"/>
                                          </p:val>
                                        </p:tav>
                                      </p:tavLst>
                                    </p:anim>
                                    <p:anim calcmode="lin" valueType="num">
                                      <p:cBhvr additive="base">
                                        <p:cTn id="67" dur="3000"/>
                                        <p:tgtEl>
                                          <p:spTgt spid="21"/>
                                        </p:tgtEl>
                                        <p:attrNameLst>
                                          <p:attrName>ppt_y</p:attrName>
                                        </p:attrNameLst>
                                      </p:cBhvr>
                                      <p:tavLst>
                                        <p:tav tm="0">
                                          <p:val>
                                            <p:strVal val="ppt_y"/>
                                          </p:val>
                                        </p:tav>
                                        <p:tav tm="100000">
                                          <p:val>
                                            <p:strVal val="1+ppt_h/2"/>
                                          </p:val>
                                        </p:tav>
                                      </p:tavLst>
                                    </p:anim>
                                    <p:set>
                                      <p:cBhvr>
                                        <p:cTn id="68" dur="1" fill="hold">
                                          <p:stCondLst>
                                            <p:cond delay="2999"/>
                                          </p:stCondLst>
                                        </p:cTn>
                                        <p:tgtEl>
                                          <p:spTgt spid="21"/>
                                        </p:tgtEl>
                                        <p:attrNameLst>
                                          <p:attrName>style.visibility</p:attrName>
                                        </p:attrNameLst>
                                      </p:cBhvr>
                                      <p:to>
                                        <p:strVal val="hidden"/>
                                      </p:to>
                                    </p:set>
                                  </p:childTnLst>
                                </p:cTn>
                              </p:par>
                              <p:par>
                                <p:cTn id="69" presetID="2" presetClass="exit" presetSubtype="6" fill="hold" grpId="1" nodeType="withEffect">
                                  <p:stCondLst>
                                    <p:cond delay="0"/>
                                  </p:stCondLst>
                                  <p:childTnLst>
                                    <p:anim calcmode="lin" valueType="num">
                                      <p:cBhvr additive="base">
                                        <p:cTn id="70" dur="3000"/>
                                        <p:tgtEl>
                                          <p:spTgt spid="23"/>
                                        </p:tgtEl>
                                        <p:attrNameLst>
                                          <p:attrName>ppt_x</p:attrName>
                                        </p:attrNameLst>
                                      </p:cBhvr>
                                      <p:tavLst>
                                        <p:tav tm="0">
                                          <p:val>
                                            <p:strVal val="ppt_x"/>
                                          </p:val>
                                        </p:tav>
                                        <p:tav tm="100000">
                                          <p:val>
                                            <p:strVal val="1+ppt_w/2"/>
                                          </p:val>
                                        </p:tav>
                                      </p:tavLst>
                                    </p:anim>
                                    <p:anim calcmode="lin" valueType="num">
                                      <p:cBhvr additive="base">
                                        <p:cTn id="71" dur="3000"/>
                                        <p:tgtEl>
                                          <p:spTgt spid="23"/>
                                        </p:tgtEl>
                                        <p:attrNameLst>
                                          <p:attrName>ppt_y</p:attrName>
                                        </p:attrNameLst>
                                      </p:cBhvr>
                                      <p:tavLst>
                                        <p:tav tm="0">
                                          <p:val>
                                            <p:strVal val="ppt_y"/>
                                          </p:val>
                                        </p:tav>
                                        <p:tav tm="100000">
                                          <p:val>
                                            <p:strVal val="1+ppt_h/2"/>
                                          </p:val>
                                        </p:tav>
                                      </p:tavLst>
                                    </p:anim>
                                    <p:set>
                                      <p:cBhvr>
                                        <p:cTn id="72" dur="1" fill="hold">
                                          <p:stCondLst>
                                            <p:cond delay="2999"/>
                                          </p:stCondLst>
                                        </p:cTn>
                                        <p:tgtEl>
                                          <p:spTgt spid="23"/>
                                        </p:tgtEl>
                                        <p:attrNameLst>
                                          <p:attrName>style.visibility</p:attrName>
                                        </p:attrNameLst>
                                      </p:cBhvr>
                                      <p:to>
                                        <p:strVal val="hidden"/>
                                      </p:to>
                                    </p:set>
                                  </p:childTnLst>
                                </p:cTn>
                              </p:par>
                              <p:par>
                                <p:cTn id="73" presetID="2" presetClass="exit" presetSubtype="6" fill="hold" grpId="1" nodeType="withEffect">
                                  <p:stCondLst>
                                    <p:cond delay="0"/>
                                  </p:stCondLst>
                                  <p:childTnLst>
                                    <p:anim calcmode="lin" valueType="num">
                                      <p:cBhvr additive="base">
                                        <p:cTn id="74" dur="3000"/>
                                        <p:tgtEl>
                                          <p:spTgt spid="25"/>
                                        </p:tgtEl>
                                        <p:attrNameLst>
                                          <p:attrName>ppt_x</p:attrName>
                                        </p:attrNameLst>
                                      </p:cBhvr>
                                      <p:tavLst>
                                        <p:tav tm="0">
                                          <p:val>
                                            <p:strVal val="ppt_x"/>
                                          </p:val>
                                        </p:tav>
                                        <p:tav tm="100000">
                                          <p:val>
                                            <p:strVal val="1+ppt_w/2"/>
                                          </p:val>
                                        </p:tav>
                                      </p:tavLst>
                                    </p:anim>
                                    <p:anim calcmode="lin" valueType="num">
                                      <p:cBhvr additive="base">
                                        <p:cTn id="75" dur="3000"/>
                                        <p:tgtEl>
                                          <p:spTgt spid="25"/>
                                        </p:tgtEl>
                                        <p:attrNameLst>
                                          <p:attrName>ppt_y</p:attrName>
                                        </p:attrNameLst>
                                      </p:cBhvr>
                                      <p:tavLst>
                                        <p:tav tm="0">
                                          <p:val>
                                            <p:strVal val="ppt_y"/>
                                          </p:val>
                                        </p:tav>
                                        <p:tav tm="100000">
                                          <p:val>
                                            <p:strVal val="1+ppt_h/2"/>
                                          </p:val>
                                        </p:tav>
                                      </p:tavLst>
                                    </p:anim>
                                    <p:set>
                                      <p:cBhvr>
                                        <p:cTn id="76" dur="1" fill="hold">
                                          <p:stCondLst>
                                            <p:cond delay="2999"/>
                                          </p:stCondLst>
                                        </p:cTn>
                                        <p:tgtEl>
                                          <p:spTgt spid="25"/>
                                        </p:tgtEl>
                                        <p:attrNameLst>
                                          <p:attrName>style.visibility</p:attrName>
                                        </p:attrNameLst>
                                      </p:cBhvr>
                                      <p:to>
                                        <p:strVal val="hidden"/>
                                      </p:to>
                                    </p:set>
                                  </p:childTnLst>
                                </p:cTn>
                              </p:par>
                              <p:par>
                                <p:cTn id="77" presetID="2" presetClass="exit" presetSubtype="6" fill="hold" grpId="1" nodeType="withEffect">
                                  <p:stCondLst>
                                    <p:cond delay="0"/>
                                  </p:stCondLst>
                                  <p:childTnLst>
                                    <p:anim calcmode="lin" valueType="num">
                                      <p:cBhvr additive="base">
                                        <p:cTn id="78" dur="3000"/>
                                        <p:tgtEl>
                                          <p:spTgt spid="27"/>
                                        </p:tgtEl>
                                        <p:attrNameLst>
                                          <p:attrName>ppt_x</p:attrName>
                                        </p:attrNameLst>
                                      </p:cBhvr>
                                      <p:tavLst>
                                        <p:tav tm="0">
                                          <p:val>
                                            <p:strVal val="ppt_x"/>
                                          </p:val>
                                        </p:tav>
                                        <p:tav tm="100000">
                                          <p:val>
                                            <p:strVal val="1+ppt_w/2"/>
                                          </p:val>
                                        </p:tav>
                                      </p:tavLst>
                                    </p:anim>
                                    <p:anim calcmode="lin" valueType="num">
                                      <p:cBhvr additive="base">
                                        <p:cTn id="79" dur="3000"/>
                                        <p:tgtEl>
                                          <p:spTgt spid="27"/>
                                        </p:tgtEl>
                                        <p:attrNameLst>
                                          <p:attrName>ppt_y</p:attrName>
                                        </p:attrNameLst>
                                      </p:cBhvr>
                                      <p:tavLst>
                                        <p:tav tm="0">
                                          <p:val>
                                            <p:strVal val="ppt_y"/>
                                          </p:val>
                                        </p:tav>
                                        <p:tav tm="100000">
                                          <p:val>
                                            <p:strVal val="1+ppt_h/2"/>
                                          </p:val>
                                        </p:tav>
                                      </p:tavLst>
                                    </p:anim>
                                    <p:set>
                                      <p:cBhvr>
                                        <p:cTn id="80" dur="1" fill="hold">
                                          <p:stCondLst>
                                            <p:cond delay="2999"/>
                                          </p:stCondLst>
                                        </p:cTn>
                                        <p:tgtEl>
                                          <p:spTgt spid="27"/>
                                        </p:tgtEl>
                                        <p:attrNameLst>
                                          <p:attrName>style.visibility</p:attrName>
                                        </p:attrNameLst>
                                      </p:cBhvr>
                                      <p:to>
                                        <p:strVal val="hidden"/>
                                      </p:to>
                                    </p:set>
                                  </p:childTnLst>
                                </p:cTn>
                              </p:par>
                              <p:par>
                                <p:cTn id="81" presetID="2" presetClass="exit" presetSubtype="12" fill="hold" grpId="1" nodeType="withEffect">
                                  <p:stCondLst>
                                    <p:cond delay="0"/>
                                  </p:stCondLst>
                                  <p:childTnLst>
                                    <p:anim calcmode="lin" valueType="num">
                                      <p:cBhvr additive="base">
                                        <p:cTn id="82" dur="3000"/>
                                        <p:tgtEl>
                                          <p:spTgt spid="18"/>
                                        </p:tgtEl>
                                        <p:attrNameLst>
                                          <p:attrName>ppt_x</p:attrName>
                                        </p:attrNameLst>
                                      </p:cBhvr>
                                      <p:tavLst>
                                        <p:tav tm="0">
                                          <p:val>
                                            <p:strVal val="ppt_x"/>
                                          </p:val>
                                        </p:tav>
                                        <p:tav tm="100000">
                                          <p:val>
                                            <p:strVal val="0-ppt_w/2"/>
                                          </p:val>
                                        </p:tav>
                                      </p:tavLst>
                                    </p:anim>
                                    <p:anim calcmode="lin" valueType="num">
                                      <p:cBhvr additive="base">
                                        <p:cTn id="83" dur="3000"/>
                                        <p:tgtEl>
                                          <p:spTgt spid="18"/>
                                        </p:tgtEl>
                                        <p:attrNameLst>
                                          <p:attrName>ppt_y</p:attrName>
                                        </p:attrNameLst>
                                      </p:cBhvr>
                                      <p:tavLst>
                                        <p:tav tm="0">
                                          <p:val>
                                            <p:strVal val="ppt_y"/>
                                          </p:val>
                                        </p:tav>
                                        <p:tav tm="100000">
                                          <p:val>
                                            <p:strVal val="1+ppt_h/2"/>
                                          </p:val>
                                        </p:tav>
                                      </p:tavLst>
                                    </p:anim>
                                    <p:set>
                                      <p:cBhvr>
                                        <p:cTn id="84" dur="1" fill="hold">
                                          <p:stCondLst>
                                            <p:cond delay="2999"/>
                                          </p:stCondLst>
                                        </p:cTn>
                                        <p:tgtEl>
                                          <p:spTgt spid="18"/>
                                        </p:tgtEl>
                                        <p:attrNameLst>
                                          <p:attrName>style.visibility</p:attrName>
                                        </p:attrNameLst>
                                      </p:cBhvr>
                                      <p:to>
                                        <p:strVal val="hidden"/>
                                      </p:to>
                                    </p:set>
                                  </p:childTnLst>
                                </p:cTn>
                              </p:par>
                              <p:par>
                                <p:cTn id="85" presetID="2" presetClass="exit" presetSubtype="12" fill="hold" grpId="1" nodeType="withEffect">
                                  <p:stCondLst>
                                    <p:cond delay="0"/>
                                  </p:stCondLst>
                                  <p:childTnLst>
                                    <p:anim calcmode="lin" valueType="num">
                                      <p:cBhvr additive="base">
                                        <p:cTn id="86" dur="3000"/>
                                        <p:tgtEl>
                                          <p:spTgt spid="20"/>
                                        </p:tgtEl>
                                        <p:attrNameLst>
                                          <p:attrName>ppt_x</p:attrName>
                                        </p:attrNameLst>
                                      </p:cBhvr>
                                      <p:tavLst>
                                        <p:tav tm="0">
                                          <p:val>
                                            <p:strVal val="ppt_x"/>
                                          </p:val>
                                        </p:tav>
                                        <p:tav tm="100000">
                                          <p:val>
                                            <p:strVal val="0-ppt_w/2"/>
                                          </p:val>
                                        </p:tav>
                                      </p:tavLst>
                                    </p:anim>
                                    <p:anim calcmode="lin" valueType="num">
                                      <p:cBhvr additive="base">
                                        <p:cTn id="87" dur="3000"/>
                                        <p:tgtEl>
                                          <p:spTgt spid="20"/>
                                        </p:tgtEl>
                                        <p:attrNameLst>
                                          <p:attrName>ppt_y</p:attrName>
                                        </p:attrNameLst>
                                      </p:cBhvr>
                                      <p:tavLst>
                                        <p:tav tm="0">
                                          <p:val>
                                            <p:strVal val="ppt_y"/>
                                          </p:val>
                                        </p:tav>
                                        <p:tav tm="100000">
                                          <p:val>
                                            <p:strVal val="1+ppt_h/2"/>
                                          </p:val>
                                        </p:tav>
                                      </p:tavLst>
                                    </p:anim>
                                    <p:set>
                                      <p:cBhvr>
                                        <p:cTn id="88" dur="1" fill="hold">
                                          <p:stCondLst>
                                            <p:cond delay="2999"/>
                                          </p:stCondLst>
                                        </p:cTn>
                                        <p:tgtEl>
                                          <p:spTgt spid="20"/>
                                        </p:tgtEl>
                                        <p:attrNameLst>
                                          <p:attrName>style.visibility</p:attrName>
                                        </p:attrNameLst>
                                      </p:cBhvr>
                                      <p:to>
                                        <p:strVal val="hidden"/>
                                      </p:to>
                                    </p:set>
                                  </p:childTnLst>
                                </p:cTn>
                              </p:par>
                              <p:par>
                                <p:cTn id="89" presetID="2" presetClass="exit" presetSubtype="12" fill="hold" grpId="1" nodeType="withEffect">
                                  <p:stCondLst>
                                    <p:cond delay="0"/>
                                  </p:stCondLst>
                                  <p:childTnLst>
                                    <p:anim calcmode="lin" valueType="num">
                                      <p:cBhvr additive="base">
                                        <p:cTn id="90" dur="3000"/>
                                        <p:tgtEl>
                                          <p:spTgt spid="22"/>
                                        </p:tgtEl>
                                        <p:attrNameLst>
                                          <p:attrName>ppt_x</p:attrName>
                                        </p:attrNameLst>
                                      </p:cBhvr>
                                      <p:tavLst>
                                        <p:tav tm="0">
                                          <p:val>
                                            <p:strVal val="ppt_x"/>
                                          </p:val>
                                        </p:tav>
                                        <p:tav tm="100000">
                                          <p:val>
                                            <p:strVal val="0-ppt_w/2"/>
                                          </p:val>
                                        </p:tav>
                                      </p:tavLst>
                                    </p:anim>
                                    <p:anim calcmode="lin" valueType="num">
                                      <p:cBhvr additive="base">
                                        <p:cTn id="91" dur="3000"/>
                                        <p:tgtEl>
                                          <p:spTgt spid="22"/>
                                        </p:tgtEl>
                                        <p:attrNameLst>
                                          <p:attrName>ppt_y</p:attrName>
                                        </p:attrNameLst>
                                      </p:cBhvr>
                                      <p:tavLst>
                                        <p:tav tm="0">
                                          <p:val>
                                            <p:strVal val="ppt_y"/>
                                          </p:val>
                                        </p:tav>
                                        <p:tav tm="100000">
                                          <p:val>
                                            <p:strVal val="1+ppt_h/2"/>
                                          </p:val>
                                        </p:tav>
                                      </p:tavLst>
                                    </p:anim>
                                    <p:set>
                                      <p:cBhvr>
                                        <p:cTn id="92" dur="1" fill="hold">
                                          <p:stCondLst>
                                            <p:cond delay="2999"/>
                                          </p:stCondLst>
                                        </p:cTn>
                                        <p:tgtEl>
                                          <p:spTgt spid="22"/>
                                        </p:tgtEl>
                                        <p:attrNameLst>
                                          <p:attrName>style.visibility</p:attrName>
                                        </p:attrNameLst>
                                      </p:cBhvr>
                                      <p:to>
                                        <p:strVal val="hidden"/>
                                      </p:to>
                                    </p:set>
                                  </p:childTnLst>
                                </p:cTn>
                              </p:par>
                              <p:par>
                                <p:cTn id="93" presetID="2" presetClass="exit" presetSubtype="12" fill="hold" grpId="1" nodeType="withEffect">
                                  <p:stCondLst>
                                    <p:cond delay="0"/>
                                  </p:stCondLst>
                                  <p:childTnLst>
                                    <p:anim calcmode="lin" valueType="num">
                                      <p:cBhvr additive="base">
                                        <p:cTn id="94" dur="3000"/>
                                        <p:tgtEl>
                                          <p:spTgt spid="24"/>
                                        </p:tgtEl>
                                        <p:attrNameLst>
                                          <p:attrName>ppt_x</p:attrName>
                                        </p:attrNameLst>
                                      </p:cBhvr>
                                      <p:tavLst>
                                        <p:tav tm="0">
                                          <p:val>
                                            <p:strVal val="ppt_x"/>
                                          </p:val>
                                        </p:tav>
                                        <p:tav tm="100000">
                                          <p:val>
                                            <p:strVal val="0-ppt_w/2"/>
                                          </p:val>
                                        </p:tav>
                                      </p:tavLst>
                                    </p:anim>
                                    <p:anim calcmode="lin" valueType="num">
                                      <p:cBhvr additive="base">
                                        <p:cTn id="95" dur="3000"/>
                                        <p:tgtEl>
                                          <p:spTgt spid="24"/>
                                        </p:tgtEl>
                                        <p:attrNameLst>
                                          <p:attrName>ppt_y</p:attrName>
                                        </p:attrNameLst>
                                      </p:cBhvr>
                                      <p:tavLst>
                                        <p:tav tm="0">
                                          <p:val>
                                            <p:strVal val="ppt_y"/>
                                          </p:val>
                                        </p:tav>
                                        <p:tav tm="100000">
                                          <p:val>
                                            <p:strVal val="1+ppt_h/2"/>
                                          </p:val>
                                        </p:tav>
                                      </p:tavLst>
                                    </p:anim>
                                    <p:set>
                                      <p:cBhvr>
                                        <p:cTn id="96" dur="1" fill="hold">
                                          <p:stCondLst>
                                            <p:cond delay="2999"/>
                                          </p:stCondLst>
                                        </p:cTn>
                                        <p:tgtEl>
                                          <p:spTgt spid="24"/>
                                        </p:tgtEl>
                                        <p:attrNameLst>
                                          <p:attrName>style.visibility</p:attrName>
                                        </p:attrNameLst>
                                      </p:cBhvr>
                                      <p:to>
                                        <p:strVal val="hidden"/>
                                      </p:to>
                                    </p:set>
                                  </p:childTnLst>
                                </p:cTn>
                              </p:par>
                              <p:par>
                                <p:cTn id="97" presetID="2" presetClass="exit" presetSubtype="12" fill="hold" grpId="1" nodeType="withEffect">
                                  <p:stCondLst>
                                    <p:cond delay="0"/>
                                  </p:stCondLst>
                                  <p:childTnLst>
                                    <p:anim calcmode="lin" valueType="num">
                                      <p:cBhvr additive="base">
                                        <p:cTn id="98" dur="3000"/>
                                        <p:tgtEl>
                                          <p:spTgt spid="26"/>
                                        </p:tgtEl>
                                        <p:attrNameLst>
                                          <p:attrName>ppt_x</p:attrName>
                                        </p:attrNameLst>
                                      </p:cBhvr>
                                      <p:tavLst>
                                        <p:tav tm="0">
                                          <p:val>
                                            <p:strVal val="ppt_x"/>
                                          </p:val>
                                        </p:tav>
                                        <p:tav tm="100000">
                                          <p:val>
                                            <p:strVal val="0-ppt_w/2"/>
                                          </p:val>
                                        </p:tav>
                                      </p:tavLst>
                                    </p:anim>
                                    <p:anim calcmode="lin" valueType="num">
                                      <p:cBhvr additive="base">
                                        <p:cTn id="99" dur="3000"/>
                                        <p:tgtEl>
                                          <p:spTgt spid="26"/>
                                        </p:tgtEl>
                                        <p:attrNameLst>
                                          <p:attrName>ppt_y</p:attrName>
                                        </p:attrNameLst>
                                      </p:cBhvr>
                                      <p:tavLst>
                                        <p:tav tm="0">
                                          <p:val>
                                            <p:strVal val="ppt_y"/>
                                          </p:val>
                                        </p:tav>
                                        <p:tav tm="100000">
                                          <p:val>
                                            <p:strVal val="1+ppt_h/2"/>
                                          </p:val>
                                        </p:tav>
                                      </p:tavLst>
                                    </p:anim>
                                    <p:set>
                                      <p:cBhvr>
                                        <p:cTn id="100" dur="1" fill="hold">
                                          <p:stCondLst>
                                            <p:cond delay="2999"/>
                                          </p:stCondLst>
                                        </p:cTn>
                                        <p:tgtEl>
                                          <p:spTgt spid="26"/>
                                        </p:tgtEl>
                                        <p:attrNameLst>
                                          <p:attrName>style.visibility</p:attrName>
                                        </p:attrNameLst>
                                      </p:cBhvr>
                                      <p:to>
                                        <p:strVal val="hidden"/>
                                      </p:to>
                                    </p:set>
                                  </p:childTnLst>
                                </p:cTn>
                              </p:par>
                              <p:par>
                                <p:cTn id="101" presetID="2" presetClass="exit" presetSubtype="12" fill="hold" grpId="1" nodeType="withEffect">
                                  <p:stCondLst>
                                    <p:cond delay="0"/>
                                  </p:stCondLst>
                                  <p:childTnLst>
                                    <p:anim calcmode="lin" valueType="num">
                                      <p:cBhvr additive="base">
                                        <p:cTn id="102" dur="3000"/>
                                        <p:tgtEl>
                                          <p:spTgt spid="28"/>
                                        </p:tgtEl>
                                        <p:attrNameLst>
                                          <p:attrName>ppt_x</p:attrName>
                                        </p:attrNameLst>
                                      </p:cBhvr>
                                      <p:tavLst>
                                        <p:tav tm="0">
                                          <p:val>
                                            <p:strVal val="ppt_x"/>
                                          </p:val>
                                        </p:tav>
                                        <p:tav tm="100000">
                                          <p:val>
                                            <p:strVal val="0-ppt_w/2"/>
                                          </p:val>
                                        </p:tav>
                                      </p:tavLst>
                                    </p:anim>
                                    <p:anim calcmode="lin" valueType="num">
                                      <p:cBhvr additive="base">
                                        <p:cTn id="103" dur="3000"/>
                                        <p:tgtEl>
                                          <p:spTgt spid="28"/>
                                        </p:tgtEl>
                                        <p:attrNameLst>
                                          <p:attrName>ppt_y</p:attrName>
                                        </p:attrNameLst>
                                      </p:cBhvr>
                                      <p:tavLst>
                                        <p:tav tm="0">
                                          <p:val>
                                            <p:strVal val="ppt_y"/>
                                          </p:val>
                                        </p:tav>
                                        <p:tav tm="100000">
                                          <p:val>
                                            <p:strVal val="1+ppt_h/2"/>
                                          </p:val>
                                        </p:tav>
                                      </p:tavLst>
                                    </p:anim>
                                    <p:set>
                                      <p:cBhvr>
                                        <p:cTn id="104" dur="1" fill="hold">
                                          <p:stCondLst>
                                            <p:cond delay="2999"/>
                                          </p:stCondLst>
                                        </p:cTn>
                                        <p:tgtEl>
                                          <p:spTgt spid="28"/>
                                        </p:tgtEl>
                                        <p:attrNameLst>
                                          <p:attrName>style.visibility</p:attrName>
                                        </p:attrNameLst>
                                      </p:cBhvr>
                                      <p:to>
                                        <p:strVal val="hidden"/>
                                      </p:to>
                                    </p:set>
                                  </p:childTnLst>
                                </p:cTn>
                              </p:par>
                              <p:par>
                                <p:cTn id="105" presetID="17" presetClass="entr" presetSubtype="1"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ppt_x</p:attrName>
                                        </p:attrNameLst>
                                      </p:cBhvr>
                                      <p:tavLst>
                                        <p:tav tm="0">
                                          <p:val>
                                            <p:strVal val="#ppt_x"/>
                                          </p:val>
                                        </p:tav>
                                        <p:tav tm="100000">
                                          <p:val>
                                            <p:strVal val="#ppt_x"/>
                                          </p:val>
                                        </p:tav>
                                      </p:tavLst>
                                    </p:anim>
                                    <p:anim calcmode="lin" valueType="num">
                                      <p:cBhvr>
                                        <p:cTn id="108" dur="3000" fill="hold"/>
                                        <p:tgtEl>
                                          <p:spTgt spid="4"/>
                                        </p:tgtEl>
                                        <p:attrNameLst>
                                          <p:attrName>ppt_y</p:attrName>
                                        </p:attrNameLst>
                                      </p:cBhvr>
                                      <p:tavLst>
                                        <p:tav tm="0">
                                          <p:val>
                                            <p:strVal val="#ppt_y-#ppt_h/2"/>
                                          </p:val>
                                        </p:tav>
                                        <p:tav tm="100000">
                                          <p:val>
                                            <p:strVal val="#ppt_y"/>
                                          </p:val>
                                        </p:tav>
                                      </p:tavLst>
                                    </p:anim>
                                    <p:anim calcmode="lin" valueType="num">
                                      <p:cBhvr>
                                        <p:cTn id="109" dur="3000" fill="hold"/>
                                        <p:tgtEl>
                                          <p:spTgt spid="4"/>
                                        </p:tgtEl>
                                        <p:attrNameLst>
                                          <p:attrName>ppt_w</p:attrName>
                                        </p:attrNameLst>
                                      </p:cBhvr>
                                      <p:tavLst>
                                        <p:tav tm="0">
                                          <p:val>
                                            <p:strVal val="#ppt_w"/>
                                          </p:val>
                                        </p:tav>
                                        <p:tav tm="100000">
                                          <p:val>
                                            <p:strVal val="#ppt_w"/>
                                          </p:val>
                                        </p:tav>
                                      </p:tavLst>
                                    </p:anim>
                                    <p:anim calcmode="lin" valueType="num">
                                      <p:cBhvr>
                                        <p:cTn id="110" dur="3000" fill="hold"/>
                                        <p:tgtEl>
                                          <p:spTgt spid="4"/>
                                        </p:tgtEl>
                                        <p:attrNameLst>
                                          <p:attrName>ppt_h</p:attrName>
                                        </p:attrNameLst>
                                      </p:cBhvr>
                                      <p:tavLst>
                                        <p:tav tm="0">
                                          <p:val>
                                            <p:fltVal val="0"/>
                                          </p:val>
                                        </p:tav>
                                        <p:tav tm="100000">
                                          <p:val>
                                            <p:strVal val="#ppt_h"/>
                                          </p:val>
                                        </p:tav>
                                      </p:tavLst>
                                    </p:anim>
                                  </p:childTnLst>
                                </p:cTn>
                              </p:par>
                            </p:childTnLst>
                          </p:cTn>
                        </p:par>
                        <p:par>
                          <p:cTn id="111" fill="hold">
                            <p:stCondLst>
                              <p:cond delay="6000"/>
                            </p:stCondLst>
                            <p:childTnLst>
                              <p:par>
                                <p:cTn id="112" presetID="17" presetClass="entr" presetSubtype="10" fill="hold" grpId="0" nodeType="after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p:cTn id="114" dur="2000" fill="hold"/>
                                        <p:tgtEl>
                                          <p:spTgt spid="29"/>
                                        </p:tgtEl>
                                        <p:attrNameLst>
                                          <p:attrName>ppt_w</p:attrName>
                                        </p:attrNameLst>
                                      </p:cBhvr>
                                      <p:tavLst>
                                        <p:tav tm="0">
                                          <p:val>
                                            <p:fltVal val="0"/>
                                          </p:val>
                                        </p:tav>
                                        <p:tav tm="100000">
                                          <p:val>
                                            <p:strVal val="#ppt_w"/>
                                          </p:val>
                                        </p:tav>
                                      </p:tavLst>
                                    </p:anim>
                                    <p:anim calcmode="lin" valueType="num">
                                      <p:cBhvr>
                                        <p:cTn id="115" dur="2000" fill="hold"/>
                                        <p:tgtEl>
                                          <p:spTgt spid="2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p:bldP spid="3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a:gradFill flip="none" rotWithShape="1">
            <a:gsLst>
              <a:gs pos="0">
                <a:schemeClr val="tx1"/>
              </a:gs>
              <a:gs pos="50000">
                <a:srgbClr val="0038A8">
                  <a:shade val="67500"/>
                  <a:satMod val="115000"/>
                </a:srgbClr>
              </a:gs>
              <a:gs pos="100000">
                <a:srgbClr val="0038A8">
                  <a:shade val="100000"/>
                  <a:satMod val="115000"/>
                </a:srgbClr>
              </a:gs>
            </a:gsLst>
            <a:lin ang="16200000" scaled="1"/>
            <a:tileRect/>
          </a:gradFill>
        </p:spPr>
        <p:txBody>
          <a:bodyPr/>
          <a:lstStyle/>
          <a:p>
            <a:endParaRPr lang="es-ES" dirty="0"/>
          </a:p>
        </p:txBody>
      </p:sp>
      <p:pic>
        <p:nvPicPr>
          <p:cNvPr id="4" name="3 Imagen" descr="gjio.jpg"/>
          <p:cNvPicPr>
            <a:picLocks noChangeAspect="1"/>
          </p:cNvPicPr>
          <p:nvPr/>
        </p:nvPicPr>
        <p:blipFill>
          <a:blip r:embed="rId2"/>
          <a:stretch>
            <a:fillRect/>
          </a:stretch>
        </p:blipFill>
        <p:spPr>
          <a:xfrm>
            <a:off x="0" y="2510"/>
            <a:ext cx="9144000" cy="5140990"/>
          </a:xfrm>
          <a:prstGeom prst="rect">
            <a:avLst/>
          </a:prstGeom>
        </p:spPr>
      </p:pic>
      <p:sp>
        <p:nvSpPr>
          <p:cNvPr id="6" name="5 Anillo"/>
          <p:cNvSpPr/>
          <p:nvPr/>
        </p:nvSpPr>
        <p:spPr>
          <a:xfrm rot="1957026">
            <a:off x="29478" y="-77787"/>
            <a:ext cx="928388" cy="1441384"/>
          </a:xfrm>
          <a:prstGeom prst="donut">
            <a:avLst>
              <a:gd name="adj" fmla="val 17926"/>
            </a:avLst>
          </a:prstGeom>
          <a:blipFill dpi="0" rotWithShape="1">
            <a:blip r:embed="rId3" cstate="print">
              <a:duotone>
                <a:prstClr val="black"/>
                <a:schemeClr val="accent6">
                  <a:tint val="45000"/>
                  <a:satMod val="400000"/>
                </a:schemeClr>
              </a:duotone>
              <a:lum bright="-10000" contrast="40000"/>
            </a:blip>
            <a:srcRect/>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1957026">
            <a:off x="8173409" y="3779878"/>
            <a:ext cx="928388" cy="1441384"/>
          </a:xfrm>
          <a:prstGeom prst="donut">
            <a:avLst>
              <a:gd name="adj" fmla="val 17926"/>
            </a:avLst>
          </a:prstGeom>
          <a:blipFill>
            <a:blip r:embed="rId3" cstate="print">
              <a:duotone>
                <a:prstClr val="black"/>
                <a:schemeClr val="accent6">
                  <a:tint val="45000"/>
                  <a:satMod val="400000"/>
                </a:schemeClr>
              </a:duotone>
              <a:lum bright="-10000" contrast="40000"/>
            </a:blip>
            <a:stretch>
              <a:fillRect/>
            </a:stretch>
          </a:blipFill>
          <a:ln>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8429042">
            <a:off x="-4743" y="3916845"/>
            <a:ext cx="928388" cy="1441384"/>
          </a:xfrm>
          <a:prstGeom prst="donut">
            <a:avLst>
              <a:gd name="adj" fmla="val 17926"/>
            </a:avLst>
          </a:prstGeom>
          <a:blipFill dpi="0" rotWithShape="1">
            <a:blip r:embed="rId3" cstate="print">
              <a:duotone>
                <a:prstClr val="black"/>
                <a:schemeClr val="accent6">
                  <a:tint val="45000"/>
                  <a:satMod val="400000"/>
                </a:schemeClr>
              </a:duotone>
              <a:lum bright="-10000" contrast="40000"/>
            </a:blip>
            <a:srcRect/>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8289580">
            <a:off x="8149086" y="-88465"/>
            <a:ext cx="928388" cy="1441384"/>
          </a:xfrm>
          <a:prstGeom prst="donut">
            <a:avLst>
              <a:gd name="adj" fmla="val 17926"/>
            </a:avLst>
          </a:prstGeom>
          <a:blipFill>
            <a:blip r:embed="rId3" cstate="print">
              <a:duotone>
                <a:prstClr val="black"/>
                <a:schemeClr val="accent6">
                  <a:tint val="45000"/>
                  <a:satMod val="400000"/>
                </a:schemeClr>
              </a:duotone>
              <a:lum bright="-10000" contrast="40000"/>
            </a:blip>
            <a:stretch>
              <a:fillRect/>
            </a:stretch>
          </a:blip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1957026">
            <a:off x="271269" y="134834"/>
            <a:ext cx="869191" cy="1260835"/>
          </a:xfrm>
          <a:prstGeom prst="donut">
            <a:avLst>
              <a:gd name="adj" fmla="val 17926"/>
            </a:avLst>
          </a:prstGeom>
          <a:blipFill dpi="0" rotWithShape="1">
            <a:blip r:embed="rId4" cstate="print">
              <a:duotone>
                <a:prstClr val="black"/>
                <a:schemeClr val="accent6">
                  <a:tint val="45000"/>
                  <a:satMod val="400000"/>
                </a:schemeClr>
              </a:duotone>
              <a:lum bright="-10000" contrast="40000"/>
            </a:blip>
            <a:srcRect/>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8289580">
            <a:off x="7903505" y="152851"/>
            <a:ext cx="940026" cy="1260219"/>
          </a:xfrm>
          <a:prstGeom prst="donut">
            <a:avLst>
              <a:gd name="adj" fmla="val 17926"/>
            </a:avLst>
          </a:prstGeom>
          <a:blipFill>
            <a:blip r:embed="rId5" cstate="print">
              <a:duotone>
                <a:prstClr val="black"/>
                <a:schemeClr val="accent6">
                  <a:tint val="45000"/>
                  <a:satMod val="400000"/>
                </a:schemeClr>
              </a:duotone>
              <a:lum bright="-10000" contrast="40000"/>
            </a:blip>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8289580">
            <a:off x="256210" y="3726749"/>
            <a:ext cx="946037" cy="1344011"/>
          </a:xfrm>
          <a:prstGeom prst="donut">
            <a:avLst>
              <a:gd name="adj" fmla="val 17926"/>
            </a:avLst>
          </a:prstGeom>
          <a:blipFill dpi="0" rotWithShape="1">
            <a:blip r:embed="rId6" cstate="print">
              <a:duotone>
                <a:prstClr val="black"/>
                <a:schemeClr val="accent6">
                  <a:tint val="45000"/>
                  <a:satMod val="400000"/>
                </a:schemeClr>
              </a:duotone>
              <a:lum bright="-10000" contrast="40000"/>
            </a:blip>
            <a:srcRect/>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13169441">
            <a:off x="7878577" y="3652072"/>
            <a:ext cx="946037" cy="1344011"/>
          </a:xfrm>
          <a:prstGeom prst="donut">
            <a:avLst>
              <a:gd name="adj" fmla="val 17433"/>
            </a:avLst>
          </a:prstGeom>
          <a:blipFill>
            <a:blip r:embed="rId6" cstate="print">
              <a:duotone>
                <a:prstClr val="black"/>
                <a:schemeClr val="accent6">
                  <a:tint val="45000"/>
                  <a:satMod val="400000"/>
                </a:schemeClr>
              </a:duotone>
              <a:lum bright="-10000" contrast="40000"/>
            </a:blip>
            <a:stretch>
              <a:fillRect/>
            </a:stretch>
          </a:blipFill>
          <a:ln w="3175">
            <a:solidFill>
              <a:schemeClr val="accent6">
                <a:lumMod val="5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8289580">
            <a:off x="646727" y="3500704"/>
            <a:ext cx="891277" cy="1208907"/>
          </a:xfrm>
          <a:prstGeom prst="donut">
            <a:avLst>
              <a:gd name="adj" fmla="val 17926"/>
            </a:avLst>
          </a:prstGeom>
          <a:blipFill dpi="0" rotWithShape="1">
            <a:blip r:embed="rId7" cstate="print">
              <a:duotone>
                <a:prstClr val="black"/>
                <a:schemeClr val="accent6">
                  <a:tint val="45000"/>
                  <a:satMod val="400000"/>
                </a:schemeClr>
              </a:duotone>
              <a:lum bright="-10000" contrast="40000"/>
            </a:blip>
            <a:srcRect/>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13058349">
            <a:off x="590067" y="421084"/>
            <a:ext cx="831078" cy="1137833"/>
          </a:xfrm>
          <a:prstGeom prst="donut">
            <a:avLst>
              <a:gd name="adj" fmla="val 17926"/>
            </a:avLst>
          </a:prstGeom>
          <a:blipFill dpi="0" rotWithShape="1">
            <a:blip r:embed="rId8" cstate="print">
              <a:duotone>
                <a:prstClr val="black"/>
                <a:schemeClr val="accent6">
                  <a:tint val="45000"/>
                  <a:satMod val="400000"/>
                </a:schemeClr>
              </a:duotone>
              <a:lum bright="-10000" contrast="40000"/>
            </a:blip>
            <a:srcRect/>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8537766">
            <a:off x="7690686" y="492502"/>
            <a:ext cx="831078" cy="1137833"/>
          </a:xfrm>
          <a:prstGeom prst="donut">
            <a:avLst>
              <a:gd name="adj" fmla="val 17926"/>
            </a:avLst>
          </a:prstGeom>
          <a:blipFill>
            <a:blip r:embed="rId8" cstate="print">
              <a:duotone>
                <a:prstClr val="black"/>
                <a:schemeClr val="accent6">
                  <a:tint val="45000"/>
                  <a:satMod val="400000"/>
                </a:schemeClr>
              </a:duotone>
              <a:lum bright="-10000" contrast="40000"/>
            </a:blip>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13058349">
            <a:off x="7690465" y="3564369"/>
            <a:ext cx="831078" cy="1137833"/>
          </a:xfrm>
          <a:prstGeom prst="donut">
            <a:avLst>
              <a:gd name="adj" fmla="val 17926"/>
            </a:avLst>
          </a:prstGeom>
          <a:blipFill>
            <a:blip r:embed="rId8" cstate="print">
              <a:duotone>
                <a:prstClr val="black"/>
                <a:schemeClr val="accent6">
                  <a:tint val="45000"/>
                  <a:satMod val="400000"/>
                </a:schemeClr>
              </a:duotone>
              <a:lum bright="-10000" contrast="40000"/>
            </a:blip>
            <a:stretch>
              <a:fillRect/>
            </a:stretch>
          </a:blipFill>
          <a:ln w="3175">
            <a:solidFill>
              <a:schemeClr val="accent6">
                <a:lumMod val="5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rot="13058349">
            <a:off x="954049" y="769173"/>
            <a:ext cx="752308" cy="1041410"/>
          </a:xfrm>
          <a:prstGeom prst="donut">
            <a:avLst>
              <a:gd name="adj" fmla="val 17926"/>
            </a:avLst>
          </a:prstGeom>
          <a:blipFill dpi="0" rotWithShape="1">
            <a:blip r:embed="rId9" cstate="print">
              <a:duotone>
                <a:prstClr val="black"/>
                <a:schemeClr val="accent6">
                  <a:tint val="45000"/>
                  <a:satMod val="400000"/>
                </a:schemeClr>
              </a:duotone>
              <a:lum bright="-10000" contrast="40000"/>
            </a:blip>
            <a:srcRect/>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rot="13058349">
            <a:off x="7454906" y="3407475"/>
            <a:ext cx="752308" cy="1041410"/>
          </a:xfrm>
          <a:prstGeom prst="donut">
            <a:avLst>
              <a:gd name="adj" fmla="val 17926"/>
            </a:avLst>
          </a:prstGeom>
          <a:blipFill>
            <a:blip r:embed="rId9" cstate="print">
              <a:duotone>
                <a:prstClr val="black"/>
                <a:schemeClr val="accent6">
                  <a:tint val="45000"/>
                  <a:satMod val="400000"/>
                </a:schemeClr>
              </a:duotone>
              <a:lum bright="-10000" contrast="40000"/>
            </a:blip>
            <a:stretch>
              <a:fillRect/>
            </a:stretch>
          </a:blipFill>
          <a:ln w="3175">
            <a:solidFill>
              <a:schemeClr val="accent6">
                <a:lumMod val="5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rot="8904339">
            <a:off x="1002830" y="3334581"/>
            <a:ext cx="752308" cy="1041410"/>
          </a:xfrm>
          <a:prstGeom prst="donut">
            <a:avLst>
              <a:gd name="adj" fmla="val 17926"/>
            </a:avLst>
          </a:prstGeom>
          <a:blipFill dpi="0" rotWithShape="1">
            <a:blip r:embed="rId9" cstate="print">
              <a:duotone>
                <a:prstClr val="black"/>
                <a:schemeClr val="accent6">
                  <a:tint val="45000"/>
                  <a:satMod val="400000"/>
                </a:schemeClr>
              </a:duotone>
              <a:lum bright="-10000" contrast="40000"/>
            </a:blip>
            <a:srcRect/>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rot="8503386">
            <a:off x="7528339" y="763994"/>
            <a:ext cx="752308" cy="1041410"/>
          </a:xfrm>
          <a:prstGeom prst="donut">
            <a:avLst>
              <a:gd name="adj" fmla="val 17926"/>
            </a:avLst>
          </a:prstGeom>
          <a:blipFill>
            <a:blip r:embed="rId9" cstate="print">
              <a:duotone>
                <a:prstClr val="black"/>
                <a:schemeClr val="accent6">
                  <a:tint val="45000"/>
                  <a:satMod val="400000"/>
                </a:schemeClr>
              </a:duotone>
              <a:lum bright="-10000" contrast="40000"/>
            </a:blip>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rot="13058349">
            <a:off x="1221196" y="1041894"/>
            <a:ext cx="698743" cy="962227"/>
          </a:xfrm>
          <a:prstGeom prst="donut">
            <a:avLst>
              <a:gd name="adj" fmla="val 22860"/>
            </a:avLst>
          </a:prstGeom>
          <a:blipFill dpi="0" rotWithShape="1">
            <a:blip r:embed="rId10" cstate="print">
              <a:duotone>
                <a:prstClr val="black"/>
                <a:schemeClr val="accent6">
                  <a:tint val="45000"/>
                  <a:satMod val="400000"/>
                </a:schemeClr>
              </a:duotone>
              <a:lum bright="-10000" contrast="40000"/>
            </a:blip>
            <a:srcRect/>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rot="8349474">
            <a:off x="7240659" y="1032620"/>
            <a:ext cx="698743" cy="962227"/>
          </a:xfrm>
          <a:prstGeom prst="donut">
            <a:avLst>
              <a:gd name="adj" fmla="val 22860"/>
            </a:avLst>
          </a:prstGeom>
          <a:blipFill>
            <a:blip r:embed="rId10" cstate="print">
              <a:duotone>
                <a:prstClr val="black"/>
                <a:schemeClr val="accent6">
                  <a:tint val="45000"/>
                  <a:satMod val="400000"/>
                </a:schemeClr>
              </a:duotone>
              <a:lum bright="-10000" contrast="40000"/>
            </a:blip>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rot="13058349">
            <a:off x="7221988" y="3256483"/>
            <a:ext cx="698743" cy="962227"/>
          </a:xfrm>
          <a:prstGeom prst="donut">
            <a:avLst>
              <a:gd name="adj" fmla="val 22860"/>
            </a:avLst>
          </a:prstGeom>
          <a:blipFill>
            <a:blip r:embed="rId10" cstate="print">
              <a:duotone>
                <a:prstClr val="black"/>
                <a:schemeClr val="accent6">
                  <a:tint val="45000"/>
                  <a:satMod val="400000"/>
                </a:schemeClr>
              </a:duotone>
              <a:lum bright="-10000" contrast="40000"/>
            </a:blip>
            <a:stretch>
              <a:fillRect/>
            </a:stretch>
          </a:blipFill>
          <a:ln w="3175">
            <a:solidFill>
              <a:schemeClr val="accent6">
                <a:lumMod val="5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rot="8611609">
            <a:off x="1270242" y="3183217"/>
            <a:ext cx="698743" cy="962227"/>
          </a:xfrm>
          <a:prstGeom prst="donut">
            <a:avLst>
              <a:gd name="adj" fmla="val 22860"/>
            </a:avLst>
          </a:prstGeom>
          <a:blipFill dpi="0" rotWithShape="1">
            <a:blip r:embed="rId10" cstate="print">
              <a:duotone>
                <a:prstClr val="black"/>
                <a:schemeClr val="accent6">
                  <a:tint val="45000"/>
                  <a:satMod val="400000"/>
                </a:schemeClr>
              </a:duotone>
              <a:lum bright="-10000" contrast="40000"/>
            </a:blip>
            <a:srcRect/>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rot="13058349">
            <a:off x="1548791" y="1328108"/>
            <a:ext cx="663081" cy="853149"/>
          </a:xfrm>
          <a:prstGeom prst="donut">
            <a:avLst>
              <a:gd name="adj" fmla="val 22860"/>
            </a:avLst>
          </a:prstGeom>
          <a:blipFill dpi="0" rotWithShape="1">
            <a:blip r:embed="rId11" cstate="print">
              <a:duotone>
                <a:prstClr val="black"/>
                <a:schemeClr val="accent6">
                  <a:tint val="45000"/>
                  <a:satMod val="400000"/>
                </a:schemeClr>
              </a:duotone>
              <a:lum bright="-10000" contrast="40000"/>
            </a:blip>
            <a:srcRect/>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rot="13058349">
            <a:off x="7049516" y="3185508"/>
            <a:ext cx="663081" cy="853149"/>
          </a:xfrm>
          <a:prstGeom prst="donut">
            <a:avLst>
              <a:gd name="adj" fmla="val 22860"/>
            </a:avLst>
          </a:prstGeom>
          <a:blipFill>
            <a:blip r:embed="rId11" cstate="print">
              <a:duotone>
                <a:prstClr val="black"/>
                <a:schemeClr val="accent6">
                  <a:tint val="45000"/>
                  <a:satMod val="400000"/>
                </a:schemeClr>
              </a:duotone>
              <a:lum bright="-10000" contrast="40000"/>
            </a:blip>
            <a:stretch>
              <a:fillRect/>
            </a:stretch>
          </a:blipFill>
          <a:ln w="3175">
            <a:solidFill>
              <a:schemeClr val="accent6">
                <a:lumMod val="5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rot="8728262">
            <a:off x="1540677" y="3041721"/>
            <a:ext cx="663081" cy="853149"/>
          </a:xfrm>
          <a:prstGeom prst="donut">
            <a:avLst>
              <a:gd name="adj" fmla="val 22860"/>
            </a:avLst>
          </a:prstGeom>
          <a:blipFill dpi="0" rotWithShape="1">
            <a:blip r:embed="rId11" cstate="print">
              <a:duotone>
                <a:prstClr val="black"/>
                <a:schemeClr val="accent6">
                  <a:tint val="45000"/>
                  <a:satMod val="400000"/>
                </a:schemeClr>
              </a:duotone>
              <a:lum bright="-10000" contrast="40000"/>
            </a:blip>
            <a:srcRect/>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rot="8447054">
            <a:off x="7053042" y="1327960"/>
            <a:ext cx="663081" cy="853149"/>
          </a:xfrm>
          <a:prstGeom prst="donut">
            <a:avLst>
              <a:gd name="adj" fmla="val 22860"/>
            </a:avLst>
          </a:prstGeom>
          <a:blipFill>
            <a:blip r:embed="rId11" cstate="print">
              <a:duotone>
                <a:prstClr val="black"/>
                <a:schemeClr val="accent6">
                  <a:tint val="45000"/>
                  <a:satMod val="400000"/>
                </a:schemeClr>
              </a:duotone>
              <a:lum bright="-10000" contrast="40000"/>
            </a:blip>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rot="13058349">
            <a:off x="1795987" y="1575651"/>
            <a:ext cx="557346" cy="727259"/>
          </a:xfrm>
          <a:prstGeom prst="donut">
            <a:avLst>
              <a:gd name="adj" fmla="val 22860"/>
            </a:avLst>
          </a:prstGeom>
          <a:blipFill dpi="0" rotWithShape="1">
            <a:blip r:embed="rId12" cstate="print">
              <a:duotone>
                <a:prstClr val="black"/>
                <a:schemeClr val="accent6">
                  <a:tint val="45000"/>
                  <a:satMod val="400000"/>
                </a:schemeClr>
              </a:duotone>
              <a:lum bright="-10000" contrast="40000"/>
            </a:blip>
            <a:srcRect/>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rot="13058349">
            <a:off x="6867925" y="3094393"/>
            <a:ext cx="560310" cy="740675"/>
          </a:xfrm>
          <a:prstGeom prst="donut">
            <a:avLst>
              <a:gd name="adj" fmla="val 29458"/>
            </a:avLst>
          </a:prstGeom>
          <a:blipFill>
            <a:blip r:embed="rId13" cstate="print">
              <a:duotone>
                <a:prstClr val="black"/>
                <a:schemeClr val="accent6">
                  <a:tint val="45000"/>
                  <a:satMod val="400000"/>
                </a:schemeClr>
              </a:duotone>
              <a:lum bright="-10000" contrast="40000"/>
            </a:blip>
            <a:stretch>
              <a:fillRect/>
            </a:stretch>
          </a:blipFill>
          <a:ln w="3175">
            <a:solidFill>
              <a:schemeClr val="accent6">
                <a:lumMod val="5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rot="8821388">
            <a:off x="1868614" y="2937418"/>
            <a:ext cx="505573" cy="716004"/>
          </a:xfrm>
          <a:prstGeom prst="donut">
            <a:avLst>
              <a:gd name="adj" fmla="val 29458"/>
            </a:avLst>
          </a:prstGeom>
          <a:blipFill dpi="0" rotWithShape="1">
            <a:blip r:embed="rId13" cstate="print">
              <a:duotone>
                <a:prstClr val="black"/>
                <a:schemeClr val="accent6">
                  <a:tint val="45000"/>
                  <a:satMod val="400000"/>
                </a:schemeClr>
              </a:duotone>
              <a:lum bright="-10000" contrast="40000"/>
            </a:blip>
            <a:srcRect/>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rot="8662695">
            <a:off x="6870385" y="1633291"/>
            <a:ext cx="569316" cy="716004"/>
          </a:xfrm>
          <a:prstGeom prst="donut">
            <a:avLst>
              <a:gd name="adj" fmla="val 29458"/>
            </a:avLst>
          </a:prstGeom>
          <a:blipFill>
            <a:blip r:embed="rId14" cstate="print">
              <a:duotone>
                <a:prstClr val="black"/>
                <a:schemeClr val="accent6">
                  <a:tint val="45000"/>
                  <a:satMod val="400000"/>
                </a:schemeClr>
              </a:duotone>
              <a:lum bright="-10000" contrast="40000"/>
            </a:blip>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rot="13058349">
            <a:off x="6688437" y="2944731"/>
            <a:ext cx="505573" cy="645275"/>
          </a:xfrm>
          <a:prstGeom prst="donut">
            <a:avLst>
              <a:gd name="adj" fmla="val 29458"/>
            </a:avLst>
          </a:prstGeom>
          <a:blipFill>
            <a:blip r:embed="rId15" cstate="print">
              <a:duotone>
                <a:prstClr val="black"/>
                <a:schemeClr val="accent6">
                  <a:tint val="45000"/>
                  <a:satMod val="400000"/>
                </a:schemeClr>
              </a:duotone>
              <a:lum bright="-10000" contrast="40000"/>
            </a:blip>
            <a:stretch>
              <a:fillRect/>
            </a:stretch>
          </a:blipFill>
          <a:ln w="3175">
            <a:solidFill>
              <a:schemeClr val="accent6">
                <a:lumMod val="5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rot="13058349">
            <a:off x="2001775" y="1801712"/>
            <a:ext cx="505573" cy="645275"/>
          </a:xfrm>
          <a:prstGeom prst="donut">
            <a:avLst>
              <a:gd name="adj" fmla="val 29458"/>
            </a:avLst>
          </a:prstGeom>
          <a:blipFill dpi="0" rotWithShape="1">
            <a:blip r:embed="rId15" cstate="print">
              <a:duotone>
                <a:prstClr val="black"/>
                <a:schemeClr val="accent6">
                  <a:tint val="45000"/>
                  <a:satMod val="400000"/>
                </a:schemeClr>
              </a:duotone>
              <a:lum bright="-10000" contrast="40000"/>
            </a:blip>
            <a:srcRect/>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rot="8691117">
            <a:off x="6711913" y="1801187"/>
            <a:ext cx="505573" cy="645275"/>
          </a:xfrm>
          <a:prstGeom prst="donut">
            <a:avLst>
              <a:gd name="adj" fmla="val 29458"/>
            </a:avLst>
          </a:prstGeom>
          <a:blipFill>
            <a:blip r:embed="rId15" cstate="print">
              <a:duotone>
                <a:prstClr val="black"/>
                <a:schemeClr val="accent6">
                  <a:tint val="45000"/>
                  <a:satMod val="400000"/>
                </a:schemeClr>
              </a:duotone>
              <a:lum bright="-10000" contrast="40000"/>
            </a:blip>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rot="8992294">
            <a:off x="2056587" y="2797926"/>
            <a:ext cx="505573" cy="645275"/>
          </a:xfrm>
          <a:prstGeom prst="donut">
            <a:avLst>
              <a:gd name="adj" fmla="val 29458"/>
            </a:avLst>
          </a:prstGeom>
          <a:blipFill dpi="0" rotWithShape="1">
            <a:blip r:embed="rId15" cstate="print">
              <a:duotone>
                <a:prstClr val="black"/>
                <a:schemeClr val="accent6">
                  <a:tint val="45000"/>
                  <a:satMod val="400000"/>
                </a:schemeClr>
              </a:duotone>
              <a:lum bright="-10000" contrast="40000"/>
            </a:blip>
            <a:srcRect/>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rot="13058349">
            <a:off x="6502369" y="2801856"/>
            <a:ext cx="505573" cy="645275"/>
          </a:xfrm>
          <a:prstGeom prst="donut">
            <a:avLst>
              <a:gd name="adj" fmla="val 29458"/>
            </a:avLst>
          </a:prstGeom>
          <a:blipFill>
            <a:blip r:embed="rId15" cstate="print">
              <a:duotone>
                <a:prstClr val="black"/>
                <a:schemeClr val="accent6">
                  <a:tint val="45000"/>
                  <a:satMod val="400000"/>
                </a:schemeClr>
              </a:duotone>
              <a:lum bright="-10000" contrast="40000"/>
            </a:blip>
            <a:stretch>
              <a:fillRect/>
            </a:stretch>
          </a:blipFill>
          <a:ln w="3175">
            <a:solidFill>
              <a:schemeClr val="accent6">
                <a:lumMod val="5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Anillo"/>
          <p:cNvSpPr/>
          <p:nvPr/>
        </p:nvSpPr>
        <p:spPr>
          <a:xfrm rot="13058349">
            <a:off x="2216088" y="1944587"/>
            <a:ext cx="505573" cy="645275"/>
          </a:xfrm>
          <a:prstGeom prst="donut">
            <a:avLst>
              <a:gd name="adj" fmla="val 29458"/>
            </a:avLst>
          </a:prstGeom>
          <a:blipFill dpi="0" rotWithShape="1">
            <a:blip r:embed="rId15" cstate="print">
              <a:duotone>
                <a:prstClr val="black"/>
                <a:schemeClr val="accent6">
                  <a:tint val="45000"/>
                  <a:satMod val="400000"/>
                </a:schemeClr>
              </a:duotone>
              <a:lum bright="-10000" contrast="40000"/>
            </a:blip>
            <a:srcRect/>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Anillo"/>
          <p:cNvSpPr/>
          <p:nvPr/>
        </p:nvSpPr>
        <p:spPr>
          <a:xfrm rot="8350573">
            <a:off x="2264311" y="2654600"/>
            <a:ext cx="454373" cy="539892"/>
          </a:xfrm>
          <a:prstGeom prst="donut">
            <a:avLst>
              <a:gd name="adj" fmla="val 29458"/>
            </a:avLst>
          </a:prstGeom>
          <a:blipFill dpi="0" rotWithShape="1">
            <a:blip r:embed="rId16" cstate="print">
              <a:duotone>
                <a:prstClr val="black"/>
                <a:schemeClr val="accent6">
                  <a:tint val="45000"/>
                  <a:satMod val="400000"/>
                </a:schemeClr>
              </a:duotone>
              <a:lum bright="-10000" contrast="40000"/>
            </a:blip>
            <a:srcRect/>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Anillo"/>
          <p:cNvSpPr/>
          <p:nvPr/>
        </p:nvSpPr>
        <p:spPr>
          <a:xfrm rot="8350573">
            <a:off x="6550592" y="2011651"/>
            <a:ext cx="454373" cy="539892"/>
          </a:xfrm>
          <a:prstGeom prst="donut">
            <a:avLst>
              <a:gd name="adj" fmla="val 29458"/>
            </a:avLst>
          </a:prstGeom>
          <a:blipFill>
            <a:blip r:embed="rId16" cstate="print">
              <a:duotone>
                <a:prstClr val="black"/>
                <a:schemeClr val="accent6">
                  <a:tint val="45000"/>
                  <a:satMod val="400000"/>
                </a:schemeClr>
              </a:duotone>
              <a:lum bright="-10000" contrast="40000"/>
            </a:blip>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Anillo"/>
          <p:cNvSpPr/>
          <p:nvPr/>
        </p:nvSpPr>
        <p:spPr>
          <a:xfrm rot="8350573">
            <a:off x="2478625" y="2440287"/>
            <a:ext cx="454373" cy="539892"/>
          </a:xfrm>
          <a:prstGeom prst="donut">
            <a:avLst>
              <a:gd name="adj" fmla="val 29458"/>
            </a:avLst>
          </a:prstGeom>
          <a:blipFill dpi="0" rotWithShape="1">
            <a:blip r:embed="rId16" cstate="print">
              <a:duotone>
                <a:prstClr val="black"/>
                <a:schemeClr val="accent6">
                  <a:tint val="45000"/>
                  <a:satMod val="400000"/>
                </a:schemeClr>
              </a:duotone>
              <a:lum bright="-10000" contrast="40000"/>
            </a:blip>
            <a:srcRect/>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Anillo"/>
          <p:cNvSpPr/>
          <p:nvPr/>
        </p:nvSpPr>
        <p:spPr>
          <a:xfrm rot="8350573">
            <a:off x="6336278" y="2154527"/>
            <a:ext cx="454373" cy="539892"/>
          </a:xfrm>
          <a:prstGeom prst="donut">
            <a:avLst>
              <a:gd name="adj" fmla="val 29458"/>
            </a:avLst>
          </a:prstGeom>
          <a:blipFill>
            <a:blip r:embed="rId16" cstate="print">
              <a:duotone>
                <a:prstClr val="black"/>
                <a:schemeClr val="accent6">
                  <a:tint val="45000"/>
                  <a:satMod val="400000"/>
                </a:schemeClr>
              </a:duotone>
              <a:lum bright="-10000" contrast="40000"/>
            </a:blip>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Anillo"/>
          <p:cNvSpPr/>
          <p:nvPr/>
        </p:nvSpPr>
        <p:spPr>
          <a:xfrm rot="13490085">
            <a:off x="2410235" y="2153344"/>
            <a:ext cx="454373" cy="539892"/>
          </a:xfrm>
          <a:prstGeom prst="donut">
            <a:avLst>
              <a:gd name="adj" fmla="val 29458"/>
            </a:avLst>
          </a:prstGeom>
          <a:blipFill dpi="0" rotWithShape="1">
            <a:blip r:embed="rId16" cstate="print">
              <a:duotone>
                <a:prstClr val="black"/>
                <a:schemeClr val="accent6">
                  <a:tint val="45000"/>
                  <a:satMod val="400000"/>
                </a:schemeClr>
              </a:duotone>
              <a:lum bright="-10000" contrast="40000"/>
            </a:blip>
            <a:srcRect/>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Anillo"/>
          <p:cNvSpPr/>
          <p:nvPr/>
        </p:nvSpPr>
        <p:spPr>
          <a:xfrm rot="12616887">
            <a:off x="6320663" y="2720794"/>
            <a:ext cx="454373" cy="541737"/>
          </a:xfrm>
          <a:prstGeom prst="donut">
            <a:avLst>
              <a:gd name="adj" fmla="val 29458"/>
            </a:avLst>
          </a:prstGeom>
          <a:blipFill>
            <a:blip r:embed="rId16" cstate="print">
              <a:duotone>
                <a:prstClr val="black"/>
                <a:schemeClr val="accent6">
                  <a:tint val="45000"/>
                  <a:satMod val="400000"/>
                </a:schemeClr>
              </a:duotone>
              <a:lum bright="-10000" contrast="40000"/>
            </a:blip>
            <a:stretch>
              <a:fillRect/>
            </a:stretch>
          </a:blipFill>
          <a:ln w="3175">
            <a:solidFill>
              <a:schemeClr val="accent6">
                <a:lumMod val="5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CuadroTexto"/>
          <p:cNvSpPr txBox="1"/>
          <p:nvPr/>
        </p:nvSpPr>
        <p:spPr>
          <a:xfrm>
            <a:off x="1214414" y="0"/>
            <a:ext cx="6515800" cy="2523768"/>
          </a:xfrm>
          <a:prstGeom prst="rect">
            <a:avLst/>
          </a:prstGeom>
          <a:noFill/>
        </p:spPr>
        <p:txBody>
          <a:bodyPr wrap="square" rtlCol="0">
            <a:spAutoFit/>
          </a:bodyPr>
          <a:lstStyle/>
          <a:p>
            <a:pPr algn="ctr"/>
            <a:r>
              <a:rPr lang="es-E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Este  es  el  tiempo  de  luchar  para  alcanzar  tus  logros,</a:t>
            </a:r>
          </a:p>
          <a:p>
            <a:pPr algn="ctr"/>
            <a:r>
              <a:rPr lang="es-E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 tus  sueños,  tus deseos , este  es  el  mejor  momento </a:t>
            </a:r>
          </a:p>
          <a:p>
            <a:pPr algn="ctr"/>
            <a:r>
              <a:rPr lang="es-E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aquí  y  ahora</a:t>
            </a:r>
            <a:endParaRPr lang="es-ES" sz="2800" b="1" dirty="0" smtClean="0">
              <a:solidFill>
                <a:srgbClr val="FFFF00"/>
              </a:solidFill>
              <a:effectLst>
                <a:glow rad="53100">
                  <a:schemeClr val="accent6">
                    <a:satMod val="180000"/>
                    <a:alpha val="30000"/>
                  </a:schemeClr>
                </a:glow>
                <a:outerShdw blurRad="38100" dist="38100" dir="2700000" algn="tl">
                  <a:srgbClr val="000000">
                    <a:alpha val="43137"/>
                  </a:srgbClr>
                </a:outerShdw>
              </a:effectLst>
            </a:endParaRPr>
          </a:p>
          <a:p>
            <a:endParaRPr lang="es-ES" dirty="0"/>
          </a:p>
        </p:txBody>
      </p:sp>
      <p:sp>
        <p:nvSpPr>
          <p:cNvPr id="47" name="46 Rectángulo"/>
          <p:cNvSpPr/>
          <p:nvPr/>
        </p:nvSpPr>
        <p:spPr>
          <a:xfrm>
            <a:off x="-214346" y="0"/>
            <a:ext cx="9715568" cy="5429270"/>
          </a:xfrm>
          <a:prstGeom prst="rect">
            <a:avLst/>
          </a:prstGeom>
          <a:blipFill>
            <a:blip r:embed="rId17">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7"/>
                                        </p:tgtEl>
                                        <p:attrNameLst>
                                          <p:attrName>style.opacity</p:attrName>
                                        </p:attrNameLst>
                                      </p:cBhvr>
                                      <p:to>
                                        <p:strVal val="0"/>
                                      </p:to>
                                    </p:set>
                                    <p:animEffect filter="image" prLst="opacity: 0">
                                      <p:cBhvr rctx="IE">
                                        <p:cTn id="7" dur="indefinite"/>
                                        <p:tgtEl>
                                          <p:spTgt spid="4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5000" fill="hold"/>
                                        <p:tgtEl>
                                          <p:spTgt spid="6"/>
                                        </p:tgtEl>
                                        <p:attrNameLst>
                                          <p:attrName>ppt_x</p:attrName>
                                        </p:attrNameLst>
                                      </p:cBhvr>
                                      <p:tavLst>
                                        <p:tav tm="0">
                                          <p:val>
                                            <p:strVal val="1+#ppt_w/2"/>
                                          </p:val>
                                        </p:tav>
                                        <p:tav tm="100000">
                                          <p:val>
                                            <p:strVal val="#ppt_x"/>
                                          </p:val>
                                        </p:tav>
                                      </p:tavLst>
                                    </p:anim>
                                    <p:anim calcmode="lin" valueType="num">
                                      <p:cBhvr additive="base">
                                        <p:cTn id="11" dur="5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0" fill="hold"/>
                                        <p:tgtEl>
                                          <p:spTgt spid="10"/>
                                        </p:tgtEl>
                                        <p:attrNameLst>
                                          <p:attrName>ppt_x</p:attrName>
                                        </p:attrNameLst>
                                      </p:cBhvr>
                                      <p:tavLst>
                                        <p:tav tm="0">
                                          <p:val>
                                            <p:strVal val="1+#ppt_w/2"/>
                                          </p:val>
                                        </p:tav>
                                        <p:tav tm="100000">
                                          <p:val>
                                            <p:strVal val="#ppt_x"/>
                                          </p:val>
                                        </p:tav>
                                      </p:tavLst>
                                    </p:anim>
                                    <p:anim calcmode="lin" valueType="num">
                                      <p:cBhvr additive="base">
                                        <p:cTn id="15" dur="5000" fill="hold"/>
                                        <p:tgtEl>
                                          <p:spTgt spid="10"/>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5000" fill="hold"/>
                                        <p:tgtEl>
                                          <p:spTgt spid="15"/>
                                        </p:tgtEl>
                                        <p:attrNameLst>
                                          <p:attrName>ppt_x</p:attrName>
                                        </p:attrNameLst>
                                      </p:cBhvr>
                                      <p:tavLst>
                                        <p:tav tm="0">
                                          <p:val>
                                            <p:strVal val="1+#ppt_w/2"/>
                                          </p:val>
                                        </p:tav>
                                        <p:tav tm="100000">
                                          <p:val>
                                            <p:strVal val="#ppt_x"/>
                                          </p:val>
                                        </p:tav>
                                      </p:tavLst>
                                    </p:anim>
                                    <p:anim calcmode="lin" valueType="num">
                                      <p:cBhvr additive="base">
                                        <p:cTn id="19" dur="5000" fill="hold"/>
                                        <p:tgtEl>
                                          <p:spTgt spid="15"/>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5000" fill="hold"/>
                                        <p:tgtEl>
                                          <p:spTgt spid="18"/>
                                        </p:tgtEl>
                                        <p:attrNameLst>
                                          <p:attrName>ppt_x</p:attrName>
                                        </p:attrNameLst>
                                      </p:cBhvr>
                                      <p:tavLst>
                                        <p:tav tm="0">
                                          <p:val>
                                            <p:strVal val="1+#ppt_w/2"/>
                                          </p:val>
                                        </p:tav>
                                        <p:tav tm="100000">
                                          <p:val>
                                            <p:strVal val="#ppt_x"/>
                                          </p:val>
                                        </p:tav>
                                      </p:tavLst>
                                    </p:anim>
                                    <p:anim calcmode="lin" valueType="num">
                                      <p:cBhvr additive="base">
                                        <p:cTn id="23" dur="5000" fill="hold"/>
                                        <p:tgtEl>
                                          <p:spTgt spid="18"/>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additive="base">
                                        <p:cTn id="26" dur="5000" fill="hold"/>
                                        <p:tgtEl>
                                          <p:spTgt spid="22"/>
                                        </p:tgtEl>
                                        <p:attrNameLst>
                                          <p:attrName>ppt_x</p:attrName>
                                        </p:attrNameLst>
                                      </p:cBhvr>
                                      <p:tavLst>
                                        <p:tav tm="0">
                                          <p:val>
                                            <p:strVal val="1+#ppt_w/2"/>
                                          </p:val>
                                        </p:tav>
                                        <p:tav tm="100000">
                                          <p:val>
                                            <p:strVal val="#ppt_x"/>
                                          </p:val>
                                        </p:tav>
                                      </p:tavLst>
                                    </p:anim>
                                    <p:anim calcmode="lin" valueType="num">
                                      <p:cBhvr additive="base">
                                        <p:cTn id="27" dur="5000" fill="hold"/>
                                        <p:tgtEl>
                                          <p:spTgt spid="22"/>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26"/>
                                        </p:tgtEl>
                                        <p:attrNameLst>
                                          <p:attrName>style.visibility</p:attrName>
                                        </p:attrNameLst>
                                      </p:cBhvr>
                                      <p:to>
                                        <p:strVal val="visible"/>
                                      </p:to>
                                    </p:set>
                                    <p:anim calcmode="lin" valueType="num">
                                      <p:cBhvr additive="base">
                                        <p:cTn id="30" dur="5000" fill="hold"/>
                                        <p:tgtEl>
                                          <p:spTgt spid="26"/>
                                        </p:tgtEl>
                                        <p:attrNameLst>
                                          <p:attrName>ppt_x</p:attrName>
                                        </p:attrNameLst>
                                      </p:cBhvr>
                                      <p:tavLst>
                                        <p:tav tm="0">
                                          <p:val>
                                            <p:strVal val="1+#ppt_w/2"/>
                                          </p:val>
                                        </p:tav>
                                        <p:tav tm="100000">
                                          <p:val>
                                            <p:strVal val="#ppt_x"/>
                                          </p:val>
                                        </p:tav>
                                      </p:tavLst>
                                    </p:anim>
                                    <p:anim calcmode="lin" valueType="num">
                                      <p:cBhvr additive="base">
                                        <p:cTn id="31" dur="5000" fill="hold"/>
                                        <p:tgtEl>
                                          <p:spTgt spid="26"/>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30"/>
                                        </p:tgtEl>
                                        <p:attrNameLst>
                                          <p:attrName>style.visibility</p:attrName>
                                        </p:attrNameLst>
                                      </p:cBhvr>
                                      <p:to>
                                        <p:strVal val="visible"/>
                                      </p:to>
                                    </p:set>
                                    <p:anim calcmode="lin" valueType="num">
                                      <p:cBhvr additive="base">
                                        <p:cTn id="34" dur="5000" fill="hold"/>
                                        <p:tgtEl>
                                          <p:spTgt spid="30"/>
                                        </p:tgtEl>
                                        <p:attrNameLst>
                                          <p:attrName>ppt_x</p:attrName>
                                        </p:attrNameLst>
                                      </p:cBhvr>
                                      <p:tavLst>
                                        <p:tav tm="0">
                                          <p:val>
                                            <p:strVal val="1+#ppt_w/2"/>
                                          </p:val>
                                        </p:tav>
                                        <p:tav tm="100000">
                                          <p:val>
                                            <p:strVal val="#ppt_x"/>
                                          </p:val>
                                        </p:tav>
                                      </p:tavLst>
                                    </p:anim>
                                    <p:anim calcmode="lin" valueType="num">
                                      <p:cBhvr additive="base">
                                        <p:cTn id="35" dur="5000" fill="hold"/>
                                        <p:tgtEl>
                                          <p:spTgt spid="30"/>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35"/>
                                        </p:tgtEl>
                                        <p:attrNameLst>
                                          <p:attrName>style.visibility</p:attrName>
                                        </p:attrNameLst>
                                      </p:cBhvr>
                                      <p:to>
                                        <p:strVal val="visible"/>
                                      </p:to>
                                    </p:set>
                                    <p:anim calcmode="lin" valueType="num">
                                      <p:cBhvr additive="base">
                                        <p:cTn id="38" dur="5000" fill="hold"/>
                                        <p:tgtEl>
                                          <p:spTgt spid="35"/>
                                        </p:tgtEl>
                                        <p:attrNameLst>
                                          <p:attrName>ppt_x</p:attrName>
                                        </p:attrNameLst>
                                      </p:cBhvr>
                                      <p:tavLst>
                                        <p:tav tm="0">
                                          <p:val>
                                            <p:strVal val="1+#ppt_w/2"/>
                                          </p:val>
                                        </p:tav>
                                        <p:tav tm="100000">
                                          <p:val>
                                            <p:strVal val="#ppt_x"/>
                                          </p:val>
                                        </p:tav>
                                      </p:tavLst>
                                    </p:anim>
                                    <p:anim calcmode="lin" valueType="num">
                                      <p:cBhvr additive="base">
                                        <p:cTn id="39" dur="5000" fill="hold"/>
                                        <p:tgtEl>
                                          <p:spTgt spid="35"/>
                                        </p:tgtEl>
                                        <p:attrNameLst>
                                          <p:attrName>ppt_y</p:attrName>
                                        </p:attrNameLst>
                                      </p:cBhvr>
                                      <p:tavLst>
                                        <p:tav tm="0">
                                          <p:val>
                                            <p:strVal val="1+#ppt_h/2"/>
                                          </p:val>
                                        </p:tav>
                                        <p:tav tm="100000">
                                          <p:val>
                                            <p:strVal val="#ppt_y"/>
                                          </p:val>
                                        </p:tav>
                                      </p:tavLst>
                                    </p:anim>
                                  </p:childTnLst>
                                </p:cTn>
                              </p:par>
                              <p:par>
                                <p:cTn id="40" presetID="2" presetClass="entr" presetSubtype="6" fill="hold" nodeType="withEffect">
                                  <p:stCondLst>
                                    <p:cond delay="0"/>
                                  </p:stCondLst>
                                  <p:childTnLst>
                                    <p:set>
                                      <p:cBhvr>
                                        <p:cTn id="41" dur="1" fill="hold">
                                          <p:stCondLst>
                                            <p:cond delay="0"/>
                                          </p:stCondLst>
                                        </p:cTn>
                                        <p:tgtEl>
                                          <p:spTgt spid="39"/>
                                        </p:tgtEl>
                                        <p:attrNameLst>
                                          <p:attrName>style.visibility</p:attrName>
                                        </p:attrNameLst>
                                      </p:cBhvr>
                                      <p:to>
                                        <p:strVal val="visible"/>
                                      </p:to>
                                    </p:set>
                                    <p:anim calcmode="lin" valueType="num">
                                      <p:cBhvr additive="base">
                                        <p:cTn id="42" dur="5000" fill="hold"/>
                                        <p:tgtEl>
                                          <p:spTgt spid="39"/>
                                        </p:tgtEl>
                                        <p:attrNameLst>
                                          <p:attrName>ppt_x</p:attrName>
                                        </p:attrNameLst>
                                      </p:cBhvr>
                                      <p:tavLst>
                                        <p:tav tm="0">
                                          <p:val>
                                            <p:strVal val="1+#ppt_w/2"/>
                                          </p:val>
                                        </p:tav>
                                        <p:tav tm="100000">
                                          <p:val>
                                            <p:strVal val="#ppt_x"/>
                                          </p:val>
                                        </p:tav>
                                      </p:tavLst>
                                    </p:anim>
                                    <p:anim calcmode="lin" valueType="num">
                                      <p:cBhvr additive="base">
                                        <p:cTn id="43" dur="5000" fill="hold"/>
                                        <p:tgtEl>
                                          <p:spTgt spid="39"/>
                                        </p:tgtEl>
                                        <p:attrNameLst>
                                          <p:attrName>ppt_y</p:attrName>
                                        </p:attrNameLst>
                                      </p:cBhvr>
                                      <p:tavLst>
                                        <p:tav tm="0">
                                          <p:val>
                                            <p:strVal val="1+#ppt_h/2"/>
                                          </p:val>
                                        </p:tav>
                                        <p:tav tm="100000">
                                          <p:val>
                                            <p:strVal val="#ppt_y"/>
                                          </p:val>
                                        </p:tav>
                                      </p:tavLst>
                                    </p:anim>
                                  </p:childTnLst>
                                </p:cTn>
                              </p:par>
                              <p:par>
                                <p:cTn id="44" presetID="2" presetClass="entr" presetSubtype="6" fill="hold" nodeType="withEffect">
                                  <p:stCondLst>
                                    <p:cond delay="0"/>
                                  </p:stCondLst>
                                  <p:childTnLst>
                                    <p:set>
                                      <p:cBhvr>
                                        <p:cTn id="45" dur="1" fill="hold">
                                          <p:stCondLst>
                                            <p:cond delay="0"/>
                                          </p:stCondLst>
                                        </p:cTn>
                                        <p:tgtEl>
                                          <p:spTgt spid="44"/>
                                        </p:tgtEl>
                                        <p:attrNameLst>
                                          <p:attrName>style.visibility</p:attrName>
                                        </p:attrNameLst>
                                      </p:cBhvr>
                                      <p:to>
                                        <p:strVal val="visible"/>
                                      </p:to>
                                    </p:set>
                                    <p:anim calcmode="lin" valueType="num">
                                      <p:cBhvr additive="base">
                                        <p:cTn id="46" dur="5000" fill="hold"/>
                                        <p:tgtEl>
                                          <p:spTgt spid="44"/>
                                        </p:tgtEl>
                                        <p:attrNameLst>
                                          <p:attrName>ppt_x</p:attrName>
                                        </p:attrNameLst>
                                      </p:cBhvr>
                                      <p:tavLst>
                                        <p:tav tm="0">
                                          <p:val>
                                            <p:strVal val="1+#ppt_w/2"/>
                                          </p:val>
                                        </p:tav>
                                        <p:tav tm="100000">
                                          <p:val>
                                            <p:strVal val="#ppt_x"/>
                                          </p:val>
                                        </p:tav>
                                      </p:tavLst>
                                    </p:anim>
                                    <p:anim calcmode="lin" valueType="num">
                                      <p:cBhvr additive="base">
                                        <p:cTn id="47" dur="5000" fill="hold"/>
                                        <p:tgtEl>
                                          <p:spTgt spid="44"/>
                                        </p:tgtEl>
                                        <p:attrNameLst>
                                          <p:attrName>ppt_y</p:attrName>
                                        </p:attrNameLst>
                                      </p:cBhvr>
                                      <p:tavLst>
                                        <p:tav tm="0">
                                          <p:val>
                                            <p:strVal val="1+#ppt_h/2"/>
                                          </p:val>
                                        </p:tav>
                                        <p:tav tm="100000">
                                          <p:val>
                                            <p:strVal val="#ppt_y"/>
                                          </p:val>
                                        </p:tav>
                                      </p:tavLst>
                                    </p:anim>
                                  </p:childTnLst>
                                </p:cTn>
                              </p:par>
                              <p:par>
                                <p:cTn id="48" presetID="2" presetClass="entr" presetSubtype="9"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5000" fill="hold"/>
                                        <p:tgtEl>
                                          <p:spTgt spid="7"/>
                                        </p:tgtEl>
                                        <p:attrNameLst>
                                          <p:attrName>ppt_x</p:attrName>
                                        </p:attrNameLst>
                                      </p:cBhvr>
                                      <p:tavLst>
                                        <p:tav tm="0">
                                          <p:val>
                                            <p:strVal val="0-#ppt_w/2"/>
                                          </p:val>
                                        </p:tav>
                                        <p:tav tm="100000">
                                          <p:val>
                                            <p:strVal val="#ppt_x"/>
                                          </p:val>
                                        </p:tav>
                                      </p:tavLst>
                                    </p:anim>
                                    <p:anim calcmode="lin" valueType="num">
                                      <p:cBhvr additive="base">
                                        <p:cTn id="51" dur="5000" fill="hold"/>
                                        <p:tgtEl>
                                          <p:spTgt spid="7"/>
                                        </p:tgtEl>
                                        <p:attrNameLst>
                                          <p:attrName>ppt_y</p:attrName>
                                        </p:attrNameLst>
                                      </p:cBhvr>
                                      <p:tavLst>
                                        <p:tav tm="0">
                                          <p:val>
                                            <p:strVal val="0-#ppt_h/2"/>
                                          </p:val>
                                        </p:tav>
                                        <p:tav tm="100000">
                                          <p:val>
                                            <p:strVal val="#ppt_y"/>
                                          </p:val>
                                        </p:tav>
                                      </p:tavLst>
                                    </p:anim>
                                  </p:childTnLst>
                                </p:cTn>
                              </p:par>
                              <p:par>
                                <p:cTn id="52" presetID="2" presetClass="entr" presetSubtype="9" fill="hold"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5000" fill="hold"/>
                                        <p:tgtEl>
                                          <p:spTgt spid="13"/>
                                        </p:tgtEl>
                                        <p:attrNameLst>
                                          <p:attrName>ppt_x</p:attrName>
                                        </p:attrNameLst>
                                      </p:cBhvr>
                                      <p:tavLst>
                                        <p:tav tm="0">
                                          <p:val>
                                            <p:strVal val="0-#ppt_w/2"/>
                                          </p:val>
                                        </p:tav>
                                        <p:tav tm="100000">
                                          <p:val>
                                            <p:strVal val="#ppt_x"/>
                                          </p:val>
                                        </p:tav>
                                      </p:tavLst>
                                    </p:anim>
                                    <p:anim calcmode="lin" valueType="num">
                                      <p:cBhvr additive="base">
                                        <p:cTn id="55" dur="5000" fill="hold"/>
                                        <p:tgtEl>
                                          <p:spTgt spid="13"/>
                                        </p:tgtEl>
                                        <p:attrNameLst>
                                          <p:attrName>ppt_y</p:attrName>
                                        </p:attrNameLst>
                                      </p:cBhvr>
                                      <p:tavLst>
                                        <p:tav tm="0">
                                          <p:val>
                                            <p:strVal val="0-#ppt_h/2"/>
                                          </p:val>
                                        </p:tav>
                                        <p:tav tm="100000">
                                          <p:val>
                                            <p:strVal val="#ppt_y"/>
                                          </p:val>
                                        </p:tav>
                                      </p:tavLst>
                                    </p:anim>
                                  </p:childTnLst>
                                </p:cTn>
                              </p:par>
                              <p:par>
                                <p:cTn id="56" presetID="2" presetClass="entr" presetSubtype="9"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0-#ppt_w/2"/>
                                          </p:val>
                                        </p:tav>
                                        <p:tav tm="100000">
                                          <p:val>
                                            <p:strVal val="#ppt_x"/>
                                          </p:val>
                                        </p:tav>
                                      </p:tavLst>
                                    </p:anim>
                                    <p:anim calcmode="lin" valueType="num">
                                      <p:cBhvr additive="base">
                                        <p:cTn id="59" dur="5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9" fill="hold"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5000" fill="hold"/>
                                        <p:tgtEl>
                                          <p:spTgt spid="19"/>
                                        </p:tgtEl>
                                        <p:attrNameLst>
                                          <p:attrName>ppt_x</p:attrName>
                                        </p:attrNameLst>
                                      </p:cBhvr>
                                      <p:tavLst>
                                        <p:tav tm="0">
                                          <p:val>
                                            <p:strVal val="0-#ppt_w/2"/>
                                          </p:val>
                                        </p:tav>
                                        <p:tav tm="100000">
                                          <p:val>
                                            <p:strVal val="#ppt_x"/>
                                          </p:val>
                                        </p:tav>
                                      </p:tavLst>
                                    </p:anim>
                                    <p:anim calcmode="lin" valueType="num">
                                      <p:cBhvr additive="base">
                                        <p:cTn id="63" dur="5000" fill="hold"/>
                                        <p:tgtEl>
                                          <p:spTgt spid="19"/>
                                        </p:tgtEl>
                                        <p:attrNameLst>
                                          <p:attrName>ppt_y</p:attrName>
                                        </p:attrNameLst>
                                      </p:cBhvr>
                                      <p:tavLst>
                                        <p:tav tm="0">
                                          <p:val>
                                            <p:strVal val="0-#ppt_h/2"/>
                                          </p:val>
                                        </p:tav>
                                        <p:tav tm="100000">
                                          <p:val>
                                            <p:strVal val="#ppt_y"/>
                                          </p:val>
                                        </p:tav>
                                      </p:tavLst>
                                    </p:anim>
                                  </p:childTnLst>
                                </p:cTn>
                              </p:par>
                              <p:par>
                                <p:cTn id="64" presetID="2" presetClass="entr" presetSubtype="9" fill="hold" nodeType="withEffect">
                                  <p:stCondLst>
                                    <p:cond delay="0"/>
                                  </p:stCondLst>
                                  <p:childTnLst>
                                    <p:set>
                                      <p:cBhvr>
                                        <p:cTn id="65" dur="1" fill="hold">
                                          <p:stCondLst>
                                            <p:cond delay="0"/>
                                          </p:stCondLst>
                                        </p:cTn>
                                        <p:tgtEl>
                                          <p:spTgt spid="24"/>
                                        </p:tgtEl>
                                        <p:attrNameLst>
                                          <p:attrName>style.visibility</p:attrName>
                                        </p:attrNameLst>
                                      </p:cBhvr>
                                      <p:to>
                                        <p:strVal val="visible"/>
                                      </p:to>
                                    </p:set>
                                    <p:anim calcmode="lin" valueType="num">
                                      <p:cBhvr additive="base">
                                        <p:cTn id="66" dur="5000" fill="hold"/>
                                        <p:tgtEl>
                                          <p:spTgt spid="24"/>
                                        </p:tgtEl>
                                        <p:attrNameLst>
                                          <p:attrName>ppt_x</p:attrName>
                                        </p:attrNameLst>
                                      </p:cBhvr>
                                      <p:tavLst>
                                        <p:tav tm="0">
                                          <p:val>
                                            <p:strVal val="0-#ppt_w/2"/>
                                          </p:val>
                                        </p:tav>
                                        <p:tav tm="100000">
                                          <p:val>
                                            <p:strVal val="#ppt_x"/>
                                          </p:val>
                                        </p:tav>
                                      </p:tavLst>
                                    </p:anim>
                                    <p:anim calcmode="lin" valueType="num">
                                      <p:cBhvr additive="base">
                                        <p:cTn id="67" dur="5000" fill="hold"/>
                                        <p:tgtEl>
                                          <p:spTgt spid="24"/>
                                        </p:tgtEl>
                                        <p:attrNameLst>
                                          <p:attrName>ppt_y</p:attrName>
                                        </p:attrNameLst>
                                      </p:cBhvr>
                                      <p:tavLst>
                                        <p:tav tm="0">
                                          <p:val>
                                            <p:strVal val="0-#ppt_h/2"/>
                                          </p:val>
                                        </p:tav>
                                        <p:tav tm="100000">
                                          <p:val>
                                            <p:strVal val="#ppt_y"/>
                                          </p:val>
                                        </p:tav>
                                      </p:tavLst>
                                    </p:anim>
                                  </p:childTnLst>
                                </p:cTn>
                              </p:par>
                              <p:par>
                                <p:cTn id="68" presetID="2" presetClass="entr" presetSubtype="9" fill="hold" nodeType="withEffect">
                                  <p:stCondLst>
                                    <p:cond delay="0"/>
                                  </p:stCondLst>
                                  <p:childTnLst>
                                    <p:set>
                                      <p:cBhvr>
                                        <p:cTn id="69" dur="1" fill="hold">
                                          <p:stCondLst>
                                            <p:cond delay="0"/>
                                          </p:stCondLst>
                                        </p:cTn>
                                        <p:tgtEl>
                                          <p:spTgt spid="27"/>
                                        </p:tgtEl>
                                        <p:attrNameLst>
                                          <p:attrName>style.visibility</p:attrName>
                                        </p:attrNameLst>
                                      </p:cBhvr>
                                      <p:to>
                                        <p:strVal val="visible"/>
                                      </p:to>
                                    </p:set>
                                    <p:anim calcmode="lin" valueType="num">
                                      <p:cBhvr additive="base">
                                        <p:cTn id="70" dur="5000" fill="hold"/>
                                        <p:tgtEl>
                                          <p:spTgt spid="27"/>
                                        </p:tgtEl>
                                        <p:attrNameLst>
                                          <p:attrName>ppt_x</p:attrName>
                                        </p:attrNameLst>
                                      </p:cBhvr>
                                      <p:tavLst>
                                        <p:tav tm="0">
                                          <p:val>
                                            <p:strVal val="0-#ppt_w/2"/>
                                          </p:val>
                                        </p:tav>
                                        <p:tav tm="100000">
                                          <p:val>
                                            <p:strVal val="#ppt_x"/>
                                          </p:val>
                                        </p:tav>
                                      </p:tavLst>
                                    </p:anim>
                                    <p:anim calcmode="lin" valueType="num">
                                      <p:cBhvr additive="base">
                                        <p:cTn id="71" dur="5000" fill="hold"/>
                                        <p:tgtEl>
                                          <p:spTgt spid="27"/>
                                        </p:tgtEl>
                                        <p:attrNameLst>
                                          <p:attrName>ppt_y</p:attrName>
                                        </p:attrNameLst>
                                      </p:cBhvr>
                                      <p:tavLst>
                                        <p:tav tm="0">
                                          <p:val>
                                            <p:strVal val="0-#ppt_h/2"/>
                                          </p:val>
                                        </p:tav>
                                        <p:tav tm="100000">
                                          <p:val>
                                            <p:strVal val="#ppt_y"/>
                                          </p:val>
                                        </p:tav>
                                      </p:tavLst>
                                    </p:anim>
                                  </p:childTnLst>
                                </p:cTn>
                              </p:par>
                              <p:par>
                                <p:cTn id="72" presetID="2" presetClass="entr" presetSubtype="9" fill="hold" nodeType="withEffect">
                                  <p:stCondLst>
                                    <p:cond delay="0"/>
                                  </p:stCondLst>
                                  <p:childTnLst>
                                    <p:set>
                                      <p:cBhvr>
                                        <p:cTn id="73" dur="1" fill="hold">
                                          <p:stCondLst>
                                            <p:cond delay="0"/>
                                          </p:stCondLst>
                                        </p:cTn>
                                        <p:tgtEl>
                                          <p:spTgt spid="31"/>
                                        </p:tgtEl>
                                        <p:attrNameLst>
                                          <p:attrName>style.visibility</p:attrName>
                                        </p:attrNameLst>
                                      </p:cBhvr>
                                      <p:to>
                                        <p:strVal val="visible"/>
                                      </p:to>
                                    </p:set>
                                    <p:anim calcmode="lin" valueType="num">
                                      <p:cBhvr additive="base">
                                        <p:cTn id="74" dur="5000" fill="hold"/>
                                        <p:tgtEl>
                                          <p:spTgt spid="31"/>
                                        </p:tgtEl>
                                        <p:attrNameLst>
                                          <p:attrName>ppt_x</p:attrName>
                                        </p:attrNameLst>
                                      </p:cBhvr>
                                      <p:tavLst>
                                        <p:tav tm="0">
                                          <p:val>
                                            <p:strVal val="0-#ppt_w/2"/>
                                          </p:val>
                                        </p:tav>
                                        <p:tav tm="100000">
                                          <p:val>
                                            <p:strVal val="#ppt_x"/>
                                          </p:val>
                                        </p:tav>
                                      </p:tavLst>
                                    </p:anim>
                                    <p:anim calcmode="lin" valueType="num">
                                      <p:cBhvr additive="base">
                                        <p:cTn id="75" dur="5000" fill="hold"/>
                                        <p:tgtEl>
                                          <p:spTgt spid="31"/>
                                        </p:tgtEl>
                                        <p:attrNameLst>
                                          <p:attrName>ppt_y</p:attrName>
                                        </p:attrNameLst>
                                      </p:cBhvr>
                                      <p:tavLst>
                                        <p:tav tm="0">
                                          <p:val>
                                            <p:strVal val="0-#ppt_h/2"/>
                                          </p:val>
                                        </p:tav>
                                        <p:tav tm="100000">
                                          <p:val>
                                            <p:strVal val="#ppt_y"/>
                                          </p:val>
                                        </p:tav>
                                      </p:tavLst>
                                    </p:anim>
                                  </p:childTnLst>
                                </p:cTn>
                              </p:par>
                              <p:par>
                                <p:cTn id="76" presetID="2" presetClass="entr" presetSubtype="9" fill="hold" nodeType="withEffect">
                                  <p:stCondLst>
                                    <p:cond delay="0"/>
                                  </p:stCondLst>
                                  <p:childTnLst>
                                    <p:set>
                                      <p:cBhvr>
                                        <p:cTn id="77" dur="1" fill="hold">
                                          <p:stCondLst>
                                            <p:cond delay="0"/>
                                          </p:stCondLst>
                                        </p:cTn>
                                        <p:tgtEl>
                                          <p:spTgt spid="34"/>
                                        </p:tgtEl>
                                        <p:attrNameLst>
                                          <p:attrName>style.visibility</p:attrName>
                                        </p:attrNameLst>
                                      </p:cBhvr>
                                      <p:to>
                                        <p:strVal val="visible"/>
                                      </p:to>
                                    </p:set>
                                    <p:anim calcmode="lin" valueType="num">
                                      <p:cBhvr additive="base">
                                        <p:cTn id="78" dur="5000" fill="hold"/>
                                        <p:tgtEl>
                                          <p:spTgt spid="34"/>
                                        </p:tgtEl>
                                        <p:attrNameLst>
                                          <p:attrName>ppt_x</p:attrName>
                                        </p:attrNameLst>
                                      </p:cBhvr>
                                      <p:tavLst>
                                        <p:tav tm="0">
                                          <p:val>
                                            <p:strVal val="0-#ppt_w/2"/>
                                          </p:val>
                                        </p:tav>
                                        <p:tav tm="100000">
                                          <p:val>
                                            <p:strVal val="#ppt_x"/>
                                          </p:val>
                                        </p:tav>
                                      </p:tavLst>
                                    </p:anim>
                                    <p:anim calcmode="lin" valueType="num">
                                      <p:cBhvr additive="base">
                                        <p:cTn id="79" dur="5000" fill="hold"/>
                                        <p:tgtEl>
                                          <p:spTgt spid="34"/>
                                        </p:tgtEl>
                                        <p:attrNameLst>
                                          <p:attrName>ppt_y</p:attrName>
                                        </p:attrNameLst>
                                      </p:cBhvr>
                                      <p:tavLst>
                                        <p:tav tm="0">
                                          <p:val>
                                            <p:strVal val="0-#ppt_h/2"/>
                                          </p:val>
                                        </p:tav>
                                        <p:tav tm="100000">
                                          <p:val>
                                            <p:strVal val="#ppt_y"/>
                                          </p:val>
                                        </p:tav>
                                      </p:tavLst>
                                    </p:anim>
                                  </p:childTnLst>
                                </p:cTn>
                              </p:par>
                              <p:par>
                                <p:cTn id="80" presetID="2" presetClass="entr" presetSubtype="9" fill="hold" nodeType="withEffect">
                                  <p:stCondLst>
                                    <p:cond delay="0"/>
                                  </p:stCondLst>
                                  <p:childTnLst>
                                    <p:set>
                                      <p:cBhvr>
                                        <p:cTn id="81" dur="1" fill="hold">
                                          <p:stCondLst>
                                            <p:cond delay="0"/>
                                          </p:stCondLst>
                                        </p:cTn>
                                        <p:tgtEl>
                                          <p:spTgt spid="38"/>
                                        </p:tgtEl>
                                        <p:attrNameLst>
                                          <p:attrName>style.visibility</p:attrName>
                                        </p:attrNameLst>
                                      </p:cBhvr>
                                      <p:to>
                                        <p:strVal val="visible"/>
                                      </p:to>
                                    </p:set>
                                    <p:anim calcmode="lin" valueType="num">
                                      <p:cBhvr additive="base">
                                        <p:cTn id="82" dur="5000" fill="hold"/>
                                        <p:tgtEl>
                                          <p:spTgt spid="38"/>
                                        </p:tgtEl>
                                        <p:attrNameLst>
                                          <p:attrName>ppt_x</p:attrName>
                                        </p:attrNameLst>
                                      </p:cBhvr>
                                      <p:tavLst>
                                        <p:tav tm="0">
                                          <p:val>
                                            <p:strVal val="0-#ppt_w/2"/>
                                          </p:val>
                                        </p:tav>
                                        <p:tav tm="100000">
                                          <p:val>
                                            <p:strVal val="#ppt_x"/>
                                          </p:val>
                                        </p:tav>
                                      </p:tavLst>
                                    </p:anim>
                                    <p:anim calcmode="lin" valueType="num">
                                      <p:cBhvr additive="base">
                                        <p:cTn id="83" dur="5000" fill="hold"/>
                                        <p:tgtEl>
                                          <p:spTgt spid="38"/>
                                        </p:tgtEl>
                                        <p:attrNameLst>
                                          <p:attrName>ppt_y</p:attrName>
                                        </p:attrNameLst>
                                      </p:cBhvr>
                                      <p:tavLst>
                                        <p:tav tm="0">
                                          <p:val>
                                            <p:strVal val="0-#ppt_h/2"/>
                                          </p:val>
                                        </p:tav>
                                        <p:tav tm="100000">
                                          <p:val>
                                            <p:strVal val="#ppt_y"/>
                                          </p:val>
                                        </p:tav>
                                      </p:tavLst>
                                    </p:anim>
                                  </p:childTnLst>
                                </p:cTn>
                              </p:par>
                              <p:par>
                                <p:cTn id="84" presetID="2" presetClass="entr" presetSubtype="9" fill="hold" nodeType="withEffect">
                                  <p:stCondLst>
                                    <p:cond delay="0"/>
                                  </p:stCondLst>
                                  <p:childTnLst>
                                    <p:set>
                                      <p:cBhvr>
                                        <p:cTn id="85" dur="1" fill="hold">
                                          <p:stCondLst>
                                            <p:cond delay="0"/>
                                          </p:stCondLst>
                                        </p:cTn>
                                        <p:tgtEl>
                                          <p:spTgt spid="45"/>
                                        </p:tgtEl>
                                        <p:attrNameLst>
                                          <p:attrName>style.visibility</p:attrName>
                                        </p:attrNameLst>
                                      </p:cBhvr>
                                      <p:to>
                                        <p:strVal val="visible"/>
                                      </p:to>
                                    </p:set>
                                    <p:anim calcmode="lin" valueType="num">
                                      <p:cBhvr additive="base">
                                        <p:cTn id="86" dur="5000" fill="hold"/>
                                        <p:tgtEl>
                                          <p:spTgt spid="45"/>
                                        </p:tgtEl>
                                        <p:attrNameLst>
                                          <p:attrName>ppt_x</p:attrName>
                                        </p:attrNameLst>
                                      </p:cBhvr>
                                      <p:tavLst>
                                        <p:tav tm="0">
                                          <p:val>
                                            <p:strVal val="0-#ppt_w/2"/>
                                          </p:val>
                                        </p:tav>
                                        <p:tav tm="100000">
                                          <p:val>
                                            <p:strVal val="#ppt_x"/>
                                          </p:val>
                                        </p:tav>
                                      </p:tavLst>
                                    </p:anim>
                                    <p:anim calcmode="lin" valueType="num">
                                      <p:cBhvr additive="base">
                                        <p:cTn id="87" dur="5000" fill="hold"/>
                                        <p:tgtEl>
                                          <p:spTgt spid="45"/>
                                        </p:tgtEl>
                                        <p:attrNameLst>
                                          <p:attrName>ppt_y</p:attrName>
                                        </p:attrNameLst>
                                      </p:cBhvr>
                                      <p:tavLst>
                                        <p:tav tm="0">
                                          <p:val>
                                            <p:strVal val="0-#ppt_h/2"/>
                                          </p:val>
                                        </p:tav>
                                        <p:tav tm="100000">
                                          <p:val>
                                            <p:strVal val="#ppt_y"/>
                                          </p:val>
                                        </p:tav>
                                      </p:tavLst>
                                    </p:anim>
                                  </p:childTnLst>
                                </p:cTn>
                              </p:par>
                              <p:par>
                                <p:cTn id="88" presetID="2" presetClass="entr" presetSubtype="12" fill="hold" nodeType="withEffect">
                                  <p:stCondLst>
                                    <p:cond delay="0"/>
                                  </p:stCondLst>
                                  <p:childTnLst>
                                    <p:set>
                                      <p:cBhvr>
                                        <p:cTn id="89" dur="1" fill="hold">
                                          <p:stCondLst>
                                            <p:cond delay="0"/>
                                          </p:stCondLst>
                                        </p:cTn>
                                        <p:tgtEl>
                                          <p:spTgt spid="9"/>
                                        </p:tgtEl>
                                        <p:attrNameLst>
                                          <p:attrName>style.visibility</p:attrName>
                                        </p:attrNameLst>
                                      </p:cBhvr>
                                      <p:to>
                                        <p:strVal val="visible"/>
                                      </p:to>
                                    </p:set>
                                    <p:anim calcmode="lin" valueType="num">
                                      <p:cBhvr additive="base">
                                        <p:cTn id="90" dur="5000" fill="hold"/>
                                        <p:tgtEl>
                                          <p:spTgt spid="9"/>
                                        </p:tgtEl>
                                        <p:attrNameLst>
                                          <p:attrName>ppt_x</p:attrName>
                                        </p:attrNameLst>
                                      </p:cBhvr>
                                      <p:tavLst>
                                        <p:tav tm="0">
                                          <p:val>
                                            <p:strVal val="0-#ppt_w/2"/>
                                          </p:val>
                                        </p:tav>
                                        <p:tav tm="100000">
                                          <p:val>
                                            <p:strVal val="#ppt_x"/>
                                          </p:val>
                                        </p:tav>
                                      </p:tavLst>
                                    </p:anim>
                                    <p:anim calcmode="lin" valueType="num">
                                      <p:cBhvr additive="base">
                                        <p:cTn id="91" dur="5000" fill="hold"/>
                                        <p:tgtEl>
                                          <p:spTgt spid="9"/>
                                        </p:tgtEl>
                                        <p:attrNameLst>
                                          <p:attrName>ppt_y</p:attrName>
                                        </p:attrNameLst>
                                      </p:cBhvr>
                                      <p:tavLst>
                                        <p:tav tm="0">
                                          <p:val>
                                            <p:strVal val="1+#ppt_h/2"/>
                                          </p:val>
                                        </p:tav>
                                        <p:tav tm="100000">
                                          <p:val>
                                            <p:strVal val="#ppt_y"/>
                                          </p:val>
                                        </p:tav>
                                      </p:tavLst>
                                    </p:anim>
                                  </p:childTnLst>
                                </p:cTn>
                              </p:par>
                              <p:par>
                                <p:cTn id="92" presetID="2" presetClass="entr" presetSubtype="12" fill="hold"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additive="base">
                                        <p:cTn id="94" dur="5000" fill="hold"/>
                                        <p:tgtEl>
                                          <p:spTgt spid="11"/>
                                        </p:tgtEl>
                                        <p:attrNameLst>
                                          <p:attrName>ppt_x</p:attrName>
                                        </p:attrNameLst>
                                      </p:cBhvr>
                                      <p:tavLst>
                                        <p:tav tm="0">
                                          <p:val>
                                            <p:strVal val="0-#ppt_w/2"/>
                                          </p:val>
                                        </p:tav>
                                        <p:tav tm="100000">
                                          <p:val>
                                            <p:strVal val="#ppt_x"/>
                                          </p:val>
                                        </p:tav>
                                      </p:tavLst>
                                    </p:anim>
                                    <p:anim calcmode="lin" valueType="num">
                                      <p:cBhvr additive="base">
                                        <p:cTn id="95" dur="5000" fill="hold"/>
                                        <p:tgtEl>
                                          <p:spTgt spid="11"/>
                                        </p:tgtEl>
                                        <p:attrNameLst>
                                          <p:attrName>ppt_y</p:attrName>
                                        </p:attrNameLst>
                                      </p:cBhvr>
                                      <p:tavLst>
                                        <p:tav tm="0">
                                          <p:val>
                                            <p:strVal val="1+#ppt_h/2"/>
                                          </p:val>
                                        </p:tav>
                                        <p:tav tm="100000">
                                          <p:val>
                                            <p:strVal val="#ppt_y"/>
                                          </p:val>
                                        </p:tav>
                                      </p:tavLst>
                                    </p:anim>
                                  </p:childTnLst>
                                </p:cTn>
                              </p:par>
                              <p:par>
                                <p:cTn id="96" presetID="2" presetClass="entr" presetSubtype="12" fill="hold"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additive="base">
                                        <p:cTn id="98" dur="5000" fill="hold"/>
                                        <p:tgtEl>
                                          <p:spTgt spid="16"/>
                                        </p:tgtEl>
                                        <p:attrNameLst>
                                          <p:attrName>ppt_x</p:attrName>
                                        </p:attrNameLst>
                                      </p:cBhvr>
                                      <p:tavLst>
                                        <p:tav tm="0">
                                          <p:val>
                                            <p:strVal val="0-#ppt_w/2"/>
                                          </p:val>
                                        </p:tav>
                                        <p:tav tm="100000">
                                          <p:val>
                                            <p:strVal val="#ppt_x"/>
                                          </p:val>
                                        </p:tav>
                                      </p:tavLst>
                                    </p:anim>
                                    <p:anim calcmode="lin" valueType="num">
                                      <p:cBhvr additive="base">
                                        <p:cTn id="99" dur="5000" fill="hold"/>
                                        <p:tgtEl>
                                          <p:spTgt spid="16"/>
                                        </p:tgtEl>
                                        <p:attrNameLst>
                                          <p:attrName>ppt_y</p:attrName>
                                        </p:attrNameLst>
                                      </p:cBhvr>
                                      <p:tavLst>
                                        <p:tav tm="0">
                                          <p:val>
                                            <p:strVal val="1+#ppt_h/2"/>
                                          </p:val>
                                        </p:tav>
                                        <p:tav tm="100000">
                                          <p:val>
                                            <p:strVal val="#ppt_y"/>
                                          </p:val>
                                        </p:tav>
                                      </p:tavLst>
                                    </p:anim>
                                  </p:childTnLst>
                                </p:cTn>
                              </p:par>
                              <p:par>
                                <p:cTn id="100" presetID="2" presetClass="entr" presetSubtype="12" fill="hold" nodeType="withEffect">
                                  <p:stCondLst>
                                    <p:cond delay="0"/>
                                  </p:stCondLst>
                                  <p:childTnLst>
                                    <p:set>
                                      <p:cBhvr>
                                        <p:cTn id="101" dur="1" fill="hold">
                                          <p:stCondLst>
                                            <p:cond delay="0"/>
                                          </p:stCondLst>
                                        </p:cTn>
                                        <p:tgtEl>
                                          <p:spTgt spid="21"/>
                                        </p:tgtEl>
                                        <p:attrNameLst>
                                          <p:attrName>style.visibility</p:attrName>
                                        </p:attrNameLst>
                                      </p:cBhvr>
                                      <p:to>
                                        <p:strVal val="visible"/>
                                      </p:to>
                                    </p:set>
                                    <p:anim calcmode="lin" valueType="num">
                                      <p:cBhvr additive="base">
                                        <p:cTn id="102" dur="5000" fill="hold"/>
                                        <p:tgtEl>
                                          <p:spTgt spid="21"/>
                                        </p:tgtEl>
                                        <p:attrNameLst>
                                          <p:attrName>ppt_x</p:attrName>
                                        </p:attrNameLst>
                                      </p:cBhvr>
                                      <p:tavLst>
                                        <p:tav tm="0">
                                          <p:val>
                                            <p:strVal val="0-#ppt_w/2"/>
                                          </p:val>
                                        </p:tav>
                                        <p:tav tm="100000">
                                          <p:val>
                                            <p:strVal val="#ppt_x"/>
                                          </p:val>
                                        </p:tav>
                                      </p:tavLst>
                                    </p:anim>
                                    <p:anim calcmode="lin" valueType="num">
                                      <p:cBhvr additive="base">
                                        <p:cTn id="103" dur="5000" fill="hold"/>
                                        <p:tgtEl>
                                          <p:spTgt spid="21"/>
                                        </p:tgtEl>
                                        <p:attrNameLst>
                                          <p:attrName>ppt_y</p:attrName>
                                        </p:attrNameLst>
                                      </p:cBhvr>
                                      <p:tavLst>
                                        <p:tav tm="0">
                                          <p:val>
                                            <p:strVal val="1+#ppt_h/2"/>
                                          </p:val>
                                        </p:tav>
                                        <p:tav tm="100000">
                                          <p:val>
                                            <p:strVal val="#ppt_y"/>
                                          </p:val>
                                        </p:tav>
                                      </p:tavLst>
                                    </p:anim>
                                  </p:childTnLst>
                                </p:cTn>
                              </p:par>
                              <p:par>
                                <p:cTn id="104" presetID="2" presetClass="entr" presetSubtype="12" fill="hold" nodeType="withEffect">
                                  <p:stCondLst>
                                    <p:cond delay="0"/>
                                  </p:stCondLst>
                                  <p:childTnLst>
                                    <p:set>
                                      <p:cBhvr>
                                        <p:cTn id="105" dur="1" fill="hold">
                                          <p:stCondLst>
                                            <p:cond delay="0"/>
                                          </p:stCondLst>
                                        </p:cTn>
                                        <p:tgtEl>
                                          <p:spTgt spid="23"/>
                                        </p:tgtEl>
                                        <p:attrNameLst>
                                          <p:attrName>style.visibility</p:attrName>
                                        </p:attrNameLst>
                                      </p:cBhvr>
                                      <p:to>
                                        <p:strVal val="visible"/>
                                      </p:to>
                                    </p:set>
                                    <p:anim calcmode="lin" valueType="num">
                                      <p:cBhvr additive="base">
                                        <p:cTn id="106" dur="5000" fill="hold"/>
                                        <p:tgtEl>
                                          <p:spTgt spid="23"/>
                                        </p:tgtEl>
                                        <p:attrNameLst>
                                          <p:attrName>ppt_x</p:attrName>
                                        </p:attrNameLst>
                                      </p:cBhvr>
                                      <p:tavLst>
                                        <p:tav tm="0">
                                          <p:val>
                                            <p:strVal val="0-#ppt_w/2"/>
                                          </p:val>
                                        </p:tav>
                                        <p:tav tm="100000">
                                          <p:val>
                                            <p:strVal val="#ppt_x"/>
                                          </p:val>
                                        </p:tav>
                                      </p:tavLst>
                                    </p:anim>
                                    <p:anim calcmode="lin" valueType="num">
                                      <p:cBhvr additive="base">
                                        <p:cTn id="107" dur="5000" fill="hold"/>
                                        <p:tgtEl>
                                          <p:spTgt spid="23"/>
                                        </p:tgtEl>
                                        <p:attrNameLst>
                                          <p:attrName>ppt_y</p:attrName>
                                        </p:attrNameLst>
                                      </p:cBhvr>
                                      <p:tavLst>
                                        <p:tav tm="0">
                                          <p:val>
                                            <p:strVal val="1+#ppt_h/2"/>
                                          </p:val>
                                        </p:tav>
                                        <p:tav tm="100000">
                                          <p:val>
                                            <p:strVal val="#ppt_y"/>
                                          </p:val>
                                        </p:tav>
                                      </p:tavLst>
                                    </p:anim>
                                  </p:childTnLst>
                                </p:cTn>
                              </p:par>
                              <p:par>
                                <p:cTn id="108" presetID="2" presetClass="entr" presetSubtype="12" fill="hold" nodeType="withEffect">
                                  <p:stCondLst>
                                    <p:cond delay="0"/>
                                  </p:stCondLst>
                                  <p:childTnLst>
                                    <p:set>
                                      <p:cBhvr>
                                        <p:cTn id="109" dur="1" fill="hold">
                                          <p:stCondLst>
                                            <p:cond delay="0"/>
                                          </p:stCondLst>
                                        </p:cTn>
                                        <p:tgtEl>
                                          <p:spTgt spid="29"/>
                                        </p:tgtEl>
                                        <p:attrNameLst>
                                          <p:attrName>style.visibility</p:attrName>
                                        </p:attrNameLst>
                                      </p:cBhvr>
                                      <p:to>
                                        <p:strVal val="visible"/>
                                      </p:to>
                                    </p:set>
                                    <p:anim calcmode="lin" valueType="num">
                                      <p:cBhvr additive="base">
                                        <p:cTn id="110" dur="5000" fill="hold"/>
                                        <p:tgtEl>
                                          <p:spTgt spid="29"/>
                                        </p:tgtEl>
                                        <p:attrNameLst>
                                          <p:attrName>ppt_x</p:attrName>
                                        </p:attrNameLst>
                                      </p:cBhvr>
                                      <p:tavLst>
                                        <p:tav tm="0">
                                          <p:val>
                                            <p:strVal val="0-#ppt_w/2"/>
                                          </p:val>
                                        </p:tav>
                                        <p:tav tm="100000">
                                          <p:val>
                                            <p:strVal val="#ppt_x"/>
                                          </p:val>
                                        </p:tav>
                                      </p:tavLst>
                                    </p:anim>
                                    <p:anim calcmode="lin" valueType="num">
                                      <p:cBhvr additive="base">
                                        <p:cTn id="111" dur="5000" fill="hold"/>
                                        <p:tgtEl>
                                          <p:spTgt spid="29"/>
                                        </p:tgtEl>
                                        <p:attrNameLst>
                                          <p:attrName>ppt_y</p:attrName>
                                        </p:attrNameLst>
                                      </p:cBhvr>
                                      <p:tavLst>
                                        <p:tav tm="0">
                                          <p:val>
                                            <p:strVal val="1+#ppt_h/2"/>
                                          </p:val>
                                        </p:tav>
                                        <p:tav tm="100000">
                                          <p:val>
                                            <p:strVal val="#ppt_y"/>
                                          </p:val>
                                        </p:tav>
                                      </p:tavLst>
                                    </p:anim>
                                  </p:childTnLst>
                                </p:cTn>
                              </p:par>
                              <p:par>
                                <p:cTn id="112" presetID="2" presetClass="entr" presetSubtype="12" fill="hold" nodeType="withEffect">
                                  <p:stCondLst>
                                    <p:cond delay="0"/>
                                  </p:stCondLst>
                                  <p:childTnLst>
                                    <p:set>
                                      <p:cBhvr>
                                        <p:cTn id="113" dur="1" fill="hold">
                                          <p:stCondLst>
                                            <p:cond delay="0"/>
                                          </p:stCondLst>
                                        </p:cTn>
                                        <p:tgtEl>
                                          <p:spTgt spid="33"/>
                                        </p:tgtEl>
                                        <p:attrNameLst>
                                          <p:attrName>style.visibility</p:attrName>
                                        </p:attrNameLst>
                                      </p:cBhvr>
                                      <p:to>
                                        <p:strVal val="visible"/>
                                      </p:to>
                                    </p:set>
                                    <p:anim calcmode="lin" valueType="num">
                                      <p:cBhvr additive="base">
                                        <p:cTn id="114" dur="5000" fill="hold"/>
                                        <p:tgtEl>
                                          <p:spTgt spid="33"/>
                                        </p:tgtEl>
                                        <p:attrNameLst>
                                          <p:attrName>ppt_x</p:attrName>
                                        </p:attrNameLst>
                                      </p:cBhvr>
                                      <p:tavLst>
                                        <p:tav tm="0">
                                          <p:val>
                                            <p:strVal val="0-#ppt_w/2"/>
                                          </p:val>
                                        </p:tav>
                                        <p:tav tm="100000">
                                          <p:val>
                                            <p:strVal val="#ppt_x"/>
                                          </p:val>
                                        </p:tav>
                                      </p:tavLst>
                                    </p:anim>
                                    <p:anim calcmode="lin" valueType="num">
                                      <p:cBhvr additive="base">
                                        <p:cTn id="115" dur="5000" fill="hold"/>
                                        <p:tgtEl>
                                          <p:spTgt spid="33"/>
                                        </p:tgtEl>
                                        <p:attrNameLst>
                                          <p:attrName>ppt_y</p:attrName>
                                        </p:attrNameLst>
                                      </p:cBhvr>
                                      <p:tavLst>
                                        <p:tav tm="0">
                                          <p:val>
                                            <p:strVal val="1+#ppt_h/2"/>
                                          </p:val>
                                        </p:tav>
                                        <p:tav tm="100000">
                                          <p:val>
                                            <p:strVal val="#ppt_y"/>
                                          </p:val>
                                        </p:tav>
                                      </p:tavLst>
                                    </p:anim>
                                  </p:childTnLst>
                                </p:cTn>
                              </p:par>
                              <p:par>
                                <p:cTn id="116" presetID="2" presetClass="entr" presetSubtype="12" fill="hold" nodeType="withEffect">
                                  <p:stCondLst>
                                    <p:cond delay="0"/>
                                  </p:stCondLst>
                                  <p:childTnLst>
                                    <p:set>
                                      <p:cBhvr>
                                        <p:cTn id="117" dur="1" fill="hold">
                                          <p:stCondLst>
                                            <p:cond delay="0"/>
                                          </p:stCondLst>
                                        </p:cTn>
                                        <p:tgtEl>
                                          <p:spTgt spid="36"/>
                                        </p:tgtEl>
                                        <p:attrNameLst>
                                          <p:attrName>style.visibility</p:attrName>
                                        </p:attrNameLst>
                                      </p:cBhvr>
                                      <p:to>
                                        <p:strVal val="visible"/>
                                      </p:to>
                                    </p:set>
                                    <p:anim calcmode="lin" valueType="num">
                                      <p:cBhvr additive="base">
                                        <p:cTn id="118" dur="5000" fill="hold"/>
                                        <p:tgtEl>
                                          <p:spTgt spid="36"/>
                                        </p:tgtEl>
                                        <p:attrNameLst>
                                          <p:attrName>ppt_x</p:attrName>
                                        </p:attrNameLst>
                                      </p:cBhvr>
                                      <p:tavLst>
                                        <p:tav tm="0">
                                          <p:val>
                                            <p:strVal val="0-#ppt_w/2"/>
                                          </p:val>
                                        </p:tav>
                                        <p:tav tm="100000">
                                          <p:val>
                                            <p:strVal val="#ppt_x"/>
                                          </p:val>
                                        </p:tav>
                                      </p:tavLst>
                                    </p:anim>
                                    <p:anim calcmode="lin" valueType="num">
                                      <p:cBhvr additive="base">
                                        <p:cTn id="119" dur="5000" fill="hold"/>
                                        <p:tgtEl>
                                          <p:spTgt spid="36"/>
                                        </p:tgtEl>
                                        <p:attrNameLst>
                                          <p:attrName>ppt_y</p:attrName>
                                        </p:attrNameLst>
                                      </p:cBhvr>
                                      <p:tavLst>
                                        <p:tav tm="0">
                                          <p:val>
                                            <p:strVal val="1+#ppt_h/2"/>
                                          </p:val>
                                        </p:tav>
                                        <p:tav tm="100000">
                                          <p:val>
                                            <p:strVal val="#ppt_y"/>
                                          </p:val>
                                        </p:tav>
                                      </p:tavLst>
                                    </p:anim>
                                  </p:childTnLst>
                                </p:cTn>
                              </p:par>
                              <p:par>
                                <p:cTn id="120" presetID="2" presetClass="entr" presetSubtype="12" fill="hold" nodeType="withEffect">
                                  <p:stCondLst>
                                    <p:cond delay="0"/>
                                  </p:stCondLst>
                                  <p:childTnLst>
                                    <p:set>
                                      <p:cBhvr>
                                        <p:cTn id="121" dur="1" fill="hold">
                                          <p:stCondLst>
                                            <p:cond delay="0"/>
                                          </p:stCondLst>
                                        </p:cTn>
                                        <p:tgtEl>
                                          <p:spTgt spid="41"/>
                                        </p:tgtEl>
                                        <p:attrNameLst>
                                          <p:attrName>style.visibility</p:attrName>
                                        </p:attrNameLst>
                                      </p:cBhvr>
                                      <p:to>
                                        <p:strVal val="visible"/>
                                      </p:to>
                                    </p:set>
                                    <p:anim calcmode="lin" valueType="num">
                                      <p:cBhvr additive="base">
                                        <p:cTn id="122" dur="5000" fill="hold"/>
                                        <p:tgtEl>
                                          <p:spTgt spid="41"/>
                                        </p:tgtEl>
                                        <p:attrNameLst>
                                          <p:attrName>ppt_x</p:attrName>
                                        </p:attrNameLst>
                                      </p:cBhvr>
                                      <p:tavLst>
                                        <p:tav tm="0">
                                          <p:val>
                                            <p:strVal val="0-#ppt_w/2"/>
                                          </p:val>
                                        </p:tav>
                                        <p:tav tm="100000">
                                          <p:val>
                                            <p:strVal val="#ppt_x"/>
                                          </p:val>
                                        </p:tav>
                                      </p:tavLst>
                                    </p:anim>
                                    <p:anim calcmode="lin" valueType="num">
                                      <p:cBhvr additive="base">
                                        <p:cTn id="123" dur="5000" fill="hold"/>
                                        <p:tgtEl>
                                          <p:spTgt spid="41"/>
                                        </p:tgtEl>
                                        <p:attrNameLst>
                                          <p:attrName>ppt_y</p:attrName>
                                        </p:attrNameLst>
                                      </p:cBhvr>
                                      <p:tavLst>
                                        <p:tav tm="0">
                                          <p:val>
                                            <p:strVal val="1+#ppt_h/2"/>
                                          </p:val>
                                        </p:tav>
                                        <p:tav tm="100000">
                                          <p:val>
                                            <p:strVal val="#ppt_y"/>
                                          </p:val>
                                        </p:tav>
                                      </p:tavLst>
                                    </p:anim>
                                  </p:childTnLst>
                                </p:cTn>
                              </p:par>
                              <p:par>
                                <p:cTn id="124" presetID="2" presetClass="entr" presetSubtype="12" fill="hold" nodeType="withEffect">
                                  <p:stCondLst>
                                    <p:cond delay="0"/>
                                  </p:stCondLst>
                                  <p:childTnLst>
                                    <p:set>
                                      <p:cBhvr>
                                        <p:cTn id="125" dur="1" fill="hold">
                                          <p:stCondLst>
                                            <p:cond delay="0"/>
                                          </p:stCondLst>
                                        </p:cTn>
                                        <p:tgtEl>
                                          <p:spTgt spid="43"/>
                                        </p:tgtEl>
                                        <p:attrNameLst>
                                          <p:attrName>style.visibility</p:attrName>
                                        </p:attrNameLst>
                                      </p:cBhvr>
                                      <p:to>
                                        <p:strVal val="visible"/>
                                      </p:to>
                                    </p:set>
                                    <p:anim calcmode="lin" valueType="num">
                                      <p:cBhvr additive="base">
                                        <p:cTn id="126" dur="5000" fill="hold"/>
                                        <p:tgtEl>
                                          <p:spTgt spid="43"/>
                                        </p:tgtEl>
                                        <p:attrNameLst>
                                          <p:attrName>ppt_x</p:attrName>
                                        </p:attrNameLst>
                                      </p:cBhvr>
                                      <p:tavLst>
                                        <p:tav tm="0">
                                          <p:val>
                                            <p:strVal val="0-#ppt_w/2"/>
                                          </p:val>
                                        </p:tav>
                                        <p:tav tm="100000">
                                          <p:val>
                                            <p:strVal val="#ppt_x"/>
                                          </p:val>
                                        </p:tav>
                                      </p:tavLst>
                                    </p:anim>
                                    <p:anim calcmode="lin" valueType="num">
                                      <p:cBhvr additive="base">
                                        <p:cTn id="127" dur="5000" fill="hold"/>
                                        <p:tgtEl>
                                          <p:spTgt spid="43"/>
                                        </p:tgtEl>
                                        <p:attrNameLst>
                                          <p:attrName>ppt_y</p:attrName>
                                        </p:attrNameLst>
                                      </p:cBhvr>
                                      <p:tavLst>
                                        <p:tav tm="0">
                                          <p:val>
                                            <p:strVal val="1+#ppt_h/2"/>
                                          </p:val>
                                        </p:tav>
                                        <p:tav tm="100000">
                                          <p:val>
                                            <p:strVal val="#ppt_y"/>
                                          </p:val>
                                        </p:tav>
                                      </p:tavLst>
                                    </p:anim>
                                  </p:childTnLst>
                                </p:cTn>
                              </p:par>
                              <p:par>
                                <p:cTn id="128" presetID="2" presetClass="entr" presetSubtype="3" fill="hold" nodeType="withEffect">
                                  <p:stCondLst>
                                    <p:cond delay="0"/>
                                  </p:stCondLst>
                                  <p:childTnLst>
                                    <p:set>
                                      <p:cBhvr>
                                        <p:cTn id="129" dur="1" fill="hold">
                                          <p:stCondLst>
                                            <p:cond delay="0"/>
                                          </p:stCondLst>
                                        </p:cTn>
                                        <p:tgtEl>
                                          <p:spTgt spid="8"/>
                                        </p:tgtEl>
                                        <p:attrNameLst>
                                          <p:attrName>style.visibility</p:attrName>
                                        </p:attrNameLst>
                                      </p:cBhvr>
                                      <p:to>
                                        <p:strVal val="visible"/>
                                      </p:to>
                                    </p:set>
                                    <p:anim calcmode="lin" valueType="num">
                                      <p:cBhvr additive="base">
                                        <p:cTn id="130" dur="5000" fill="hold"/>
                                        <p:tgtEl>
                                          <p:spTgt spid="8"/>
                                        </p:tgtEl>
                                        <p:attrNameLst>
                                          <p:attrName>ppt_x</p:attrName>
                                        </p:attrNameLst>
                                      </p:cBhvr>
                                      <p:tavLst>
                                        <p:tav tm="0">
                                          <p:val>
                                            <p:strVal val="1+#ppt_w/2"/>
                                          </p:val>
                                        </p:tav>
                                        <p:tav tm="100000">
                                          <p:val>
                                            <p:strVal val="#ppt_x"/>
                                          </p:val>
                                        </p:tav>
                                      </p:tavLst>
                                    </p:anim>
                                    <p:anim calcmode="lin" valueType="num">
                                      <p:cBhvr additive="base">
                                        <p:cTn id="131" dur="5000" fill="hold"/>
                                        <p:tgtEl>
                                          <p:spTgt spid="8"/>
                                        </p:tgtEl>
                                        <p:attrNameLst>
                                          <p:attrName>ppt_y</p:attrName>
                                        </p:attrNameLst>
                                      </p:cBhvr>
                                      <p:tavLst>
                                        <p:tav tm="0">
                                          <p:val>
                                            <p:strVal val="0-#ppt_h/2"/>
                                          </p:val>
                                        </p:tav>
                                        <p:tav tm="100000">
                                          <p:val>
                                            <p:strVal val="#ppt_y"/>
                                          </p:val>
                                        </p:tav>
                                      </p:tavLst>
                                    </p:anim>
                                  </p:childTnLst>
                                </p:cTn>
                              </p:par>
                              <p:par>
                                <p:cTn id="132" presetID="2" presetClass="entr" presetSubtype="3" fill="hold" nodeType="withEffect">
                                  <p:stCondLst>
                                    <p:cond delay="0"/>
                                  </p:stCondLst>
                                  <p:childTnLst>
                                    <p:set>
                                      <p:cBhvr>
                                        <p:cTn id="133" dur="1" fill="hold">
                                          <p:stCondLst>
                                            <p:cond delay="0"/>
                                          </p:stCondLst>
                                        </p:cTn>
                                        <p:tgtEl>
                                          <p:spTgt spid="12"/>
                                        </p:tgtEl>
                                        <p:attrNameLst>
                                          <p:attrName>style.visibility</p:attrName>
                                        </p:attrNameLst>
                                      </p:cBhvr>
                                      <p:to>
                                        <p:strVal val="visible"/>
                                      </p:to>
                                    </p:set>
                                    <p:anim calcmode="lin" valueType="num">
                                      <p:cBhvr additive="base">
                                        <p:cTn id="134" dur="5000" fill="hold"/>
                                        <p:tgtEl>
                                          <p:spTgt spid="12"/>
                                        </p:tgtEl>
                                        <p:attrNameLst>
                                          <p:attrName>ppt_x</p:attrName>
                                        </p:attrNameLst>
                                      </p:cBhvr>
                                      <p:tavLst>
                                        <p:tav tm="0">
                                          <p:val>
                                            <p:strVal val="1+#ppt_w/2"/>
                                          </p:val>
                                        </p:tav>
                                        <p:tav tm="100000">
                                          <p:val>
                                            <p:strVal val="#ppt_x"/>
                                          </p:val>
                                        </p:tav>
                                      </p:tavLst>
                                    </p:anim>
                                    <p:anim calcmode="lin" valueType="num">
                                      <p:cBhvr additive="base">
                                        <p:cTn id="135" dur="5000" fill="hold"/>
                                        <p:tgtEl>
                                          <p:spTgt spid="12"/>
                                        </p:tgtEl>
                                        <p:attrNameLst>
                                          <p:attrName>ppt_y</p:attrName>
                                        </p:attrNameLst>
                                      </p:cBhvr>
                                      <p:tavLst>
                                        <p:tav tm="0">
                                          <p:val>
                                            <p:strVal val="0-#ppt_h/2"/>
                                          </p:val>
                                        </p:tav>
                                        <p:tav tm="100000">
                                          <p:val>
                                            <p:strVal val="#ppt_y"/>
                                          </p:val>
                                        </p:tav>
                                      </p:tavLst>
                                    </p:anim>
                                  </p:childTnLst>
                                </p:cTn>
                              </p:par>
                              <p:par>
                                <p:cTn id="136" presetID="2" presetClass="entr" presetSubtype="3" fill="hold" nodeType="withEffect">
                                  <p:stCondLst>
                                    <p:cond delay="0"/>
                                  </p:stCondLst>
                                  <p:childTnLst>
                                    <p:set>
                                      <p:cBhvr>
                                        <p:cTn id="137" dur="1" fill="hold">
                                          <p:stCondLst>
                                            <p:cond delay="0"/>
                                          </p:stCondLst>
                                        </p:cTn>
                                        <p:tgtEl>
                                          <p:spTgt spid="14"/>
                                        </p:tgtEl>
                                        <p:attrNameLst>
                                          <p:attrName>style.visibility</p:attrName>
                                        </p:attrNameLst>
                                      </p:cBhvr>
                                      <p:to>
                                        <p:strVal val="visible"/>
                                      </p:to>
                                    </p:set>
                                    <p:anim calcmode="lin" valueType="num">
                                      <p:cBhvr additive="base">
                                        <p:cTn id="138" dur="5000" fill="hold"/>
                                        <p:tgtEl>
                                          <p:spTgt spid="14"/>
                                        </p:tgtEl>
                                        <p:attrNameLst>
                                          <p:attrName>ppt_x</p:attrName>
                                        </p:attrNameLst>
                                      </p:cBhvr>
                                      <p:tavLst>
                                        <p:tav tm="0">
                                          <p:val>
                                            <p:strVal val="1+#ppt_w/2"/>
                                          </p:val>
                                        </p:tav>
                                        <p:tav tm="100000">
                                          <p:val>
                                            <p:strVal val="#ppt_x"/>
                                          </p:val>
                                        </p:tav>
                                      </p:tavLst>
                                    </p:anim>
                                    <p:anim calcmode="lin" valueType="num">
                                      <p:cBhvr additive="base">
                                        <p:cTn id="139" dur="5000" fill="hold"/>
                                        <p:tgtEl>
                                          <p:spTgt spid="14"/>
                                        </p:tgtEl>
                                        <p:attrNameLst>
                                          <p:attrName>ppt_y</p:attrName>
                                        </p:attrNameLst>
                                      </p:cBhvr>
                                      <p:tavLst>
                                        <p:tav tm="0">
                                          <p:val>
                                            <p:strVal val="0-#ppt_h/2"/>
                                          </p:val>
                                        </p:tav>
                                        <p:tav tm="100000">
                                          <p:val>
                                            <p:strVal val="#ppt_y"/>
                                          </p:val>
                                        </p:tav>
                                      </p:tavLst>
                                    </p:anim>
                                  </p:childTnLst>
                                </p:cTn>
                              </p:par>
                              <p:par>
                                <p:cTn id="140" presetID="2" presetClass="entr" presetSubtype="3" fill="hold" nodeType="withEffect">
                                  <p:stCondLst>
                                    <p:cond delay="0"/>
                                  </p:stCondLst>
                                  <p:childTnLst>
                                    <p:set>
                                      <p:cBhvr>
                                        <p:cTn id="141" dur="1" fill="hold">
                                          <p:stCondLst>
                                            <p:cond delay="0"/>
                                          </p:stCondLst>
                                        </p:cTn>
                                        <p:tgtEl>
                                          <p:spTgt spid="20"/>
                                        </p:tgtEl>
                                        <p:attrNameLst>
                                          <p:attrName>style.visibility</p:attrName>
                                        </p:attrNameLst>
                                      </p:cBhvr>
                                      <p:to>
                                        <p:strVal val="visible"/>
                                      </p:to>
                                    </p:set>
                                    <p:anim calcmode="lin" valueType="num">
                                      <p:cBhvr additive="base">
                                        <p:cTn id="142" dur="5000" fill="hold"/>
                                        <p:tgtEl>
                                          <p:spTgt spid="20"/>
                                        </p:tgtEl>
                                        <p:attrNameLst>
                                          <p:attrName>ppt_x</p:attrName>
                                        </p:attrNameLst>
                                      </p:cBhvr>
                                      <p:tavLst>
                                        <p:tav tm="0">
                                          <p:val>
                                            <p:strVal val="1+#ppt_w/2"/>
                                          </p:val>
                                        </p:tav>
                                        <p:tav tm="100000">
                                          <p:val>
                                            <p:strVal val="#ppt_x"/>
                                          </p:val>
                                        </p:tav>
                                      </p:tavLst>
                                    </p:anim>
                                    <p:anim calcmode="lin" valueType="num">
                                      <p:cBhvr additive="base">
                                        <p:cTn id="143" dur="5000" fill="hold"/>
                                        <p:tgtEl>
                                          <p:spTgt spid="20"/>
                                        </p:tgtEl>
                                        <p:attrNameLst>
                                          <p:attrName>ppt_y</p:attrName>
                                        </p:attrNameLst>
                                      </p:cBhvr>
                                      <p:tavLst>
                                        <p:tav tm="0">
                                          <p:val>
                                            <p:strVal val="0-#ppt_h/2"/>
                                          </p:val>
                                        </p:tav>
                                        <p:tav tm="100000">
                                          <p:val>
                                            <p:strVal val="#ppt_y"/>
                                          </p:val>
                                        </p:tav>
                                      </p:tavLst>
                                    </p:anim>
                                  </p:childTnLst>
                                </p:cTn>
                              </p:par>
                              <p:par>
                                <p:cTn id="144" presetID="2" presetClass="entr" presetSubtype="3" fill="hold" nodeType="withEffect">
                                  <p:stCondLst>
                                    <p:cond delay="0"/>
                                  </p:stCondLst>
                                  <p:childTnLst>
                                    <p:set>
                                      <p:cBhvr>
                                        <p:cTn id="145" dur="1" fill="hold">
                                          <p:stCondLst>
                                            <p:cond delay="0"/>
                                          </p:stCondLst>
                                        </p:cTn>
                                        <p:tgtEl>
                                          <p:spTgt spid="25"/>
                                        </p:tgtEl>
                                        <p:attrNameLst>
                                          <p:attrName>style.visibility</p:attrName>
                                        </p:attrNameLst>
                                      </p:cBhvr>
                                      <p:to>
                                        <p:strVal val="visible"/>
                                      </p:to>
                                    </p:set>
                                    <p:anim calcmode="lin" valueType="num">
                                      <p:cBhvr additive="base">
                                        <p:cTn id="146" dur="5000" fill="hold"/>
                                        <p:tgtEl>
                                          <p:spTgt spid="25"/>
                                        </p:tgtEl>
                                        <p:attrNameLst>
                                          <p:attrName>ppt_x</p:attrName>
                                        </p:attrNameLst>
                                      </p:cBhvr>
                                      <p:tavLst>
                                        <p:tav tm="0">
                                          <p:val>
                                            <p:strVal val="1+#ppt_w/2"/>
                                          </p:val>
                                        </p:tav>
                                        <p:tav tm="100000">
                                          <p:val>
                                            <p:strVal val="#ppt_x"/>
                                          </p:val>
                                        </p:tav>
                                      </p:tavLst>
                                    </p:anim>
                                    <p:anim calcmode="lin" valueType="num">
                                      <p:cBhvr additive="base">
                                        <p:cTn id="147" dur="5000" fill="hold"/>
                                        <p:tgtEl>
                                          <p:spTgt spid="25"/>
                                        </p:tgtEl>
                                        <p:attrNameLst>
                                          <p:attrName>ppt_y</p:attrName>
                                        </p:attrNameLst>
                                      </p:cBhvr>
                                      <p:tavLst>
                                        <p:tav tm="0">
                                          <p:val>
                                            <p:strVal val="0-#ppt_h/2"/>
                                          </p:val>
                                        </p:tav>
                                        <p:tav tm="100000">
                                          <p:val>
                                            <p:strVal val="#ppt_y"/>
                                          </p:val>
                                        </p:tav>
                                      </p:tavLst>
                                    </p:anim>
                                  </p:childTnLst>
                                </p:cTn>
                              </p:par>
                              <p:par>
                                <p:cTn id="148" presetID="2" presetClass="entr" presetSubtype="3" fill="hold" nodeType="withEffect">
                                  <p:stCondLst>
                                    <p:cond delay="0"/>
                                  </p:stCondLst>
                                  <p:childTnLst>
                                    <p:set>
                                      <p:cBhvr>
                                        <p:cTn id="149" dur="1" fill="hold">
                                          <p:stCondLst>
                                            <p:cond delay="0"/>
                                          </p:stCondLst>
                                        </p:cTn>
                                        <p:tgtEl>
                                          <p:spTgt spid="28"/>
                                        </p:tgtEl>
                                        <p:attrNameLst>
                                          <p:attrName>style.visibility</p:attrName>
                                        </p:attrNameLst>
                                      </p:cBhvr>
                                      <p:to>
                                        <p:strVal val="visible"/>
                                      </p:to>
                                    </p:set>
                                    <p:anim calcmode="lin" valueType="num">
                                      <p:cBhvr additive="base">
                                        <p:cTn id="150" dur="5000" fill="hold"/>
                                        <p:tgtEl>
                                          <p:spTgt spid="28"/>
                                        </p:tgtEl>
                                        <p:attrNameLst>
                                          <p:attrName>ppt_x</p:attrName>
                                        </p:attrNameLst>
                                      </p:cBhvr>
                                      <p:tavLst>
                                        <p:tav tm="0">
                                          <p:val>
                                            <p:strVal val="1+#ppt_w/2"/>
                                          </p:val>
                                        </p:tav>
                                        <p:tav tm="100000">
                                          <p:val>
                                            <p:strVal val="#ppt_x"/>
                                          </p:val>
                                        </p:tav>
                                      </p:tavLst>
                                    </p:anim>
                                    <p:anim calcmode="lin" valueType="num">
                                      <p:cBhvr additive="base">
                                        <p:cTn id="151" dur="5000" fill="hold"/>
                                        <p:tgtEl>
                                          <p:spTgt spid="28"/>
                                        </p:tgtEl>
                                        <p:attrNameLst>
                                          <p:attrName>ppt_y</p:attrName>
                                        </p:attrNameLst>
                                      </p:cBhvr>
                                      <p:tavLst>
                                        <p:tav tm="0">
                                          <p:val>
                                            <p:strVal val="0-#ppt_h/2"/>
                                          </p:val>
                                        </p:tav>
                                        <p:tav tm="100000">
                                          <p:val>
                                            <p:strVal val="#ppt_y"/>
                                          </p:val>
                                        </p:tav>
                                      </p:tavLst>
                                    </p:anim>
                                  </p:childTnLst>
                                </p:cTn>
                              </p:par>
                              <p:par>
                                <p:cTn id="152" presetID="2" presetClass="entr" presetSubtype="3" fill="hold" nodeType="withEffect">
                                  <p:stCondLst>
                                    <p:cond delay="0"/>
                                  </p:stCondLst>
                                  <p:childTnLst>
                                    <p:set>
                                      <p:cBhvr>
                                        <p:cTn id="153" dur="1" fill="hold">
                                          <p:stCondLst>
                                            <p:cond delay="0"/>
                                          </p:stCondLst>
                                        </p:cTn>
                                        <p:tgtEl>
                                          <p:spTgt spid="32"/>
                                        </p:tgtEl>
                                        <p:attrNameLst>
                                          <p:attrName>style.visibility</p:attrName>
                                        </p:attrNameLst>
                                      </p:cBhvr>
                                      <p:to>
                                        <p:strVal val="visible"/>
                                      </p:to>
                                    </p:set>
                                    <p:anim calcmode="lin" valueType="num">
                                      <p:cBhvr additive="base">
                                        <p:cTn id="154" dur="5000" fill="hold"/>
                                        <p:tgtEl>
                                          <p:spTgt spid="32"/>
                                        </p:tgtEl>
                                        <p:attrNameLst>
                                          <p:attrName>ppt_x</p:attrName>
                                        </p:attrNameLst>
                                      </p:cBhvr>
                                      <p:tavLst>
                                        <p:tav tm="0">
                                          <p:val>
                                            <p:strVal val="1+#ppt_w/2"/>
                                          </p:val>
                                        </p:tav>
                                        <p:tav tm="100000">
                                          <p:val>
                                            <p:strVal val="#ppt_x"/>
                                          </p:val>
                                        </p:tav>
                                      </p:tavLst>
                                    </p:anim>
                                    <p:anim calcmode="lin" valueType="num">
                                      <p:cBhvr additive="base">
                                        <p:cTn id="155" dur="5000" fill="hold"/>
                                        <p:tgtEl>
                                          <p:spTgt spid="32"/>
                                        </p:tgtEl>
                                        <p:attrNameLst>
                                          <p:attrName>ppt_y</p:attrName>
                                        </p:attrNameLst>
                                      </p:cBhvr>
                                      <p:tavLst>
                                        <p:tav tm="0">
                                          <p:val>
                                            <p:strVal val="0-#ppt_h/2"/>
                                          </p:val>
                                        </p:tav>
                                        <p:tav tm="100000">
                                          <p:val>
                                            <p:strVal val="#ppt_y"/>
                                          </p:val>
                                        </p:tav>
                                      </p:tavLst>
                                    </p:anim>
                                  </p:childTnLst>
                                </p:cTn>
                              </p:par>
                              <p:par>
                                <p:cTn id="156" presetID="2" presetClass="entr" presetSubtype="3" fill="hold" nodeType="withEffect">
                                  <p:stCondLst>
                                    <p:cond delay="0"/>
                                  </p:stCondLst>
                                  <p:childTnLst>
                                    <p:set>
                                      <p:cBhvr>
                                        <p:cTn id="157" dur="1" fill="hold">
                                          <p:stCondLst>
                                            <p:cond delay="0"/>
                                          </p:stCondLst>
                                        </p:cTn>
                                        <p:tgtEl>
                                          <p:spTgt spid="37"/>
                                        </p:tgtEl>
                                        <p:attrNameLst>
                                          <p:attrName>style.visibility</p:attrName>
                                        </p:attrNameLst>
                                      </p:cBhvr>
                                      <p:to>
                                        <p:strVal val="visible"/>
                                      </p:to>
                                    </p:set>
                                    <p:anim calcmode="lin" valueType="num">
                                      <p:cBhvr additive="base">
                                        <p:cTn id="158" dur="5000" fill="hold"/>
                                        <p:tgtEl>
                                          <p:spTgt spid="37"/>
                                        </p:tgtEl>
                                        <p:attrNameLst>
                                          <p:attrName>ppt_x</p:attrName>
                                        </p:attrNameLst>
                                      </p:cBhvr>
                                      <p:tavLst>
                                        <p:tav tm="0">
                                          <p:val>
                                            <p:strVal val="1+#ppt_w/2"/>
                                          </p:val>
                                        </p:tav>
                                        <p:tav tm="100000">
                                          <p:val>
                                            <p:strVal val="#ppt_x"/>
                                          </p:val>
                                        </p:tav>
                                      </p:tavLst>
                                    </p:anim>
                                    <p:anim calcmode="lin" valueType="num">
                                      <p:cBhvr additive="base">
                                        <p:cTn id="159" dur="5000" fill="hold"/>
                                        <p:tgtEl>
                                          <p:spTgt spid="37"/>
                                        </p:tgtEl>
                                        <p:attrNameLst>
                                          <p:attrName>ppt_y</p:attrName>
                                        </p:attrNameLst>
                                      </p:cBhvr>
                                      <p:tavLst>
                                        <p:tav tm="0">
                                          <p:val>
                                            <p:strVal val="0-#ppt_h/2"/>
                                          </p:val>
                                        </p:tav>
                                        <p:tav tm="100000">
                                          <p:val>
                                            <p:strVal val="#ppt_y"/>
                                          </p:val>
                                        </p:tav>
                                      </p:tavLst>
                                    </p:anim>
                                  </p:childTnLst>
                                </p:cTn>
                              </p:par>
                              <p:par>
                                <p:cTn id="160" presetID="2" presetClass="entr" presetSubtype="3" fill="hold" nodeType="withEffect">
                                  <p:stCondLst>
                                    <p:cond delay="0"/>
                                  </p:stCondLst>
                                  <p:childTnLst>
                                    <p:set>
                                      <p:cBhvr>
                                        <p:cTn id="161" dur="1" fill="hold">
                                          <p:stCondLst>
                                            <p:cond delay="0"/>
                                          </p:stCondLst>
                                        </p:cTn>
                                        <p:tgtEl>
                                          <p:spTgt spid="40"/>
                                        </p:tgtEl>
                                        <p:attrNameLst>
                                          <p:attrName>style.visibility</p:attrName>
                                        </p:attrNameLst>
                                      </p:cBhvr>
                                      <p:to>
                                        <p:strVal val="visible"/>
                                      </p:to>
                                    </p:set>
                                    <p:anim calcmode="lin" valueType="num">
                                      <p:cBhvr additive="base">
                                        <p:cTn id="162" dur="5000" fill="hold"/>
                                        <p:tgtEl>
                                          <p:spTgt spid="40"/>
                                        </p:tgtEl>
                                        <p:attrNameLst>
                                          <p:attrName>ppt_x</p:attrName>
                                        </p:attrNameLst>
                                      </p:cBhvr>
                                      <p:tavLst>
                                        <p:tav tm="0">
                                          <p:val>
                                            <p:strVal val="1+#ppt_w/2"/>
                                          </p:val>
                                        </p:tav>
                                        <p:tav tm="100000">
                                          <p:val>
                                            <p:strVal val="#ppt_x"/>
                                          </p:val>
                                        </p:tav>
                                      </p:tavLst>
                                    </p:anim>
                                    <p:anim calcmode="lin" valueType="num">
                                      <p:cBhvr additive="base">
                                        <p:cTn id="163" dur="5000" fill="hold"/>
                                        <p:tgtEl>
                                          <p:spTgt spid="40"/>
                                        </p:tgtEl>
                                        <p:attrNameLst>
                                          <p:attrName>ppt_y</p:attrName>
                                        </p:attrNameLst>
                                      </p:cBhvr>
                                      <p:tavLst>
                                        <p:tav tm="0">
                                          <p:val>
                                            <p:strVal val="0-#ppt_h/2"/>
                                          </p:val>
                                        </p:tav>
                                        <p:tav tm="100000">
                                          <p:val>
                                            <p:strVal val="#ppt_y"/>
                                          </p:val>
                                        </p:tav>
                                      </p:tavLst>
                                    </p:anim>
                                  </p:childTnLst>
                                </p:cTn>
                              </p:par>
                              <p:par>
                                <p:cTn id="164" presetID="2" presetClass="entr" presetSubtype="3" fill="hold" nodeType="withEffect">
                                  <p:stCondLst>
                                    <p:cond delay="0"/>
                                  </p:stCondLst>
                                  <p:childTnLst>
                                    <p:set>
                                      <p:cBhvr>
                                        <p:cTn id="165" dur="1" fill="hold">
                                          <p:stCondLst>
                                            <p:cond delay="0"/>
                                          </p:stCondLst>
                                        </p:cTn>
                                        <p:tgtEl>
                                          <p:spTgt spid="42"/>
                                        </p:tgtEl>
                                        <p:attrNameLst>
                                          <p:attrName>style.visibility</p:attrName>
                                        </p:attrNameLst>
                                      </p:cBhvr>
                                      <p:to>
                                        <p:strVal val="visible"/>
                                      </p:to>
                                    </p:set>
                                    <p:anim calcmode="lin" valueType="num">
                                      <p:cBhvr additive="base">
                                        <p:cTn id="166" dur="5000" fill="hold"/>
                                        <p:tgtEl>
                                          <p:spTgt spid="42"/>
                                        </p:tgtEl>
                                        <p:attrNameLst>
                                          <p:attrName>ppt_x</p:attrName>
                                        </p:attrNameLst>
                                      </p:cBhvr>
                                      <p:tavLst>
                                        <p:tav tm="0">
                                          <p:val>
                                            <p:strVal val="1+#ppt_w/2"/>
                                          </p:val>
                                        </p:tav>
                                        <p:tav tm="100000">
                                          <p:val>
                                            <p:strVal val="#ppt_x"/>
                                          </p:val>
                                        </p:tav>
                                      </p:tavLst>
                                    </p:anim>
                                    <p:anim calcmode="lin" valueType="num">
                                      <p:cBhvr additive="base">
                                        <p:cTn id="167" dur="5000" fill="hold"/>
                                        <p:tgtEl>
                                          <p:spTgt spid="42"/>
                                        </p:tgtEl>
                                        <p:attrNameLst>
                                          <p:attrName>ppt_y</p:attrName>
                                        </p:attrNameLst>
                                      </p:cBhvr>
                                      <p:tavLst>
                                        <p:tav tm="0">
                                          <p:val>
                                            <p:strVal val="0-#ppt_h/2"/>
                                          </p:val>
                                        </p:tav>
                                        <p:tav tm="100000">
                                          <p:val>
                                            <p:strVal val="#ppt_y"/>
                                          </p:val>
                                        </p:tav>
                                      </p:tavLst>
                                    </p:anim>
                                  </p:childTnLst>
                                </p:cTn>
                              </p:par>
                              <p:par>
                                <p:cTn id="168" presetID="2" presetClass="exit" presetSubtype="6" fill="hold" grpId="1" nodeType="withEffect">
                                  <p:stCondLst>
                                    <p:cond delay="0"/>
                                  </p:stCondLst>
                                  <p:childTnLst>
                                    <p:anim calcmode="lin" valueType="num">
                                      <p:cBhvr additive="base">
                                        <p:cTn id="169" dur="5000"/>
                                        <p:tgtEl>
                                          <p:spTgt spid="6"/>
                                        </p:tgtEl>
                                        <p:attrNameLst>
                                          <p:attrName>ppt_x</p:attrName>
                                        </p:attrNameLst>
                                      </p:cBhvr>
                                      <p:tavLst>
                                        <p:tav tm="0">
                                          <p:val>
                                            <p:strVal val="ppt_x"/>
                                          </p:val>
                                        </p:tav>
                                        <p:tav tm="100000">
                                          <p:val>
                                            <p:strVal val="1+ppt_w/2"/>
                                          </p:val>
                                        </p:tav>
                                      </p:tavLst>
                                    </p:anim>
                                    <p:anim calcmode="lin" valueType="num">
                                      <p:cBhvr additive="base">
                                        <p:cTn id="170" dur="5000"/>
                                        <p:tgtEl>
                                          <p:spTgt spid="6"/>
                                        </p:tgtEl>
                                        <p:attrNameLst>
                                          <p:attrName>ppt_y</p:attrName>
                                        </p:attrNameLst>
                                      </p:cBhvr>
                                      <p:tavLst>
                                        <p:tav tm="0">
                                          <p:val>
                                            <p:strVal val="ppt_y"/>
                                          </p:val>
                                        </p:tav>
                                        <p:tav tm="100000">
                                          <p:val>
                                            <p:strVal val="1+ppt_h/2"/>
                                          </p:val>
                                        </p:tav>
                                      </p:tavLst>
                                    </p:anim>
                                    <p:set>
                                      <p:cBhvr>
                                        <p:cTn id="171" dur="1" fill="hold">
                                          <p:stCondLst>
                                            <p:cond delay="4999"/>
                                          </p:stCondLst>
                                        </p:cTn>
                                        <p:tgtEl>
                                          <p:spTgt spid="6"/>
                                        </p:tgtEl>
                                        <p:attrNameLst>
                                          <p:attrName>style.visibility</p:attrName>
                                        </p:attrNameLst>
                                      </p:cBhvr>
                                      <p:to>
                                        <p:strVal val="hidden"/>
                                      </p:to>
                                    </p:set>
                                  </p:childTnLst>
                                </p:cTn>
                              </p:par>
                              <p:par>
                                <p:cTn id="172" presetID="2" presetClass="exit" presetSubtype="6" fill="hold" grpId="0" nodeType="withEffect">
                                  <p:stCondLst>
                                    <p:cond delay="0"/>
                                  </p:stCondLst>
                                  <p:childTnLst>
                                    <p:anim calcmode="lin" valueType="num">
                                      <p:cBhvr additive="base">
                                        <p:cTn id="173" dur="5000"/>
                                        <p:tgtEl>
                                          <p:spTgt spid="10"/>
                                        </p:tgtEl>
                                        <p:attrNameLst>
                                          <p:attrName>ppt_x</p:attrName>
                                        </p:attrNameLst>
                                      </p:cBhvr>
                                      <p:tavLst>
                                        <p:tav tm="0">
                                          <p:val>
                                            <p:strVal val="ppt_x"/>
                                          </p:val>
                                        </p:tav>
                                        <p:tav tm="100000">
                                          <p:val>
                                            <p:strVal val="1+ppt_w/2"/>
                                          </p:val>
                                        </p:tav>
                                      </p:tavLst>
                                    </p:anim>
                                    <p:anim calcmode="lin" valueType="num">
                                      <p:cBhvr additive="base">
                                        <p:cTn id="174" dur="5000"/>
                                        <p:tgtEl>
                                          <p:spTgt spid="10"/>
                                        </p:tgtEl>
                                        <p:attrNameLst>
                                          <p:attrName>ppt_y</p:attrName>
                                        </p:attrNameLst>
                                      </p:cBhvr>
                                      <p:tavLst>
                                        <p:tav tm="0">
                                          <p:val>
                                            <p:strVal val="ppt_y"/>
                                          </p:val>
                                        </p:tav>
                                        <p:tav tm="100000">
                                          <p:val>
                                            <p:strVal val="1+ppt_h/2"/>
                                          </p:val>
                                        </p:tav>
                                      </p:tavLst>
                                    </p:anim>
                                    <p:set>
                                      <p:cBhvr>
                                        <p:cTn id="175" dur="1" fill="hold">
                                          <p:stCondLst>
                                            <p:cond delay="4999"/>
                                          </p:stCondLst>
                                        </p:cTn>
                                        <p:tgtEl>
                                          <p:spTgt spid="10"/>
                                        </p:tgtEl>
                                        <p:attrNameLst>
                                          <p:attrName>style.visibility</p:attrName>
                                        </p:attrNameLst>
                                      </p:cBhvr>
                                      <p:to>
                                        <p:strVal val="hidden"/>
                                      </p:to>
                                    </p:set>
                                  </p:childTnLst>
                                </p:cTn>
                              </p:par>
                              <p:par>
                                <p:cTn id="176" presetID="2" presetClass="exit" presetSubtype="6" fill="hold" grpId="0" nodeType="withEffect">
                                  <p:stCondLst>
                                    <p:cond delay="0"/>
                                  </p:stCondLst>
                                  <p:childTnLst>
                                    <p:anim calcmode="lin" valueType="num">
                                      <p:cBhvr additive="base">
                                        <p:cTn id="177" dur="5000"/>
                                        <p:tgtEl>
                                          <p:spTgt spid="15"/>
                                        </p:tgtEl>
                                        <p:attrNameLst>
                                          <p:attrName>ppt_x</p:attrName>
                                        </p:attrNameLst>
                                      </p:cBhvr>
                                      <p:tavLst>
                                        <p:tav tm="0">
                                          <p:val>
                                            <p:strVal val="ppt_x"/>
                                          </p:val>
                                        </p:tav>
                                        <p:tav tm="100000">
                                          <p:val>
                                            <p:strVal val="1+ppt_w/2"/>
                                          </p:val>
                                        </p:tav>
                                      </p:tavLst>
                                    </p:anim>
                                    <p:anim calcmode="lin" valueType="num">
                                      <p:cBhvr additive="base">
                                        <p:cTn id="178" dur="5000"/>
                                        <p:tgtEl>
                                          <p:spTgt spid="15"/>
                                        </p:tgtEl>
                                        <p:attrNameLst>
                                          <p:attrName>ppt_y</p:attrName>
                                        </p:attrNameLst>
                                      </p:cBhvr>
                                      <p:tavLst>
                                        <p:tav tm="0">
                                          <p:val>
                                            <p:strVal val="ppt_y"/>
                                          </p:val>
                                        </p:tav>
                                        <p:tav tm="100000">
                                          <p:val>
                                            <p:strVal val="1+ppt_h/2"/>
                                          </p:val>
                                        </p:tav>
                                      </p:tavLst>
                                    </p:anim>
                                    <p:set>
                                      <p:cBhvr>
                                        <p:cTn id="179" dur="1" fill="hold">
                                          <p:stCondLst>
                                            <p:cond delay="4999"/>
                                          </p:stCondLst>
                                        </p:cTn>
                                        <p:tgtEl>
                                          <p:spTgt spid="15"/>
                                        </p:tgtEl>
                                        <p:attrNameLst>
                                          <p:attrName>style.visibility</p:attrName>
                                        </p:attrNameLst>
                                      </p:cBhvr>
                                      <p:to>
                                        <p:strVal val="hidden"/>
                                      </p:to>
                                    </p:set>
                                  </p:childTnLst>
                                </p:cTn>
                              </p:par>
                              <p:par>
                                <p:cTn id="180" presetID="2" presetClass="exit" presetSubtype="6" fill="hold" grpId="0" nodeType="withEffect">
                                  <p:stCondLst>
                                    <p:cond delay="0"/>
                                  </p:stCondLst>
                                  <p:childTnLst>
                                    <p:anim calcmode="lin" valueType="num">
                                      <p:cBhvr additive="base">
                                        <p:cTn id="181" dur="5000"/>
                                        <p:tgtEl>
                                          <p:spTgt spid="18"/>
                                        </p:tgtEl>
                                        <p:attrNameLst>
                                          <p:attrName>ppt_x</p:attrName>
                                        </p:attrNameLst>
                                      </p:cBhvr>
                                      <p:tavLst>
                                        <p:tav tm="0">
                                          <p:val>
                                            <p:strVal val="ppt_x"/>
                                          </p:val>
                                        </p:tav>
                                        <p:tav tm="100000">
                                          <p:val>
                                            <p:strVal val="1+ppt_w/2"/>
                                          </p:val>
                                        </p:tav>
                                      </p:tavLst>
                                    </p:anim>
                                    <p:anim calcmode="lin" valueType="num">
                                      <p:cBhvr additive="base">
                                        <p:cTn id="182" dur="5000"/>
                                        <p:tgtEl>
                                          <p:spTgt spid="18"/>
                                        </p:tgtEl>
                                        <p:attrNameLst>
                                          <p:attrName>ppt_y</p:attrName>
                                        </p:attrNameLst>
                                      </p:cBhvr>
                                      <p:tavLst>
                                        <p:tav tm="0">
                                          <p:val>
                                            <p:strVal val="ppt_y"/>
                                          </p:val>
                                        </p:tav>
                                        <p:tav tm="100000">
                                          <p:val>
                                            <p:strVal val="1+ppt_h/2"/>
                                          </p:val>
                                        </p:tav>
                                      </p:tavLst>
                                    </p:anim>
                                    <p:set>
                                      <p:cBhvr>
                                        <p:cTn id="183" dur="1" fill="hold">
                                          <p:stCondLst>
                                            <p:cond delay="4999"/>
                                          </p:stCondLst>
                                        </p:cTn>
                                        <p:tgtEl>
                                          <p:spTgt spid="18"/>
                                        </p:tgtEl>
                                        <p:attrNameLst>
                                          <p:attrName>style.visibility</p:attrName>
                                        </p:attrNameLst>
                                      </p:cBhvr>
                                      <p:to>
                                        <p:strVal val="hidden"/>
                                      </p:to>
                                    </p:set>
                                  </p:childTnLst>
                                </p:cTn>
                              </p:par>
                              <p:par>
                                <p:cTn id="184" presetID="2" presetClass="exit" presetSubtype="6" fill="hold" grpId="0" nodeType="withEffect">
                                  <p:stCondLst>
                                    <p:cond delay="0"/>
                                  </p:stCondLst>
                                  <p:childTnLst>
                                    <p:anim calcmode="lin" valueType="num">
                                      <p:cBhvr additive="base">
                                        <p:cTn id="185" dur="5000"/>
                                        <p:tgtEl>
                                          <p:spTgt spid="22"/>
                                        </p:tgtEl>
                                        <p:attrNameLst>
                                          <p:attrName>ppt_x</p:attrName>
                                        </p:attrNameLst>
                                      </p:cBhvr>
                                      <p:tavLst>
                                        <p:tav tm="0">
                                          <p:val>
                                            <p:strVal val="ppt_x"/>
                                          </p:val>
                                        </p:tav>
                                        <p:tav tm="100000">
                                          <p:val>
                                            <p:strVal val="1+ppt_w/2"/>
                                          </p:val>
                                        </p:tav>
                                      </p:tavLst>
                                    </p:anim>
                                    <p:anim calcmode="lin" valueType="num">
                                      <p:cBhvr additive="base">
                                        <p:cTn id="186" dur="5000"/>
                                        <p:tgtEl>
                                          <p:spTgt spid="22"/>
                                        </p:tgtEl>
                                        <p:attrNameLst>
                                          <p:attrName>ppt_y</p:attrName>
                                        </p:attrNameLst>
                                      </p:cBhvr>
                                      <p:tavLst>
                                        <p:tav tm="0">
                                          <p:val>
                                            <p:strVal val="ppt_y"/>
                                          </p:val>
                                        </p:tav>
                                        <p:tav tm="100000">
                                          <p:val>
                                            <p:strVal val="1+ppt_h/2"/>
                                          </p:val>
                                        </p:tav>
                                      </p:tavLst>
                                    </p:anim>
                                    <p:set>
                                      <p:cBhvr>
                                        <p:cTn id="187" dur="1" fill="hold">
                                          <p:stCondLst>
                                            <p:cond delay="4999"/>
                                          </p:stCondLst>
                                        </p:cTn>
                                        <p:tgtEl>
                                          <p:spTgt spid="22"/>
                                        </p:tgtEl>
                                        <p:attrNameLst>
                                          <p:attrName>style.visibility</p:attrName>
                                        </p:attrNameLst>
                                      </p:cBhvr>
                                      <p:to>
                                        <p:strVal val="hidden"/>
                                      </p:to>
                                    </p:set>
                                  </p:childTnLst>
                                </p:cTn>
                              </p:par>
                              <p:par>
                                <p:cTn id="188" presetID="2" presetClass="exit" presetSubtype="6" fill="hold" grpId="0" nodeType="withEffect">
                                  <p:stCondLst>
                                    <p:cond delay="0"/>
                                  </p:stCondLst>
                                  <p:childTnLst>
                                    <p:anim calcmode="lin" valueType="num">
                                      <p:cBhvr additive="base">
                                        <p:cTn id="189" dur="5000"/>
                                        <p:tgtEl>
                                          <p:spTgt spid="26"/>
                                        </p:tgtEl>
                                        <p:attrNameLst>
                                          <p:attrName>ppt_x</p:attrName>
                                        </p:attrNameLst>
                                      </p:cBhvr>
                                      <p:tavLst>
                                        <p:tav tm="0">
                                          <p:val>
                                            <p:strVal val="ppt_x"/>
                                          </p:val>
                                        </p:tav>
                                        <p:tav tm="100000">
                                          <p:val>
                                            <p:strVal val="1+ppt_w/2"/>
                                          </p:val>
                                        </p:tav>
                                      </p:tavLst>
                                    </p:anim>
                                    <p:anim calcmode="lin" valueType="num">
                                      <p:cBhvr additive="base">
                                        <p:cTn id="190" dur="5000"/>
                                        <p:tgtEl>
                                          <p:spTgt spid="26"/>
                                        </p:tgtEl>
                                        <p:attrNameLst>
                                          <p:attrName>ppt_y</p:attrName>
                                        </p:attrNameLst>
                                      </p:cBhvr>
                                      <p:tavLst>
                                        <p:tav tm="0">
                                          <p:val>
                                            <p:strVal val="ppt_y"/>
                                          </p:val>
                                        </p:tav>
                                        <p:tav tm="100000">
                                          <p:val>
                                            <p:strVal val="1+ppt_h/2"/>
                                          </p:val>
                                        </p:tav>
                                      </p:tavLst>
                                    </p:anim>
                                    <p:set>
                                      <p:cBhvr>
                                        <p:cTn id="191" dur="1" fill="hold">
                                          <p:stCondLst>
                                            <p:cond delay="4999"/>
                                          </p:stCondLst>
                                        </p:cTn>
                                        <p:tgtEl>
                                          <p:spTgt spid="26"/>
                                        </p:tgtEl>
                                        <p:attrNameLst>
                                          <p:attrName>style.visibility</p:attrName>
                                        </p:attrNameLst>
                                      </p:cBhvr>
                                      <p:to>
                                        <p:strVal val="hidden"/>
                                      </p:to>
                                    </p:set>
                                  </p:childTnLst>
                                </p:cTn>
                              </p:par>
                              <p:par>
                                <p:cTn id="192" presetID="2" presetClass="exit" presetSubtype="6" fill="hold" grpId="0" nodeType="withEffect">
                                  <p:stCondLst>
                                    <p:cond delay="0"/>
                                  </p:stCondLst>
                                  <p:childTnLst>
                                    <p:anim calcmode="lin" valueType="num">
                                      <p:cBhvr additive="base">
                                        <p:cTn id="193" dur="5000"/>
                                        <p:tgtEl>
                                          <p:spTgt spid="30"/>
                                        </p:tgtEl>
                                        <p:attrNameLst>
                                          <p:attrName>ppt_x</p:attrName>
                                        </p:attrNameLst>
                                      </p:cBhvr>
                                      <p:tavLst>
                                        <p:tav tm="0">
                                          <p:val>
                                            <p:strVal val="ppt_x"/>
                                          </p:val>
                                        </p:tav>
                                        <p:tav tm="100000">
                                          <p:val>
                                            <p:strVal val="1+ppt_w/2"/>
                                          </p:val>
                                        </p:tav>
                                      </p:tavLst>
                                    </p:anim>
                                    <p:anim calcmode="lin" valueType="num">
                                      <p:cBhvr additive="base">
                                        <p:cTn id="194" dur="5000"/>
                                        <p:tgtEl>
                                          <p:spTgt spid="30"/>
                                        </p:tgtEl>
                                        <p:attrNameLst>
                                          <p:attrName>ppt_y</p:attrName>
                                        </p:attrNameLst>
                                      </p:cBhvr>
                                      <p:tavLst>
                                        <p:tav tm="0">
                                          <p:val>
                                            <p:strVal val="ppt_y"/>
                                          </p:val>
                                        </p:tav>
                                        <p:tav tm="100000">
                                          <p:val>
                                            <p:strVal val="1+ppt_h/2"/>
                                          </p:val>
                                        </p:tav>
                                      </p:tavLst>
                                    </p:anim>
                                    <p:set>
                                      <p:cBhvr>
                                        <p:cTn id="195" dur="1" fill="hold">
                                          <p:stCondLst>
                                            <p:cond delay="4999"/>
                                          </p:stCondLst>
                                        </p:cTn>
                                        <p:tgtEl>
                                          <p:spTgt spid="30"/>
                                        </p:tgtEl>
                                        <p:attrNameLst>
                                          <p:attrName>style.visibility</p:attrName>
                                        </p:attrNameLst>
                                      </p:cBhvr>
                                      <p:to>
                                        <p:strVal val="hidden"/>
                                      </p:to>
                                    </p:set>
                                  </p:childTnLst>
                                </p:cTn>
                              </p:par>
                              <p:par>
                                <p:cTn id="196" presetID="2" presetClass="exit" presetSubtype="6" fill="hold" grpId="0" nodeType="withEffect">
                                  <p:stCondLst>
                                    <p:cond delay="0"/>
                                  </p:stCondLst>
                                  <p:childTnLst>
                                    <p:anim calcmode="lin" valueType="num">
                                      <p:cBhvr additive="base">
                                        <p:cTn id="197" dur="5000"/>
                                        <p:tgtEl>
                                          <p:spTgt spid="35"/>
                                        </p:tgtEl>
                                        <p:attrNameLst>
                                          <p:attrName>ppt_x</p:attrName>
                                        </p:attrNameLst>
                                      </p:cBhvr>
                                      <p:tavLst>
                                        <p:tav tm="0">
                                          <p:val>
                                            <p:strVal val="ppt_x"/>
                                          </p:val>
                                        </p:tav>
                                        <p:tav tm="100000">
                                          <p:val>
                                            <p:strVal val="1+ppt_w/2"/>
                                          </p:val>
                                        </p:tav>
                                      </p:tavLst>
                                    </p:anim>
                                    <p:anim calcmode="lin" valueType="num">
                                      <p:cBhvr additive="base">
                                        <p:cTn id="198" dur="5000"/>
                                        <p:tgtEl>
                                          <p:spTgt spid="35"/>
                                        </p:tgtEl>
                                        <p:attrNameLst>
                                          <p:attrName>ppt_y</p:attrName>
                                        </p:attrNameLst>
                                      </p:cBhvr>
                                      <p:tavLst>
                                        <p:tav tm="0">
                                          <p:val>
                                            <p:strVal val="ppt_y"/>
                                          </p:val>
                                        </p:tav>
                                        <p:tav tm="100000">
                                          <p:val>
                                            <p:strVal val="1+ppt_h/2"/>
                                          </p:val>
                                        </p:tav>
                                      </p:tavLst>
                                    </p:anim>
                                    <p:set>
                                      <p:cBhvr>
                                        <p:cTn id="199" dur="1" fill="hold">
                                          <p:stCondLst>
                                            <p:cond delay="4999"/>
                                          </p:stCondLst>
                                        </p:cTn>
                                        <p:tgtEl>
                                          <p:spTgt spid="35"/>
                                        </p:tgtEl>
                                        <p:attrNameLst>
                                          <p:attrName>style.visibility</p:attrName>
                                        </p:attrNameLst>
                                      </p:cBhvr>
                                      <p:to>
                                        <p:strVal val="hidden"/>
                                      </p:to>
                                    </p:set>
                                  </p:childTnLst>
                                </p:cTn>
                              </p:par>
                              <p:par>
                                <p:cTn id="200" presetID="2" presetClass="exit" presetSubtype="6" fill="hold" grpId="0" nodeType="withEffect">
                                  <p:stCondLst>
                                    <p:cond delay="0"/>
                                  </p:stCondLst>
                                  <p:childTnLst>
                                    <p:anim calcmode="lin" valueType="num">
                                      <p:cBhvr additive="base">
                                        <p:cTn id="201" dur="5000"/>
                                        <p:tgtEl>
                                          <p:spTgt spid="39"/>
                                        </p:tgtEl>
                                        <p:attrNameLst>
                                          <p:attrName>ppt_x</p:attrName>
                                        </p:attrNameLst>
                                      </p:cBhvr>
                                      <p:tavLst>
                                        <p:tav tm="0">
                                          <p:val>
                                            <p:strVal val="ppt_x"/>
                                          </p:val>
                                        </p:tav>
                                        <p:tav tm="100000">
                                          <p:val>
                                            <p:strVal val="1+ppt_w/2"/>
                                          </p:val>
                                        </p:tav>
                                      </p:tavLst>
                                    </p:anim>
                                    <p:anim calcmode="lin" valueType="num">
                                      <p:cBhvr additive="base">
                                        <p:cTn id="202" dur="5000"/>
                                        <p:tgtEl>
                                          <p:spTgt spid="39"/>
                                        </p:tgtEl>
                                        <p:attrNameLst>
                                          <p:attrName>ppt_y</p:attrName>
                                        </p:attrNameLst>
                                      </p:cBhvr>
                                      <p:tavLst>
                                        <p:tav tm="0">
                                          <p:val>
                                            <p:strVal val="ppt_y"/>
                                          </p:val>
                                        </p:tav>
                                        <p:tav tm="100000">
                                          <p:val>
                                            <p:strVal val="1+ppt_h/2"/>
                                          </p:val>
                                        </p:tav>
                                      </p:tavLst>
                                    </p:anim>
                                    <p:set>
                                      <p:cBhvr>
                                        <p:cTn id="203" dur="1" fill="hold">
                                          <p:stCondLst>
                                            <p:cond delay="4999"/>
                                          </p:stCondLst>
                                        </p:cTn>
                                        <p:tgtEl>
                                          <p:spTgt spid="39"/>
                                        </p:tgtEl>
                                        <p:attrNameLst>
                                          <p:attrName>style.visibility</p:attrName>
                                        </p:attrNameLst>
                                      </p:cBhvr>
                                      <p:to>
                                        <p:strVal val="hidden"/>
                                      </p:to>
                                    </p:set>
                                  </p:childTnLst>
                                </p:cTn>
                              </p:par>
                              <p:par>
                                <p:cTn id="204" presetID="2" presetClass="exit" presetSubtype="6" fill="hold" grpId="0" nodeType="withEffect">
                                  <p:stCondLst>
                                    <p:cond delay="0"/>
                                  </p:stCondLst>
                                  <p:childTnLst>
                                    <p:anim calcmode="lin" valueType="num">
                                      <p:cBhvr additive="base">
                                        <p:cTn id="205" dur="5000"/>
                                        <p:tgtEl>
                                          <p:spTgt spid="44"/>
                                        </p:tgtEl>
                                        <p:attrNameLst>
                                          <p:attrName>ppt_x</p:attrName>
                                        </p:attrNameLst>
                                      </p:cBhvr>
                                      <p:tavLst>
                                        <p:tav tm="0">
                                          <p:val>
                                            <p:strVal val="ppt_x"/>
                                          </p:val>
                                        </p:tav>
                                        <p:tav tm="100000">
                                          <p:val>
                                            <p:strVal val="1+ppt_w/2"/>
                                          </p:val>
                                        </p:tav>
                                      </p:tavLst>
                                    </p:anim>
                                    <p:anim calcmode="lin" valueType="num">
                                      <p:cBhvr additive="base">
                                        <p:cTn id="206" dur="5000"/>
                                        <p:tgtEl>
                                          <p:spTgt spid="44"/>
                                        </p:tgtEl>
                                        <p:attrNameLst>
                                          <p:attrName>ppt_y</p:attrName>
                                        </p:attrNameLst>
                                      </p:cBhvr>
                                      <p:tavLst>
                                        <p:tav tm="0">
                                          <p:val>
                                            <p:strVal val="ppt_y"/>
                                          </p:val>
                                        </p:tav>
                                        <p:tav tm="100000">
                                          <p:val>
                                            <p:strVal val="1+ppt_h/2"/>
                                          </p:val>
                                        </p:tav>
                                      </p:tavLst>
                                    </p:anim>
                                    <p:set>
                                      <p:cBhvr>
                                        <p:cTn id="207" dur="1" fill="hold">
                                          <p:stCondLst>
                                            <p:cond delay="4999"/>
                                          </p:stCondLst>
                                        </p:cTn>
                                        <p:tgtEl>
                                          <p:spTgt spid="44"/>
                                        </p:tgtEl>
                                        <p:attrNameLst>
                                          <p:attrName>style.visibility</p:attrName>
                                        </p:attrNameLst>
                                      </p:cBhvr>
                                      <p:to>
                                        <p:strVal val="hidden"/>
                                      </p:to>
                                    </p:set>
                                  </p:childTnLst>
                                </p:cTn>
                              </p:par>
                              <p:par>
                                <p:cTn id="208" presetID="2" presetClass="exit" presetSubtype="12" fill="hold" grpId="0" nodeType="withEffect">
                                  <p:stCondLst>
                                    <p:cond delay="0"/>
                                  </p:stCondLst>
                                  <p:childTnLst>
                                    <p:anim calcmode="lin" valueType="num">
                                      <p:cBhvr additive="base">
                                        <p:cTn id="209" dur="5000"/>
                                        <p:tgtEl>
                                          <p:spTgt spid="9"/>
                                        </p:tgtEl>
                                        <p:attrNameLst>
                                          <p:attrName>ppt_x</p:attrName>
                                        </p:attrNameLst>
                                      </p:cBhvr>
                                      <p:tavLst>
                                        <p:tav tm="0">
                                          <p:val>
                                            <p:strVal val="ppt_x"/>
                                          </p:val>
                                        </p:tav>
                                        <p:tav tm="100000">
                                          <p:val>
                                            <p:strVal val="0-ppt_w/2"/>
                                          </p:val>
                                        </p:tav>
                                      </p:tavLst>
                                    </p:anim>
                                    <p:anim calcmode="lin" valueType="num">
                                      <p:cBhvr additive="base">
                                        <p:cTn id="210" dur="5000"/>
                                        <p:tgtEl>
                                          <p:spTgt spid="9"/>
                                        </p:tgtEl>
                                        <p:attrNameLst>
                                          <p:attrName>ppt_y</p:attrName>
                                        </p:attrNameLst>
                                      </p:cBhvr>
                                      <p:tavLst>
                                        <p:tav tm="0">
                                          <p:val>
                                            <p:strVal val="ppt_y"/>
                                          </p:val>
                                        </p:tav>
                                        <p:tav tm="100000">
                                          <p:val>
                                            <p:strVal val="1+ppt_h/2"/>
                                          </p:val>
                                        </p:tav>
                                      </p:tavLst>
                                    </p:anim>
                                    <p:set>
                                      <p:cBhvr>
                                        <p:cTn id="211" dur="1" fill="hold">
                                          <p:stCondLst>
                                            <p:cond delay="4999"/>
                                          </p:stCondLst>
                                        </p:cTn>
                                        <p:tgtEl>
                                          <p:spTgt spid="9"/>
                                        </p:tgtEl>
                                        <p:attrNameLst>
                                          <p:attrName>style.visibility</p:attrName>
                                        </p:attrNameLst>
                                      </p:cBhvr>
                                      <p:to>
                                        <p:strVal val="hidden"/>
                                      </p:to>
                                    </p:set>
                                  </p:childTnLst>
                                </p:cTn>
                              </p:par>
                              <p:par>
                                <p:cTn id="212" presetID="2" presetClass="exit" presetSubtype="12" fill="hold" grpId="0" nodeType="withEffect">
                                  <p:stCondLst>
                                    <p:cond delay="0"/>
                                  </p:stCondLst>
                                  <p:childTnLst>
                                    <p:anim calcmode="lin" valueType="num">
                                      <p:cBhvr additive="base">
                                        <p:cTn id="213" dur="5000"/>
                                        <p:tgtEl>
                                          <p:spTgt spid="11"/>
                                        </p:tgtEl>
                                        <p:attrNameLst>
                                          <p:attrName>ppt_x</p:attrName>
                                        </p:attrNameLst>
                                      </p:cBhvr>
                                      <p:tavLst>
                                        <p:tav tm="0">
                                          <p:val>
                                            <p:strVal val="ppt_x"/>
                                          </p:val>
                                        </p:tav>
                                        <p:tav tm="100000">
                                          <p:val>
                                            <p:strVal val="0-ppt_w/2"/>
                                          </p:val>
                                        </p:tav>
                                      </p:tavLst>
                                    </p:anim>
                                    <p:anim calcmode="lin" valueType="num">
                                      <p:cBhvr additive="base">
                                        <p:cTn id="214" dur="5000"/>
                                        <p:tgtEl>
                                          <p:spTgt spid="11"/>
                                        </p:tgtEl>
                                        <p:attrNameLst>
                                          <p:attrName>ppt_y</p:attrName>
                                        </p:attrNameLst>
                                      </p:cBhvr>
                                      <p:tavLst>
                                        <p:tav tm="0">
                                          <p:val>
                                            <p:strVal val="ppt_y"/>
                                          </p:val>
                                        </p:tav>
                                        <p:tav tm="100000">
                                          <p:val>
                                            <p:strVal val="1+ppt_h/2"/>
                                          </p:val>
                                        </p:tav>
                                      </p:tavLst>
                                    </p:anim>
                                    <p:set>
                                      <p:cBhvr>
                                        <p:cTn id="215" dur="1" fill="hold">
                                          <p:stCondLst>
                                            <p:cond delay="4999"/>
                                          </p:stCondLst>
                                        </p:cTn>
                                        <p:tgtEl>
                                          <p:spTgt spid="11"/>
                                        </p:tgtEl>
                                        <p:attrNameLst>
                                          <p:attrName>style.visibility</p:attrName>
                                        </p:attrNameLst>
                                      </p:cBhvr>
                                      <p:to>
                                        <p:strVal val="hidden"/>
                                      </p:to>
                                    </p:set>
                                  </p:childTnLst>
                                </p:cTn>
                              </p:par>
                              <p:par>
                                <p:cTn id="216" presetID="2" presetClass="exit" presetSubtype="12" fill="hold" grpId="0" nodeType="withEffect">
                                  <p:stCondLst>
                                    <p:cond delay="0"/>
                                  </p:stCondLst>
                                  <p:childTnLst>
                                    <p:anim calcmode="lin" valueType="num">
                                      <p:cBhvr additive="base">
                                        <p:cTn id="217" dur="5000"/>
                                        <p:tgtEl>
                                          <p:spTgt spid="16"/>
                                        </p:tgtEl>
                                        <p:attrNameLst>
                                          <p:attrName>ppt_x</p:attrName>
                                        </p:attrNameLst>
                                      </p:cBhvr>
                                      <p:tavLst>
                                        <p:tav tm="0">
                                          <p:val>
                                            <p:strVal val="ppt_x"/>
                                          </p:val>
                                        </p:tav>
                                        <p:tav tm="100000">
                                          <p:val>
                                            <p:strVal val="0-ppt_w/2"/>
                                          </p:val>
                                        </p:tav>
                                      </p:tavLst>
                                    </p:anim>
                                    <p:anim calcmode="lin" valueType="num">
                                      <p:cBhvr additive="base">
                                        <p:cTn id="218" dur="5000"/>
                                        <p:tgtEl>
                                          <p:spTgt spid="16"/>
                                        </p:tgtEl>
                                        <p:attrNameLst>
                                          <p:attrName>ppt_y</p:attrName>
                                        </p:attrNameLst>
                                      </p:cBhvr>
                                      <p:tavLst>
                                        <p:tav tm="0">
                                          <p:val>
                                            <p:strVal val="ppt_y"/>
                                          </p:val>
                                        </p:tav>
                                        <p:tav tm="100000">
                                          <p:val>
                                            <p:strVal val="1+ppt_h/2"/>
                                          </p:val>
                                        </p:tav>
                                      </p:tavLst>
                                    </p:anim>
                                    <p:set>
                                      <p:cBhvr>
                                        <p:cTn id="219" dur="1" fill="hold">
                                          <p:stCondLst>
                                            <p:cond delay="4999"/>
                                          </p:stCondLst>
                                        </p:cTn>
                                        <p:tgtEl>
                                          <p:spTgt spid="16"/>
                                        </p:tgtEl>
                                        <p:attrNameLst>
                                          <p:attrName>style.visibility</p:attrName>
                                        </p:attrNameLst>
                                      </p:cBhvr>
                                      <p:to>
                                        <p:strVal val="hidden"/>
                                      </p:to>
                                    </p:set>
                                  </p:childTnLst>
                                </p:cTn>
                              </p:par>
                              <p:par>
                                <p:cTn id="220" presetID="2" presetClass="exit" presetSubtype="12" fill="hold" grpId="0" nodeType="withEffect">
                                  <p:stCondLst>
                                    <p:cond delay="0"/>
                                  </p:stCondLst>
                                  <p:childTnLst>
                                    <p:anim calcmode="lin" valueType="num">
                                      <p:cBhvr additive="base">
                                        <p:cTn id="221" dur="5000"/>
                                        <p:tgtEl>
                                          <p:spTgt spid="21"/>
                                        </p:tgtEl>
                                        <p:attrNameLst>
                                          <p:attrName>ppt_x</p:attrName>
                                        </p:attrNameLst>
                                      </p:cBhvr>
                                      <p:tavLst>
                                        <p:tav tm="0">
                                          <p:val>
                                            <p:strVal val="ppt_x"/>
                                          </p:val>
                                        </p:tav>
                                        <p:tav tm="100000">
                                          <p:val>
                                            <p:strVal val="0-ppt_w/2"/>
                                          </p:val>
                                        </p:tav>
                                      </p:tavLst>
                                    </p:anim>
                                    <p:anim calcmode="lin" valueType="num">
                                      <p:cBhvr additive="base">
                                        <p:cTn id="222" dur="5000"/>
                                        <p:tgtEl>
                                          <p:spTgt spid="21"/>
                                        </p:tgtEl>
                                        <p:attrNameLst>
                                          <p:attrName>ppt_y</p:attrName>
                                        </p:attrNameLst>
                                      </p:cBhvr>
                                      <p:tavLst>
                                        <p:tav tm="0">
                                          <p:val>
                                            <p:strVal val="ppt_y"/>
                                          </p:val>
                                        </p:tav>
                                        <p:tav tm="100000">
                                          <p:val>
                                            <p:strVal val="1+ppt_h/2"/>
                                          </p:val>
                                        </p:tav>
                                      </p:tavLst>
                                    </p:anim>
                                    <p:set>
                                      <p:cBhvr>
                                        <p:cTn id="223" dur="1" fill="hold">
                                          <p:stCondLst>
                                            <p:cond delay="4999"/>
                                          </p:stCondLst>
                                        </p:cTn>
                                        <p:tgtEl>
                                          <p:spTgt spid="21"/>
                                        </p:tgtEl>
                                        <p:attrNameLst>
                                          <p:attrName>style.visibility</p:attrName>
                                        </p:attrNameLst>
                                      </p:cBhvr>
                                      <p:to>
                                        <p:strVal val="hidden"/>
                                      </p:to>
                                    </p:set>
                                  </p:childTnLst>
                                </p:cTn>
                              </p:par>
                              <p:par>
                                <p:cTn id="224" presetID="2" presetClass="exit" presetSubtype="12" fill="hold" grpId="0" nodeType="withEffect">
                                  <p:stCondLst>
                                    <p:cond delay="0"/>
                                  </p:stCondLst>
                                  <p:childTnLst>
                                    <p:anim calcmode="lin" valueType="num">
                                      <p:cBhvr additive="base">
                                        <p:cTn id="225" dur="5000"/>
                                        <p:tgtEl>
                                          <p:spTgt spid="23"/>
                                        </p:tgtEl>
                                        <p:attrNameLst>
                                          <p:attrName>ppt_x</p:attrName>
                                        </p:attrNameLst>
                                      </p:cBhvr>
                                      <p:tavLst>
                                        <p:tav tm="0">
                                          <p:val>
                                            <p:strVal val="ppt_x"/>
                                          </p:val>
                                        </p:tav>
                                        <p:tav tm="100000">
                                          <p:val>
                                            <p:strVal val="0-ppt_w/2"/>
                                          </p:val>
                                        </p:tav>
                                      </p:tavLst>
                                    </p:anim>
                                    <p:anim calcmode="lin" valueType="num">
                                      <p:cBhvr additive="base">
                                        <p:cTn id="226" dur="5000"/>
                                        <p:tgtEl>
                                          <p:spTgt spid="23"/>
                                        </p:tgtEl>
                                        <p:attrNameLst>
                                          <p:attrName>ppt_y</p:attrName>
                                        </p:attrNameLst>
                                      </p:cBhvr>
                                      <p:tavLst>
                                        <p:tav tm="0">
                                          <p:val>
                                            <p:strVal val="ppt_y"/>
                                          </p:val>
                                        </p:tav>
                                        <p:tav tm="100000">
                                          <p:val>
                                            <p:strVal val="1+ppt_h/2"/>
                                          </p:val>
                                        </p:tav>
                                      </p:tavLst>
                                    </p:anim>
                                    <p:set>
                                      <p:cBhvr>
                                        <p:cTn id="227" dur="1" fill="hold">
                                          <p:stCondLst>
                                            <p:cond delay="4999"/>
                                          </p:stCondLst>
                                        </p:cTn>
                                        <p:tgtEl>
                                          <p:spTgt spid="23"/>
                                        </p:tgtEl>
                                        <p:attrNameLst>
                                          <p:attrName>style.visibility</p:attrName>
                                        </p:attrNameLst>
                                      </p:cBhvr>
                                      <p:to>
                                        <p:strVal val="hidden"/>
                                      </p:to>
                                    </p:set>
                                  </p:childTnLst>
                                </p:cTn>
                              </p:par>
                              <p:par>
                                <p:cTn id="228" presetID="2" presetClass="exit" presetSubtype="12" fill="hold" grpId="0" nodeType="withEffect">
                                  <p:stCondLst>
                                    <p:cond delay="0"/>
                                  </p:stCondLst>
                                  <p:childTnLst>
                                    <p:anim calcmode="lin" valueType="num">
                                      <p:cBhvr additive="base">
                                        <p:cTn id="229" dur="5000"/>
                                        <p:tgtEl>
                                          <p:spTgt spid="29"/>
                                        </p:tgtEl>
                                        <p:attrNameLst>
                                          <p:attrName>ppt_x</p:attrName>
                                        </p:attrNameLst>
                                      </p:cBhvr>
                                      <p:tavLst>
                                        <p:tav tm="0">
                                          <p:val>
                                            <p:strVal val="ppt_x"/>
                                          </p:val>
                                        </p:tav>
                                        <p:tav tm="100000">
                                          <p:val>
                                            <p:strVal val="0-ppt_w/2"/>
                                          </p:val>
                                        </p:tav>
                                      </p:tavLst>
                                    </p:anim>
                                    <p:anim calcmode="lin" valueType="num">
                                      <p:cBhvr additive="base">
                                        <p:cTn id="230" dur="5000"/>
                                        <p:tgtEl>
                                          <p:spTgt spid="29"/>
                                        </p:tgtEl>
                                        <p:attrNameLst>
                                          <p:attrName>ppt_y</p:attrName>
                                        </p:attrNameLst>
                                      </p:cBhvr>
                                      <p:tavLst>
                                        <p:tav tm="0">
                                          <p:val>
                                            <p:strVal val="ppt_y"/>
                                          </p:val>
                                        </p:tav>
                                        <p:tav tm="100000">
                                          <p:val>
                                            <p:strVal val="1+ppt_h/2"/>
                                          </p:val>
                                        </p:tav>
                                      </p:tavLst>
                                    </p:anim>
                                    <p:set>
                                      <p:cBhvr>
                                        <p:cTn id="231" dur="1" fill="hold">
                                          <p:stCondLst>
                                            <p:cond delay="4999"/>
                                          </p:stCondLst>
                                        </p:cTn>
                                        <p:tgtEl>
                                          <p:spTgt spid="29"/>
                                        </p:tgtEl>
                                        <p:attrNameLst>
                                          <p:attrName>style.visibility</p:attrName>
                                        </p:attrNameLst>
                                      </p:cBhvr>
                                      <p:to>
                                        <p:strVal val="hidden"/>
                                      </p:to>
                                    </p:set>
                                  </p:childTnLst>
                                </p:cTn>
                              </p:par>
                              <p:par>
                                <p:cTn id="232" presetID="2" presetClass="exit" presetSubtype="12" fill="hold" grpId="0" nodeType="withEffect">
                                  <p:stCondLst>
                                    <p:cond delay="0"/>
                                  </p:stCondLst>
                                  <p:childTnLst>
                                    <p:anim calcmode="lin" valueType="num">
                                      <p:cBhvr additive="base">
                                        <p:cTn id="233" dur="5000"/>
                                        <p:tgtEl>
                                          <p:spTgt spid="33"/>
                                        </p:tgtEl>
                                        <p:attrNameLst>
                                          <p:attrName>ppt_x</p:attrName>
                                        </p:attrNameLst>
                                      </p:cBhvr>
                                      <p:tavLst>
                                        <p:tav tm="0">
                                          <p:val>
                                            <p:strVal val="ppt_x"/>
                                          </p:val>
                                        </p:tav>
                                        <p:tav tm="100000">
                                          <p:val>
                                            <p:strVal val="0-ppt_w/2"/>
                                          </p:val>
                                        </p:tav>
                                      </p:tavLst>
                                    </p:anim>
                                    <p:anim calcmode="lin" valueType="num">
                                      <p:cBhvr additive="base">
                                        <p:cTn id="234" dur="5000"/>
                                        <p:tgtEl>
                                          <p:spTgt spid="33"/>
                                        </p:tgtEl>
                                        <p:attrNameLst>
                                          <p:attrName>ppt_y</p:attrName>
                                        </p:attrNameLst>
                                      </p:cBhvr>
                                      <p:tavLst>
                                        <p:tav tm="0">
                                          <p:val>
                                            <p:strVal val="ppt_y"/>
                                          </p:val>
                                        </p:tav>
                                        <p:tav tm="100000">
                                          <p:val>
                                            <p:strVal val="1+ppt_h/2"/>
                                          </p:val>
                                        </p:tav>
                                      </p:tavLst>
                                    </p:anim>
                                    <p:set>
                                      <p:cBhvr>
                                        <p:cTn id="235" dur="1" fill="hold">
                                          <p:stCondLst>
                                            <p:cond delay="4999"/>
                                          </p:stCondLst>
                                        </p:cTn>
                                        <p:tgtEl>
                                          <p:spTgt spid="33"/>
                                        </p:tgtEl>
                                        <p:attrNameLst>
                                          <p:attrName>style.visibility</p:attrName>
                                        </p:attrNameLst>
                                      </p:cBhvr>
                                      <p:to>
                                        <p:strVal val="hidden"/>
                                      </p:to>
                                    </p:set>
                                  </p:childTnLst>
                                </p:cTn>
                              </p:par>
                              <p:par>
                                <p:cTn id="236" presetID="2" presetClass="exit" presetSubtype="12" fill="hold" grpId="0" nodeType="withEffect">
                                  <p:stCondLst>
                                    <p:cond delay="0"/>
                                  </p:stCondLst>
                                  <p:childTnLst>
                                    <p:anim calcmode="lin" valueType="num">
                                      <p:cBhvr additive="base">
                                        <p:cTn id="237" dur="5000"/>
                                        <p:tgtEl>
                                          <p:spTgt spid="36"/>
                                        </p:tgtEl>
                                        <p:attrNameLst>
                                          <p:attrName>ppt_x</p:attrName>
                                        </p:attrNameLst>
                                      </p:cBhvr>
                                      <p:tavLst>
                                        <p:tav tm="0">
                                          <p:val>
                                            <p:strVal val="ppt_x"/>
                                          </p:val>
                                        </p:tav>
                                        <p:tav tm="100000">
                                          <p:val>
                                            <p:strVal val="0-ppt_w/2"/>
                                          </p:val>
                                        </p:tav>
                                      </p:tavLst>
                                    </p:anim>
                                    <p:anim calcmode="lin" valueType="num">
                                      <p:cBhvr additive="base">
                                        <p:cTn id="238" dur="5000"/>
                                        <p:tgtEl>
                                          <p:spTgt spid="36"/>
                                        </p:tgtEl>
                                        <p:attrNameLst>
                                          <p:attrName>ppt_y</p:attrName>
                                        </p:attrNameLst>
                                      </p:cBhvr>
                                      <p:tavLst>
                                        <p:tav tm="0">
                                          <p:val>
                                            <p:strVal val="ppt_y"/>
                                          </p:val>
                                        </p:tav>
                                        <p:tav tm="100000">
                                          <p:val>
                                            <p:strVal val="1+ppt_h/2"/>
                                          </p:val>
                                        </p:tav>
                                      </p:tavLst>
                                    </p:anim>
                                    <p:set>
                                      <p:cBhvr>
                                        <p:cTn id="239" dur="1" fill="hold">
                                          <p:stCondLst>
                                            <p:cond delay="4999"/>
                                          </p:stCondLst>
                                        </p:cTn>
                                        <p:tgtEl>
                                          <p:spTgt spid="36"/>
                                        </p:tgtEl>
                                        <p:attrNameLst>
                                          <p:attrName>style.visibility</p:attrName>
                                        </p:attrNameLst>
                                      </p:cBhvr>
                                      <p:to>
                                        <p:strVal val="hidden"/>
                                      </p:to>
                                    </p:set>
                                  </p:childTnLst>
                                </p:cTn>
                              </p:par>
                              <p:par>
                                <p:cTn id="240" presetID="2" presetClass="exit" presetSubtype="12" fill="hold" grpId="0" nodeType="withEffect">
                                  <p:stCondLst>
                                    <p:cond delay="0"/>
                                  </p:stCondLst>
                                  <p:childTnLst>
                                    <p:anim calcmode="lin" valueType="num">
                                      <p:cBhvr additive="base">
                                        <p:cTn id="241" dur="5000"/>
                                        <p:tgtEl>
                                          <p:spTgt spid="41"/>
                                        </p:tgtEl>
                                        <p:attrNameLst>
                                          <p:attrName>ppt_x</p:attrName>
                                        </p:attrNameLst>
                                      </p:cBhvr>
                                      <p:tavLst>
                                        <p:tav tm="0">
                                          <p:val>
                                            <p:strVal val="ppt_x"/>
                                          </p:val>
                                        </p:tav>
                                        <p:tav tm="100000">
                                          <p:val>
                                            <p:strVal val="0-ppt_w/2"/>
                                          </p:val>
                                        </p:tav>
                                      </p:tavLst>
                                    </p:anim>
                                    <p:anim calcmode="lin" valueType="num">
                                      <p:cBhvr additive="base">
                                        <p:cTn id="242" dur="5000"/>
                                        <p:tgtEl>
                                          <p:spTgt spid="41"/>
                                        </p:tgtEl>
                                        <p:attrNameLst>
                                          <p:attrName>ppt_y</p:attrName>
                                        </p:attrNameLst>
                                      </p:cBhvr>
                                      <p:tavLst>
                                        <p:tav tm="0">
                                          <p:val>
                                            <p:strVal val="ppt_y"/>
                                          </p:val>
                                        </p:tav>
                                        <p:tav tm="100000">
                                          <p:val>
                                            <p:strVal val="1+ppt_h/2"/>
                                          </p:val>
                                        </p:tav>
                                      </p:tavLst>
                                    </p:anim>
                                    <p:set>
                                      <p:cBhvr>
                                        <p:cTn id="243" dur="1" fill="hold">
                                          <p:stCondLst>
                                            <p:cond delay="4999"/>
                                          </p:stCondLst>
                                        </p:cTn>
                                        <p:tgtEl>
                                          <p:spTgt spid="41"/>
                                        </p:tgtEl>
                                        <p:attrNameLst>
                                          <p:attrName>style.visibility</p:attrName>
                                        </p:attrNameLst>
                                      </p:cBhvr>
                                      <p:to>
                                        <p:strVal val="hidden"/>
                                      </p:to>
                                    </p:set>
                                  </p:childTnLst>
                                </p:cTn>
                              </p:par>
                              <p:par>
                                <p:cTn id="244" presetID="2" presetClass="exit" presetSubtype="12" fill="hold" grpId="0" nodeType="withEffect">
                                  <p:stCondLst>
                                    <p:cond delay="0"/>
                                  </p:stCondLst>
                                  <p:childTnLst>
                                    <p:anim calcmode="lin" valueType="num">
                                      <p:cBhvr additive="base">
                                        <p:cTn id="245" dur="5000"/>
                                        <p:tgtEl>
                                          <p:spTgt spid="43"/>
                                        </p:tgtEl>
                                        <p:attrNameLst>
                                          <p:attrName>ppt_x</p:attrName>
                                        </p:attrNameLst>
                                      </p:cBhvr>
                                      <p:tavLst>
                                        <p:tav tm="0">
                                          <p:val>
                                            <p:strVal val="ppt_x"/>
                                          </p:val>
                                        </p:tav>
                                        <p:tav tm="100000">
                                          <p:val>
                                            <p:strVal val="0-ppt_w/2"/>
                                          </p:val>
                                        </p:tav>
                                      </p:tavLst>
                                    </p:anim>
                                    <p:anim calcmode="lin" valueType="num">
                                      <p:cBhvr additive="base">
                                        <p:cTn id="246" dur="5000"/>
                                        <p:tgtEl>
                                          <p:spTgt spid="43"/>
                                        </p:tgtEl>
                                        <p:attrNameLst>
                                          <p:attrName>ppt_y</p:attrName>
                                        </p:attrNameLst>
                                      </p:cBhvr>
                                      <p:tavLst>
                                        <p:tav tm="0">
                                          <p:val>
                                            <p:strVal val="ppt_y"/>
                                          </p:val>
                                        </p:tav>
                                        <p:tav tm="100000">
                                          <p:val>
                                            <p:strVal val="1+ppt_h/2"/>
                                          </p:val>
                                        </p:tav>
                                      </p:tavLst>
                                    </p:anim>
                                    <p:set>
                                      <p:cBhvr>
                                        <p:cTn id="247" dur="1" fill="hold">
                                          <p:stCondLst>
                                            <p:cond delay="4999"/>
                                          </p:stCondLst>
                                        </p:cTn>
                                        <p:tgtEl>
                                          <p:spTgt spid="43"/>
                                        </p:tgtEl>
                                        <p:attrNameLst>
                                          <p:attrName>style.visibility</p:attrName>
                                        </p:attrNameLst>
                                      </p:cBhvr>
                                      <p:to>
                                        <p:strVal val="hidden"/>
                                      </p:to>
                                    </p:set>
                                  </p:childTnLst>
                                </p:cTn>
                              </p:par>
                              <p:par>
                                <p:cTn id="248" presetID="2" presetClass="exit" presetSubtype="9" fill="hold" grpId="0" nodeType="withEffect">
                                  <p:stCondLst>
                                    <p:cond delay="0"/>
                                  </p:stCondLst>
                                  <p:childTnLst>
                                    <p:anim calcmode="lin" valueType="num">
                                      <p:cBhvr additive="base">
                                        <p:cTn id="249" dur="5000"/>
                                        <p:tgtEl>
                                          <p:spTgt spid="7"/>
                                        </p:tgtEl>
                                        <p:attrNameLst>
                                          <p:attrName>ppt_x</p:attrName>
                                        </p:attrNameLst>
                                      </p:cBhvr>
                                      <p:tavLst>
                                        <p:tav tm="0">
                                          <p:val>
                                            <p:strVal val="ppt_x"/>
                                          </p:val>
                                        </p:tav>
                                        <p:tav tm="100000">
                                          <p:val>
                                            <p:strVal val="0-ppt_w/2"/>
                                          </p:val>
                                        </p:tav>
                                      </p:tavLst>
                                    </p:anim>
                                    <p:anim calcmode="lin" valueType="num">
                                      <p:cBhvr additive="base">
                                        <p:cTn id="250" dur="5000"/>
                                        <p:tgtEl>
                                          <p:spTgt spid="7"/>
                                        </p:tgtEl>
                                        <p:attrNameLst>
                                          <p:attrName>ppt_y</p:attrName>
                                        </p:attrNameLst>
                                      </p:cBhvr>
                                      <p:tavLst>
                                        <p:tav tm="0">
                                          <p:val>
                                            <p:strVal val="ppt_y"/>
                                          </p:val>
                                        </p:tav>
                                        <p:tav tm="100000">
                                          <p:val>
                                            <p:strVal val="0-ppt_h/2"/>
                                          </p:val>
                                        </p:tav>
                                      </p:tavLst>
                                    </p:anim>
                                    <p:set>
                                      <p:cBhvr>
                                        <p:cTn id="251" dur="1" fill="hold">
                                          <p:stCondLst>
                                            <p:cond delay="4999"/>
                                          </p:stCondLst>
                                        </p:cTn>
                                        <p:tgtEl>
                                          <p:spTgt spid="7"/>
                                        </p:tgtEl>
                                        <p:attrNameLst>
                                          <p:attrName>style.visibility</p:attrName>
                                        </p:attrNameLst>
                                      </p:cBhvr>
                                      <p:to>
                                        <p:strVal val="hidden"/>
                                      </p:to>
                                    </p:set>
                                  </p:childTnLst>
                                </p:cTn>
                              </p:par>
                              <p:par>
                                <p:cTn id="252" presetID="2" presetClass="exit" presetSubtype="9" fill="hold" grpId="0" nodeType="withEffect">
                                  <p:stCondLst>
                                    <p:cond delay="0"/>
                                  </p:stCondLst>
                                  <p:childTnLst>
                                    <p:anim calcmode="lin" valueType="num">
                                      <p:cBhvr additive="base">
                                        <p:cTn id="253" dur="5000"/>
                                        <p:tgtEl>
                                          <p:spTgt spid="13"/>
                                        </p:tgtEl>
                                        <p:attrNameLst>
                                          <p:attrName>ppt_x</p:attrName>
                                        </p:attrNameLst>
                                      </p:cBhvr>
                                      <p:tavLst>
                                        <p:tav tm="0">
                                          <p:val>
                                            <p:strVal val="ppt_x"/>
                                          </p:val>
                                        </p:tav>
                                        <p:tav tm="100000">
                                          <p:val>
                                            <p:strVal val="0-ppt_w/2"/>
                                          </p:val>
                                        </p:tav>
                                      </p:tavLst>
                                    </p:anim>
                                    <p:anim calcmode="lin" valueType="num">
                                      <p:cBhvr additive="base">
                                        <p:cTn id="254" dur="5000"/>
                                        <p:tgtEl>
                                          <p:spTgt spid="13"/>
                                        </p:tgtEl>
                                        <p:attrNameLst>
                                          <p:attrName>ppt_y</p:attrName>
                                        </p:attrNameLst>
                                      </p:cBhvr>
                                      <p:tavLst>
                                        <p:tav tm="0">
                                          <p:val>
                                            <p:strVal val="ppt_y"/>
                                          </p:val>
                                        </p:tav>
                                        <p:tav tm="100000">
                                          <p:val>
                                            <p:strVal val="0-ppt_h/2"/>
                                          </p:val>
                                        </p:tav>
                                      </p:tavLst>
                                    </p:anim>
                                    <p:set>
                                      <p:cBhvr>
                                        <p:cTn id="255" dur="1" fill="hold">
                                          <p:stCondLst>
                                            <p:cond delay="4999"/>
                                          </p:stCondLst>
                                        </p:cTn>
                                        <p:tgtEl>
                                          <p:spTgt spid="13"/>
                                        </p:tgtEl>
                                        <p:attrNameLst>
                                          <p:attrName>style.visibility</p:attrName>
                                        </p:attrNameLst>
                                      </p:cBhvr>
                                      <p:to>
                                        <p:strVal val="hidden"/>
                                      </p:to>
                                    </p:set>
                                  </p:childTnLst>
                                </p:cTn>
                              </p:par>
                              <p:par>
                                <p:cTn id="256" presetID="2" presetClass="exit" presetSubtype="9" fill="hold" grpId="0" nodeType="withEffect">
                                  <p:stCondLst>
                                    <p:cond delay="0"/>
                                  </p:stCondLst>
                                  <p:childTnLst>
                                    <p:anim calcmode="lin" valueType="num">
                                      <p:cBhvr additive="base">
                                        <p:cTn id="257" dur="5000"/>
                                        <p:tgtEl>
                                          <p:spTgt spid="17"/>
                                        </p:tgtEl>
                                        <p:attrNameLst>
                                          <p:attrName>ppt_x</p:attrName>
                                        </p:attrNameLst>
                                      </p:cBhvr>
                                      <p:tavLst>
                                        <p:tav tm="0">
                                          <p:val>
                                            <p:strVal val="ppt_x"/>
                                          </p:val>
                                        </p:tav>
                                        <p:tav tm="100000">
                                          <p:val>
                                            <p:strVal val="0-ppt_w/2"/>
                                          </p:val>
                                        </p:tav>
                                      </p:tavLst>
                                    </p:anim>
                                    <p:anim calcmode="lin" valueType="num">
                                      <p:cBhvr additive="base">
                                        <p:cTn id="258" dur="5000"/>
                                        <p:tgtEl>
                                          <p:spTgt spid="17"/>
                                        </p:tgtEl>
                                        <p:attrNameLst>
                                          <p:attrName>ppt_y</p:attrName>
                                        </p:attrNameLst>
                                      </p:cBhvr>
                                      <p:tavLst>
                                        <p:tav tm="0">
                                          <p:val>
                                            <p:strVal val="ppt_y"/>
                                          </p:val>
                                        </p:tav>
                                        <p:tav tm="100000">
                                          <p:val>
                                            <p:strVal val="0-ppt_h/2"/>
                                          </p:val>
                                        </p:tav>
                                      </p:tavLst>
                                    </p:anim>
                                    <p:set>
                                      <p:cBhvr>
                                        <p:cTn id="259" dur="1" fill="hold">
                                          <p:stCondLst>
                                            <p:cond delay="4999"/>
                                          </p:stCondLst>
                                        </p:cTn>
                                        <p:tgtEl>
                                          <p:spTgt spid="17"/>
                                        </p:tgtEl>
                                        <p:attrNameLst>
                                          <p:attrName>style.visibility</p:attrName>
                                        </p:attrNameLst>
                                      </p:cBhvr>
                                      <p:to>
                                        <p:strVal val="hidden"/>
                                      </p:to>
                                    </p:set>
                                  </p:childTnLst>
                                </p:cTn>
                              </p:par>
                              <p:par>
                                <p:cTn id="260" presetID="2" presetClass="exit" presetSubtype="9" fill="hold" grpId="0" nodeType="withEffect">
                                  <p:stCondLst>
                                    <p:cond delay="0"/>
                                  </p:stCondLst>
                                  <p:childTnLst>
                                    <p:anim calcmode="lin" valueType="num">
                                      <p:cBhvr additive="base">
                                        <p:cTn id="261" dur="5000"/>
                                        <p:tgtEl>
                                          <p:spTgt spid="19"/>
                                        </p:tgtEl>
                                        <p:attrNameLst>
                                          <p:attrName>ppt_x</p:attrName>
                                        </p:attrNameLst>
                                      </p:cBhvr>
                                      <p:tavLst>
                                        <p:tav tm="0">
                                          <p:val>
                                            <p:strVal val="ppt_x"/>
                                          </p:val>
                                        </p:tav>
                                        <p:tav tm="100000">
                                          <p:val>
                                            <p:strVal val="0-ppt_w/2"/>
                                          </p:val>
                                        </p:tav>
                                      </p:tavLst>
                                    </p:anim>
                                    <p:anim calcmode="lin" valueType="num">
                                      <p:cBhvr additive="base">
                                        <p:cTn id="262" dur="5000"/>
                                        <p:tgtEl>
                                          <p:spTgt spid="19"/>
                                        </p:tgtEl>
                                        <p:attrNameLst>
                                          <p:attrName>ppt_y</p:attrName>
                                        </p:attrNameLst>
                                      </p:cBhvr>
                                      <p:tavLst>
                                        <p:tav tm="0">
                                          <p:val>
                                            <p:strVal val="ppt_y"/>
                                          </p:val>
                                        </p:tav>
                                        <p:tav tm="100000">
                                          <p:val>
                                            <p:strVal val="0-ppt_h/2"/>
                                          </p:val>
                                        </p:tav>
                                      </p:tavLst>
                                    </p:anim>
                                    <p:set>
                                      <p:cBhvr>
                                        <p:cTn id="263" dur="1" fill="hold">
                                          <p:stCondLst>
                                            <p:cond delay="4999"/>
                                          </p:stCondLst>
                                        </p:cTn>
                                        <p:tgtEl>
                                          <p:spTgt spid="19"/>
                                        </p:tgtEl>
                                        <p:attrNameLst>
                                          <p:attrName>style.visibility</p:attrName>
                                        </p:attrNameLst>
                                      </p:cBhvr>
                                      <p:to>
                                        <p:strVal val="hidden"/>
                                      </p:to>
                                    </p:set>
                                  </p:childTnLst>
                                </p:cTn>
                              </p:par>
                              <p:par>
                                <p:cTn id="264" presetID="2" presetClass="exit" presetSubtype="9" fill="hold" grpId="0" nodeType="withEffect">
                                  <p:stCondLst>
                                    <p:cond delay="0"/>
                                  </p:stCondLst>
                                  <p:childTnLst>
                                    <p:anim calcmode="lin" valueType="num">
                                      <p:cBhvr additive="base">
                                        <p:cTn id="265" dur="5000"/>
                                        <p:tgtEl>
                                          <p:spTgt spid="24"/>
                                        </p:tgtEl>
                                        <p:attrNameLst>
                                          <p:attrName>ppt_x</p:attrName>
                                        </p:attrNameLst>
                                      </p:cBhvr>
                                      <p:tavLst>
                                        <p:tav tm="0">
                                          <p:val>
                                            <p:strVal val="ppt_x"/>
                                          </p:val>
                                        </p:tav>
                                        <p:tav tm="100000">
                                          <p:val>
                                            <p:strVal val="0-ppt_w/2"/>
                                          </p:val>
                                        </p:tav>
                                      </p:tavLst>
                                    </p:anim>
                                    <p:anim calcmode="lin" valueType="num">
                                      <p:cBhvr additive="base">
                                        <p:cTn id="266" dur="5000"/>
                                        <p:tgtEl>
                                          <p:spTgt spid="24"/>
                                        </p:tgtEl>
                                        <p:attrNameLst>
                                          <p:attrName>ppt_y</p:attrName>
                                        </p:attrNameLst>
                                      </p:cBhvr>
                                      <p:tavLst>
                                        <p:tav tm="0">
                                          <p:val>
                                            <p:strVal val="ppt_y"/>
                                          </p:val>
                                        </p:tav>
                                        <p:tav tm="100000">
                                          <p:val>
                                            <p:strVal val="0-ppt_h/2"/>
                                          </p:val>
                                        </p:tav>
                                      </p:tavLst>
                                    </p:anim>
                                    <p:set>
                                      <p:cBhvr>
                                        <p:cTn id="267" dur="1" fill="hold">
                                          <p:stCondLst>
                                            <p:cond delay="4999"/>
                                          </p:stCondLst>
                                        </p:cTn>
                                        <p:tgtEl>
                                          <p:spTgt spid="24"/>
                                        </p:tgtEl>
                                        <p:attrNameLst>
                                          <p:attrName>style.visibility</p:attrName>
                                        </p:attrNameLst>
                                      </p:cBhvr>
                                      <p:to>
                                        <p:strVal val="hidden"/>
                                      </p:to>
                                    </p:set>
                                  </p:childTnLst>
                                </p:cTn>
                              </p:par>
                              <p:par>
                                <p:cTn id="268" presetID="2" presetClass="exit" presetSubtype="9" fill="hold" grpId="0" nodeType="withEffect">
                                  <p:stCondLst>
                                    <p:cond delay="0"/>
                                  </p:stCondLst>
                                  <p:childTnLst>
                                    <p:anim calcmode="lin" valueType="num">
                                      <p:cBhvr additive="base">
                                        <p:cTn id="269" dur="5000"/>
                                        <p:tgtEl>
                                          <p:spTgt spid="27"/>
                                        </p:tgtEl>
                                        <p:attrNameLst>
                                          <p:attrName>ppt_x</p:attrName>
                                        </p:attrNameLst>
                                      </p:cBhvr>
                                      <p:tavLst>
                                        <p:tav tm="0">
                                          <p:val>
                                            <p:strVal val="ppt_x"/>
                                          </p:val>
                                        </p:tav>
                                        <p:tav tm="100000">
                                          <p:val>
                                            <p:strVal val="0-ppt_w/2"/>
                                          </p:val>
                                        </p:tav>
                                      </p:tavLst>
                                    </p:anim>
                                    <p:anim calcmode="lin" valueType="num">
                                      <p:cBhvr additive="base">
                                        <p:cTn id="270" dur="5000"/>
                                        <p:tgtEl>
                                          <p:spTgt spid="27"/>
                                        </p:tgtEl>
                                        <p:attrNameLst>
                                          <p:attrName>ppt_y</p:attrName>
                                        </p:attrNameLst>
                                      </p:cBhvr>
                                      <p:tavLst>
                                        <p:tav tm="0">
                                          <p:val>
                                            <p:strVal val="ppt_y"/>
                                          </p:val>
                                        </p:tav>
                                        <p:tav tm="100000">
                                          <p:val>
                                            <p:strVal val="0-ppt_h/2"/>
                                          </p:val>
                                        </p:tav>
                                      </p:tavLst>
                                    </p:anim>
                                    <p:set>
                                      <p:cBhvr>
                                        <p:cTn id="271" dur="1" fill="hold">
                                          <p:stCondLst>
                                            <p:cond delay="4999"/>
                                          </p:stCondLst>
                                        </p:cTn>
                                        <p:tgtEl>
                                          <p:spTgt spid="27"/>
                                        </p:tgtEl>
                                        <p:attrNameLst>
                                          <p:attrName>style.visibility</p:attrName>
                                        </p:attrNameLst>
                                      </p:cBhvr>
                                      <p:to>
                                        <p:strVal val="hidden"/>
                                      </p:to>
                                    </p:set>
                                  </p:childTnLst>
                                </p:cTn>
                              </p:par>
                              <p:par>
                                <p:cTn id="272" presetID="2" presetClass="exit" presetSubtype="9" fill="hold" grpId="0" nodeType="withEffect">
                                  <p:stCondLst>
                                    <p:cond delay="0"/>
                                  </p:stCondLst>
                                  <p:childTnLst>
                                    <p:anim calcmode="lin" valueType="num">
                                      <p:cBhvr additive="base">
                                        <p:cTn id="273" dur="5000"/>
                                        <p:tgtEl>
                                          <p:spTgt spid="31"/>
                                        </p:tgtEl>
                                        <p:attrNameLst>
                                          <p:attrName>ppt_x</p:attrName>
                                        </p:attrNameLst>
                                      </p:cBhvr>
                                      <p:tavLst>
                                        <p:tav tm="0">
                                          <p:val>
                                            <p:strVal val="ppt_x"/>
                                          </p:val>
                                        </p:tav>
                                        <p:tav tm="100000">
                                          <p:val>
                                            <p:strVal val="0-ppt_w/2"/>
                                          </p:val>
                                        </p:tav>
                                      </p:tavLst>
                                    </p:anim>
                                    <p:anim calcmode="lin" valueType="num">
                                      <p:cBhvr additive="base">
                                        <p:cTn id="274" dur="5000"/>
                                        <p:tgtEl>
                                          <p:spTgt spid="31"/>
                                        </p:tgtEl>
                                        <p:attrNameLst>
                                          <p:attrName>ppt_y</p:attrName>
                                        </p:attrNameLst>
                                      </p:cBhvr>
                                      <p:tavLst>
                                        <p:tav tm="0">
                                          <p:val>
                                            <p:strVal val="ppt_y"/>
                                          </p:val>
                                        </p:tav>
                                        <p:tav tm="100000">
                                          <p:val>
                                            <p:strVal val="0-ppt_h/2"/>
                                          </p:val>
                                        </p:tav>
                                      </p:tavLst>
                                    </p:anim>
                                    <p:set>
                                      <p:cBhvr>
                                        <p:cTn id="275" dur="1" fill="hold">
                                          <p:stCondLst>
                                            <p:cond delay="4999"/>
                                          </p:stCondLst>
                                        </p:cTn>
                                        <p:tgtEl>
                                          <p:spTgt spid="31"/>
                                        </p:tgtEl>
                                        <p:attrNameLst>
                                          <p:attrName>style.visibility</p:attrName>
                                        </p:attrNameLst>
                                      </p:cBhvr>
                                      <p:to>
                                        <p:strVal val="hidden"/>
                                      </p:to>
                                    </p:set>
                                  </p:childTnLst>
                                </p:cTn>
                              </p:par>
                              <p:par>
                                <p:cTn id="276" presetID="2" presetClass="exit" presetSubtype="9" fill="hold" grpId="0" nodeType="withEffect">
                                  <p:stCondLst>
                                    <p:cond delay="0"/>
                                  </p:stCondLst>
                                  <p:childTnLst>
                                    <p:anim calcmode="lin" valueType="num">
                                      <p:cBhvr additive="base">
                                        <p:cTn id="277" dur="5000"/>
                                        <p:tgtEl>
                                          <p:spTgt spid="34"/>
                                        </p:tgtEl>
                                        <p:attrNameLst>
                                          <p:attrName>ppt_x</p:attrName>
                                        </p:attrNameLst>
                                      </p:cBhvr>
                                      <p:tavLst>
                                        <p:tav tm="0">
                                          <p:val>
                                            <p:strVal val="ppt_x"/>
                                          </p:val>
                                        </p:tav>
                                        <p:tav tm="100000">
                                          <p:val>
                                            <p:strVal val="0-ppt_w/2"/>
                                          </p:val>
                                        </p:tav>
                                      </p:tavLst>
                                    </p:anim>
                                    <p:anim calcmode="lin" valueType="num">
                                      <p:cBhvr additive="base">
                                        <p:cTn id="278" dur="5000"/>
                                        <p:tgtEl>
                                          <p:spTgt spid="34"/>
                                        </p:tgtEl>
                                        <p:attrNameLst>
                                          <p:attrName>ppt_y</p:attrName>
                                        </p:attrNameLst>
                                      </p:cBhvr>
                                      <p:tavLst>
                                        <p:tav tm="0">
                                          <p:val>
                                            <p:strVal val="ppt_y"/>
                                          </p:val>
                                        </p:tav>
                                        <p:tav tm="100000">
                                          <p:val>
                                            <p:strVal val="0-ppt_h/2"/>
                                          </p:val>
                                        </p:tav>
                                      </p:tavLst>
                                    </p:anim>
                                    <p:set>
                                      <p:cBhvr>
                                        <p:cTn id="279" dur="1" fill="hold">
                                          <p:stCondLst>
                                            <p:cond delay="4999"/>
                                          </p:stCondLst>
                                        </p:cTn>
                                        <p:tgtEl>
                                          <p:spTgt spid="34"/>
                                        </p:tgtEl>
                                        <p:attrNameLst>
                                          <p:attrName>style.visibility</p:attrName>
                                        </p:attrNameLst>
                                      </p:cBhvr>
                                      <p:to>
                                        <p:strVal val="hidden"/>
                                      </p:to>
                                    </p:set>
                                  </p:childTnLst>
                                </p:cTn>
                              </p:par>
                              <p:par>
                                <p:cTn id="280" presetID="2" presetClass="exit" presetSubtype="9" fill="hold" grpId="0" nodeType="withEffect">
                                  <p:stCondLst>
                                    <p:cond delay="0"/>
                                  </p:stCondLst>
                                  <p:childTnLst>
                                    <p:anim calcmode="lin" valueType="num">
                                      <p:cBhvr additive="base">
                                        <p:cTn id="281" dur="5000"/>
                                        <p:tgtEl>
                                          <p:spTgt spid="38"/>
                                        </p:tgtEl>
                                        <p:attrNameLst>
                                          <p:attrName>ppt_x</p:attrName>
                                        </p:attrNameLst>
                                      </p:cBhvr>
                                      <p:tavLst>
                                        <p:tav tm="0">
                                          <p:val>
                                            <p:strVal val="ppt_x"/>
                                          </p:val>
                                        </p:tav>
                                        <p:tav tm="100000">
                                          <p:val>
                                            <p:strVal val="0-ppt_w/2"/>
                                          </p:val>
                                        </p:tav>
                                      </p:tavLst>
                                    </p:anim>
                                    <p:anim calcmode="lin" valueType="num">
                                      <p:cBhvr additive="base">
                                        <p:cTn id="282" dur="5000"/>
                                        <p:tgtEl>
                                          <p:spTgt spid="38"/>
                                        </p:tgtEl>
                                        <p:attrNameLst>
                                          <p:attrName>ppt_y</p:attrName>
                                        </p:attrNameLst>
                                      </p:cBhvr>
                                      <p:tavLst>
                                        <p:tav tm="0">
                                          <p:val>
                                            <p:strVal val="ppt_y"/>
                                          </p:val>
                                        </p:tav>
                                        <p:tav tm="100000">
                                          <p:val>
                                            <p:strVal val="0-ppt_h/2"/>
                                          </p:val>
                                        </p:tav>
                                      </p:tavLst>
                                    </p:anim>
                                    <p:set>
                                      <p:cBhvr>
                                        <p:cTn id="283" dur="1" fill="hold">
                                          <p:stCondLst>
                                            <p:cond delay="4999"/>
                                          </p:stCondLst>
                                        </p:cTn>
                                        <p:tgtEl>
                                          <p:spTgt spid="38"/>
                                        </p:tgtEl>
                                        <p:attrNameLst>
                                          <p:attrName>style.visibility</p:attrName>
                                        </p:attrNameLst>
                                      </p:cBhvr>
                                      <p:to>
                                        <p:strVal val="hidden"/>
                                      </p:to>
                                    </p:set>
                                  </p:childTnLst>
                                </p:cTn>
                              </p:par>
                              <p:par>
                                <p:cTn id="284" presetID="2" presetClass="exit" presetSubtype="9" fill="hold" grpId="0" nodeType="withEffect">
                                  <p:stCondLst>
                                    <p:cond delay="0"/>
                                  </p:stCondLst>
                                  <p:childTnLst>
                                    <p:anim calcmode="lin" valueType="num">
                                      <p:cBhvr additive="base">
                                        <p:cTn id="285" dur="5000"/>
                                        <p:tgtEl>
                                          <p:spTgt spid="45"/>
                                        </p:tgtEl>
                                        <p:attrNameLst>
                                          <p:attrName>ppt_x</p:attrName>
                                        </p:attrNameLst>
                                      </p:cBhvr>
                                      <p:tavLst>
                                        <p:tav tm="0">
                                          <p:val>
                                            <p:strVal val="ppt_x"/>
                                          </p:val>
                                        </p:tav>
                                        <p:tav tm="100000">
                                          <p:val>
                                            <p:strVal val="0-ppt_w/2"/>
                                          </p:val>
                                        </p:tav>
                                      </p:tavLst>
                                    </p:anim>
                                    <p:anim calcmode="lin" valueType="num">
                                      <p:cBhvr additive="base">
                                        <p:cTn id="286" dur="5000"/>
                                        <p:tgtEl>
                                          <p:spTgt spid="45"/>
                                        </p:tgtEl>
                                        <p:attrNameLst>
                                          <p:attrName>ppt_y</p:attrName>
                                        </p:attrNameLst>
                                      </p:cBhvr>
                                      <p:tavLst>
                                        <p:tav tm="0">
                                          <p:val>
                                            <p:strVal val="ppt_y"/>
                                          </p:val>
                                        </p:tav>
                                        <p:tav tm="100000">
                                          <p:val>
                                            <p:strVal val="0-ppt_h/2"/>
                                          </p:val>
                                        </p:tav>
                                      </p:tavLst>
                                    </p:anim>
                                    <p:set>
                                      <p:cBhvr>
                                        <p:cTn id="287" dur="1" fill="hold">
                                          <p:stCondLst>
                                            <p:cond delay="4999"/>
                                          </p:stCondLst>
                                        </p:cTn>
                                        <p:tgtEl>
                                          <p:spTgt spid="45"/>
                                        </p:tgtEl>
                                        <p:attrNameLst>
                                          <p:attrName>style.visibility</p:attrName>
                                        </p:attrNameLst>
                                      </p:cBhvr>
                                      <p:to>
                                        <p:strVal val="hidden"/>
                                      </p:to>
                                    </p:set>
                                  </p:childTnLst>
                                </p:cTn>
                              </p:par>
                              <p:par>
                                <p:cTn id="288" presetID="2" presetClass="exit" presetSubtype="3" fill="hold" grpId="0" nodeType="withEffect">
                                  <p:stCondLst>
                                    <p:cond delay="0"/>
                                  </p:stCondLst>
                                  <p:childTnLst>
                                    <p:anim calcmode="lin" valueType="num">
                                      <p:cBhvr additive="base">
                                        <p:cTn id="289" dur="5000"/>
                                        <p:tgtEl>
                                          <p:spTgt spid="8"/>
                                        </p:tgtEl>
                                        <p:attrNameLst>
                                          <p:attrName>ppt_x</p:attrName>
                                        </p:attrNameLst>
                                      </p:cBhvr>
                                      <p:tavLst>
                                        <p:tav tm="0">
                                          <p:val>
                                            <p:strVal val="ppt_x"/>
                                          </p:val>
                                        </p:tav>
                                        <p:tav tm="100000">
                                          <p:val>
                                            <p:strVal val="1+ppt_w/2"/>
                                          </p:val>
                                        </p:tav>
                                      </p:tavLst>
                                    </p:anim>
                                    <p:anim calcmode="lin" valueType="num">
                                      <p:cBhvr additive="base">
                                        <p:cTn id="290" dur="5000"/>
                                        <p:tgtEl>
                                          <p:spTgt spid="8"/>
                                        </p:tgtEl>
                                        <p:attrNameLst>
                                          <p:attrName>ppt_y</p:attrName>
                                        </p:attrNameLst>
                                      </p:cBhvr>
                                      <p:tavLst>
                                        <p:tav tm="0">
                                          <p:val>
                                            <p:strVal val="ppt_y"/>
                                          </p:val>
                                        </p:tav>
                                        <p:tav tm="100000">
                                          <p:val>
                                            <p:strVal val="0-ppt_h/2"/>
                                          </p:val>
                                        </p:tav>
                                      </p:tavLst>
                                    </p:anim>
                                    <p:set>
                                      <p:cBhvr>
                                        <p:cTn id="291" dur="1" fill="hold">
                                          <p:stCondLst>
                                            <p:cond delay="4999"/>
                                          </p:stCondLst>
                                        </p:cTn>
                                        <p:tgtEl>
                                          <p:spTgt spid="8"/>
                                        </p:tgtEl>
                                        <p:attrNameLst>
                                          <p:attrName>style.visibility</p:attrName>
                                        </p:attrNameLst>
                                      </p:cBhvr>
                                      <p:to>
                                        <p:strVal val="hidden"/>
                                      </p:to>
                                    </p:set>
                                  </p:childTnLst>
                                </p:cTn>
                              </p:par>
                              <p:par>
                                <p:cTn id="292" presetID="2" presetClass="exit" presetSubtype="3" fill="hold" grpId="0" nodeType="withEffect">
                                  <p:stCondLst>
                                    <p:cond delay="0"/>
                                  </p:stCondLst>
                                  <p:childTnLst>
                                    <p:anim calcmode="lin" valueType="num">
                                      <p:cBhvr additive="base">
                                        <p:cTn id="293" dur="5000"/>
                                        <p:tgtEl>
                                          <p:spTgt spid="12"/>
                                        </p:tgtEl>
                                        <p:attrNameLst>
                                          <p:attrName>ppt_x</p:attrName>
                                        </p:attrNameLst>
                                      </p:cBhvr>
                                      <p:tavLst>
                                        <p:tav tm="0">
                                          <p:val>
                                            <p:strVal val="ppt_x"/>
                                          </p:val>
                                        </p:tav>
                                        <p:tav tm="100000">
                                          <p:val>
                                            <p:strVal val="1+ppt_w/2"/>
                                          </p:val>
                                        </p:tav>
                                      </p:tavLst>
                                    </p:anim>
                                    <p:anim calcmode="lin" valueType="num">
                                      <p:cBhvr additive="base">
                                        <p:cTn id="294" dur="5000"/>
                                        <p:tgtEl>
                                          <p:spTgt spid="12"/>
                                        </p:tgtEl>
                                        <p:attrNameLst>
                                          <p:attrName>ppt_y</p:attrName>
                                        </p:attrNameLst>
                                      </p:cBhvr>
                                      <p:tavLst>
                                        <p:tav tm="0">
                                          <p:val>
                                            <p:strVal val="ppt_y"/>
                                          </p:val>
                                        </p:tav>
                                        <p:tav tm="100000">
                                          <p:val>
                                            <p:strVal val="0-ppt_h/2"/>
                                          </p:val>
                                        </p:tav>
                                      </p:tavLst>
                                    </p:anim>
                                    <p:set>
                                      <p:cBhvr>
                                        <p:cTn id="295" dur="1" fill="hold">
                                          <p:stCondLst>
                                            <p:cond delay="4999"/>
                                          </p:stCondLst>
                                        </p:cTn>
                                        <p:tgtEl>
                                          <p:spTgt spid="12"/>
                                        </p:tgtEl>
                                        <p:attrNameLst>
                                          <p:attrName>style.visibility</p:attrName>
                                        </p:attrNameLst>
                                      </p:cBhvr>
                                      <p:to>
                                        <p:strVal val="hidden"/>
                                      </p:to>
                                    </p:set>
                                  </p:childTnLst>
                                </p:cTn>
                              </p:par>
                              <p:par>
                                <p:cTn id="296" presetID="2" presetClass="exit" presetSubtype="3" fill="hold" grpId="0" nodeType="withEffect">
                                  <p:stCondLst>
                                    <p:cond delay="0"/>
                                  </p:stCondLst>
                                  <p:childTnLst>
                                    <p:anim calcmode="lin" valueType="num">
                                      <p:cBhvr additive="base">
                                        <p:cTn id="297" dur="5000"/>
                                        <p:tgtEl>
                                          <p:spTgt spid="14"/>
                                        </p:tgtEl>
                                        <p:attrNameLst>
                                          <p:attrName>ppt_x</p:attrName>
                                        </p:attrNameLst>
                                      </p:cBhvr>
                                      <p:tavLst>
                                        <p:tav tm="0">
                                          <p:val>
                                            <p:strVal val="ppt_x"/>
                                          </p:val>
                                        </p:tav>
                                        <p:tav tm="100000">
                                          <p:val>
                                            <p:strVal val="1+ppt_w/2"/>
                                          </p:val>
                                        </p:tav>
                                      </p:tavLst>
                                    </p:anim>
                                    <p:anim calcmode="lin" valueType="num">
                                      <p:cBhvr additive="base">
                                        <p:cTn id="298" dur="5000"/>
                                        <p:tgtEl>
                                          <p:spTgt spid="14"/>
                                        </p:tgtEl>
                                        <p:attrNameLst>
                                          <p:attrName>ppt_y</p:attrName>
                                        </p:attrNameLst>
                                      </p:cBhvr>
                                      <p:tavLst>
                                        <p:tav tm="0">
                                          <p:val>
                                            <p:strVal val="ppt_y"/>
                                          </p:val>
                                        </p:tav>
                                        <p:tav tm="100000">
                                          <p:val>
                                            <p:strVal val="0-ppt_h/2"/>
                                          </p:val>
                                        </p:tav>
                                      </p:tavLst>
                                    </p:anim>
                                    <p:set>
                                      <p:cBhvr>
                                        <p:cTn id="299" dur="1" fill="hold">
                                          <p:stCondLst>
                                            <p:cond delay="4999"/>
                                          </p:stCondLst>
                                        </p:cTn>
                                        <p:tgtEl>
                                          <p:spTgt spid="14"/>
                                        </p:tgtEl>
                                        <p:attrNameLst>
                                          <p:attrName>style.visibility</p:attrName>
                                        </p:attrNameLst>
                                      </p:cBhvr>
                                      <p:to>
                                        <p:strVal val="hidden"/>
                                      </p:to>
                                    </p:set>
                                  </p:childTnLst>
                                </p:cTn>
                              </p:par>
                              <p:par>
                                <p:cTn id="300" presetID="2" presetClass="exit" presetSubtype="3" fill="hold" grpId="0" nodeType="withEffect">
                                  <p:stCondLst>
                                    <p:cond delay="0"/>
                                  </p:stCondLst>
                                  <p:childTnLst>
                                    <p:anim calcmode="lin" valueType="num">
                                      <p:cBhvr additive="base">
                                        <p:cTn id="301" dur="5000"/>
                                        <p:tgtEl>
                                          <p:spTgt spid="20"/>
                                        </p:tgtEl>
                                        <p:attrNameLst>
                                          <p:attrName>ppt_x</p:attrName>
                                        </p:attrNameLst>
                                      </p:cBhvr>
                                      <p:tavLst>
                                        <p:tav tm="0">
                                          <p:val>
                                            <p:strVal val="ppt_x"/>
                                          </p:val>
                                        </p:tav>
                                        <p:tav tm="100000">
                                          <p:val>
                                            <p:strVal val="1+ppt_w/2"/>
                                          </p:val>
                                        </p:tav>
                                      </p:tavLst>
                                    </p:anim>
                                    <p:anim calcmode="lin" valueType="num">
                                      <p:cBhvr additive="base">
                                        <p:cTn id="302" dur="5000"/>
                                        <p:tgtEl>
                                          <p:spTgt spid="20"/>
                                        </p:tgtEl>
                                        <p:attrNameLst>
                                          <p:attrName>ppt_y</p:attrName>
                                        </p:attrNameLst>
                                      </p:cBhvr>
                                      <p:tavLst>
                                        <p:tav tm="0">
                                          <p:val>
                                            <p:strVal val="ppt_y"/>
                                          </p:val>
                                        </p:tav>
                                        <p:tav tm="100000">
                                          <p:val>
                                            <p:strVal val="0-ppt_h/2"/>
                                          </p:val>
                                        </p:tav>
                                      </p:tavLst>
                                    </p:anim>
                                    <p:set>
                                      <p:cBhvr>
                                        <p:cTn id="303" dur="1" fill="hold">
                                          <p:stCondLst>
                                            <p:cond delay="4999"/>
                                          </p:stCondLst>
                                        </p:cTn>
                                        <p:tgtEl>
                                          <p:spTgt spid="20"/>
                                        </p:tgtEl>
                                        <p:attrNameLst>
                                          <p:attrName>style.visibility</p:attrName>
                                        </p:attrNameLst>
                                      </p:cBhvr>
                                      <p:to>
                                        <p:strVal val="hidden"/>
                                      </p:to>
                                    </p:set>
                                  </p:childTnLst>
                                </p:cTn>
                              </p:par>
                              <p:par>
                                <p:cTn id="304" presetID="2" presetClass="exit" presetSubtype="3" fill="hold" grpId="0" nodeType="withEffect">
                                  <p:stCondLst>
                                    <p:cond delay="0"/>
                                  </p:stCondLst>
                                  <p:childTnLst>
                                    <p:anim calcmode="lin" valueType="num">
                                      <p:cBhvr additive="base">
                                        <p:cTn id="305" dur="5000"/>
                                        <p:tgtEl>
                                          <p:spTgt spid="25"/>
                                        </p:tgtEl>
                                        <p:attrNameLst>
                                          <p:attrName>ppt_x</p:attrName>
                                        </p:attrNameLst>
                                      </p:cBhvr>
                                      <p:tavLst>
                                        <p:tav tm="0">
                                          <p:val>
                                            <p:strVal val="ppt_x"/>
                                          </p:val>
                                        </p:tav>
                                        <p:tav tm="100000">
                                          <p:val>
                                            <p:strVal val="1+ppt_w/2"/>
                                          </p:val>
                                        </p:tav>
                                      </p:tavLst>
                                    </p:anim>
                                    <p:anim calcmode="lin" valueType="num">
                                      <p:cBhvr additive="base">
                                        <p:cTn id="306" dur="5000"/>
                                        <p:tgtEl>
                                          <p:spTgt spid="25"/>
                                        </p:tgtEl>
                                        <p:attrNameLst>
                                          <p:attrName>ppt_y</p:attrName>
                                        </p:attrNameLst>
                                      </p:cBhvr>
                                      <p:tavLst>
                                        <p:tav tm="0">
                                          <p:val>
                                            <p:strVal val="ppt_y"/>
                                          </p:val>
                                        </p:tav>
                                        <p:tav tm="100000">
                                          <p:val>
                                            <p:strVal val="0-ppt_h/2"/>
                                          </p:val>
                                        </p:tav>
                                      </p:tavLst>
                                    </p:anim>
                                    <p:set>
                                      <p:cBhvr>
                                        <p:cTn id="307" dur="1" fill="hold">
                                          <p:stCondLst>
                                            <p:cond delay="4999"/>
                                          </p:stCondLst>
                                        </p:cTn>
                                        <p:tgtEl>
                                          <p:spTgt spid="25"/>
                                        </p:tgtEl>
                                        <p:attrNameLst>
                                          <p:attrName>style.visibility</p:attrName>
                                        </p:attrNameLst>
                                      </p:cBhvr>
                                      <p:to>
                                        <p:strVal val="hidden"/>
                                      </p:to>
                                    </p:set>
                                  </p:childTnLst>
                                </p:cTn>
                              </p:par>
                              <p:par>
                                <p:cTn id="308" presetID="2" presetClass="exit" presetSubtype="3" fill="hold" grpId="0" nodeType="withEffect">
                                  <p:stCondLst>
                                    <p:cond delay="0"/>
                                  </p:stCondLst>
                                  <p:childTnLst>
                                    <p:anim calcmode="lin" valueType="num">
                                      <p:cBhvr additive="base">
                                        <p:cTn id="309" dur="5000"/>
                                        <p:tgtEl>
                                          <p:spTgt spid="28"/>
                                        </p:tgtEl>
                                        <p:attrNameLst>
                                          <p:attrName>ppt_x</p:attrName>
                                        </p:attrNameLst>
                                      </p:cBhvr>
                                      <p:tavLst>
                                        <p:tav tm="0">
                                          <p:val>
                                            <p:strVal val="ppt_x"/>
                                          </p:val>
                                        </p:tav>
                                        <p:tav tm="100000">
                                          <p:val>
                                            <p:strVal val="1+ppt_w/2"/>
                                          </p:val>
                                        </p:tav>
                                      </p:tavLst>
                                    </p:anim>
                                    <p:anim calcmode="lin" valueType="num">
                                      <p:cBhvr additive="base">
                                        <p:cTn id="310" dur="5000"/>
                                        <p:tgtEl>
                                          <p:spTgt spid="28"/>
                                        </p:tgtEl>
                                        <p:attrNameLst>
                                          <p:attrName>ppt_y</p:attrName>
                                        </p:attrNameLst>
                                      </p:cBhvr>
                                      <p:tavLst>
                                        <p:tav tm="0">
                                          <p:val>
                                            <p:strVal val="ppt_y"/>
                                          </p:val>
                                        </p:tav>
                                        <p:tav tm="100000">
                                          <p:val>
                                            <p:strVal val="0-ppt_h/2"/>
                                          </p:val>
                                        </p:tav>
                                      </p:tavLst>
                                    </p:anim>
                                    <p:set>
                                      <p:cBhvr>
                                        <p:cTn id="311" dur="1" fill="hold">
                                          <p:stCondLst>
                                            <p:cond delay="4999"/>
                                          </p:stCondLst>
                                        </p:cTn>
                                        <p:tgtEl>
                                          <p:spTgt spid="28"/>
                                        </p:tgtEl>
                                        <p:attrNameLst>
                                          <p:attrName>style.visibility</p:attrName>
                                        </p:attrNameLst>
                                      </p:cBhvr>
                                      <p:to>
                                        <p:strVal val="hidden"/>
                                      </p:to>
                                    </p:set>
                                  </p:childTnLst>
                                </p:cTn>
                              </p:par>
                              <p:par>
                                <p:cTn id="312" presetID="2" presetClass="exit" presetSubtype="3" fill="hold" grpId="0" nodeType="withEffect">
                                  <p:stCondLst>
                                    <p:cond delay="0"/>
                                  </p:stCondLst>
                                  <p:childTnLst>
                                    <p:anim calcmode="lin" valueType="num">
                                      <p:cBhvr additive="base">
                                        <p:cTn id="313" dur="5000"/>
                                        <p:tgtEl>
                                          <p:spTgt spid="32"/>
                                        </p:tgtEl>
                                        <p:attrNameLst>
                                          <p:attrName>ppt_x</p:attrName>
                                        </p:attrNameLst>
                                      </p:cBhvr>
                                      <p:tavLst>
                                        <p:tav tm="0">
                                          <p:val>
                                            <p:strVal val="ppt_x"/>
                                          </p:val>
                                        </p:tav>
                                        <p:tav tm="100000">
                                          <p:val>
                                            <p:strVal val="1+ppt_w/2"/>
                                          </p:val>
                                        </p:tav>
                                      </p:tavLst>
                                    </p:anim>
                                    <p:anim calcmode="lin" valueType="num">
                                      <p:cBhvr additive="base">
                                        <p:cTn id="314" dur="5000"/>
                                        <p:tgtEl>
                                          <p:spTgt spid="32"/>
                                        </p:tgtEl>
                                        <p:attrNameLst>
                                          <p:attrName>ppt_y</p:attrName>
                                        </p:attrNameLst>
                                      </p:cBhvr>
                                      <p:tavLst>
                                        <p:tav tm="0">
                                          <p:val>
                                            <p:strVal val="ppt_y"/>
                                          </p:val>
                                        </p:tav>
                                        <p:tav tm="100000">
                                          <p:val>
                                            <p:strVal val="0-ppt_h/2"/>
                                          </p:val>
                                        </p:tav>
                                      </p:tavLst>
                                    </p:anim>
                                    <p:set>
                                      <p:cBhvr>
                                        <p:cTn id="315" dur="1" fill="hold">
                                          <p:stCondLst>
                                            <p:cond delay="4999"/>
                                          </p:stCondLst>
                                        </p:cTn>
                                        <p:tgtEl>
                                          <p:spTgt spid="32"/>
                                        </p:tgtEl>
                                        <p:attrNameLst>
                                          <p:attrName>style.visibility</p:attrName>
                                        </p:attrNameLst>
                                      </p:cBhvr>
                                      <p:to>
                                        <p:strVal val="hidden"/>
                                      </p:to>
                                    </p:set>
                                  </p:childTnLst>
                                </p:cTn>
                              </p:par>
                              <p:par>
                                <p:cTn id="316" presetID="2" presetClass="exit" presetSubtype="3" fill="hold" grpId="0" nodeType="withEffect">
                                  <p:stCondLst>
                                    <p:cond delay="0"/>
                                  </p:stCondLst>
                                  <p:childTnLst>
                                    <p:anim calcmode="lin" valueType="num">
                                      <p:cBhvr additive="base">
                                        <p:cTn id="317" dur="5000"/>
                                        <p:tgtEl>
                                          <p:spTgt spid="37"/>
                                        </p:tgtEl>
                                        <p:attrNameLst>
                                          <p:attrName>ppt_x</p:attrName>
                                        </p:attrNameLst>
                                      </p:cBhvr>
                                      <p:tavLst>
                                        <p:tav tm="0">
                                          <p:val>
                                            <p:strVal val="ppt_x"/>
                                          </p:val>
                                        </p:tav>
                                        <p:tav tm="100000">
                                          <p:val>
                                            <p:strVal val="1+ppt_w/2"/>
                                          </p:val>
                                        </p:tav>
                                      </p:tavLst>
                                    </p:anim>
                                    <p:anim calcmode="lin" valueType="num">
                                      <p:cBhvr additive="base">
                                        <p:cTn id="318" dur="5000"/>
                                        <p:tgtEl>
                                          <p:spTgt spid="37"/>
                                        </p:tgtEl>
                                        <p:attrNameLst>
                                          <p:attrName>ppt_y</p:attrName>
                                        </p:attrNameLst>
                                      </p:cBhvr>
                                      <p:tavLst>
                                        <p:tav tm="0">
                                          <p:val>
                                            <p:strVal val="ppt_y"/>
                                          </p:val>
                                        </p:tav>
                                        <p:tav tm="100000">
                                          <p:val>
                                            <p:strVal val="0-ppt_h/2"/>
                                          </p:val>
                                        </p:tav>
                                      </p:tavLst>
                                    </p:anim>
                                    <p:set>
                                      <p:cBhvr>
                                        <p:cTn id="319" dur="1" fill="hold">
                                          <p:stCondLst>
                                            <p:cond delay="4999"/>
                                          </p:stCondLst>
                                        </p:cTn>
                                        <p:tgtEl>
                                          <p:spTgt spid="37"/>
                                        </p:tgtEl>
                                        <p:attrNameLst>
                                          <p:attrName>style.visibility</p:attrName>
                                        </p:attrNameLst>
                                      </p:cBhvr>
                                      <p:to>
                                        <p:strVal val="hidden"/>
                                      </p:to>
                                    </p:set>
                                  </p:childTnLst>
                                </p:cTn>
                              </p:par>
                              <p:par>
                                <p:cTn id="320" presetID="2" presetClass="exit" presetSubtype="3" fill="hold" grpId="0" nodeType="withEffect">
                                  <p:stCondLst>
                                    <p:cond delay="0"/>
                                  </p:stCondLst>
                                  <p:childTnLst>
                                    <p:anim calcmode="lin" valueType="num">
                                      <p:cBhvr additive="base">
                                        <p:cTn id="321" dur="5000"/>
                                        <p:tgtEl>
                                          <p:spTgt spid="40"/>
                                        </p:tgtEl>
                                        <p:attrNameLst>
                                          <p:attrName>ppt_x</p:attrName>
                                        </p:attrNameLst>
                                      </p:cBhvr>
                                      <p:tavLst>
                                        <p:tav tm="0">
                                          <p:val>
                                            <p:strVal val="ppt_x"/>
                                          </p:val>
                                        </p:tav>
                                        <p:tav tm="100000">
                                          <p:val>
                                            <p:strVal val="1+ppt_w/2"/>
                                          </p:val>
                                        </p:tav>
                                      </p:tavLst>
                                    </p:anim>
                                    <p:anim calcmode="lin" valueType="num">
                                      <p:cBhvr additive="base">
                                        <p:cTn id="322" dur="5000"/>
                                        <p:tgtEl>
                                          <p:spTgt spid="40"/>
                                        </p:tgtEl>
                                        <p:attrNameLst>
                                          <p:attrName>ppt_y</p:attrName>
                                        </p:attrNameLst>
                                      </p:cBhvr>
                                      <p:tavLst>
                                        <p:tav tm="0">
                                          <p:val>
                                            <p:strVal val="ppt_y"/>
                                          </p:val>
                                        </p:tav>
                                        <p:tav tm="100000">
                                          <p:val>
                                            <p:strVal val="0-ppt_h/2"/>
                                          </p:val>
                                        </p:tav>
                                      </p:tavLst>
                                    </p:anim>
                                    <p:set>
                                      <p:cBhvr>
                                        <p:cTn id="323" dur="1" fill="hold">
                                          <p:stCondLst>
                                            <p:cond delay="4999"/>
                                          </p:stCondLst>
                                        </p:cTn>
                                        <p:tgtEl>
                                          <p:spTgt spid="40"/>
                                        </p:tgtEl>
                                        <p:attrNameLst>
                                          <p:attrName>style.visibility</p:attrName>
                                        </p:attrNameLst>
                                      </p:cBhvr>
                                      <p:to>
                                        <p:strVal val="hidden"/>
                                      </p:to>
                                    </p:set>
                                  </p:childTnLst>
                                </p:cTn>
                              </p:par>
                              <p:par>
                                <p:cTn id="324" presetID="2" presetClass="exit" presetSubtype="3" fill="hold" grpId="0" nodeType="withEffect">
                                  <p:stCondLst>
                                    <p:cond delay="0"/>
                                  </p:stCondLst>
                                  <p:childTnLst>
                                    <p:anim calcmode="lin" valueType="num">
                                      <p:cBhvr additive="base">
                                        <p:cTn id="325" dur="5000"/>
                                        <p:tgtEl>
                                          <p:spTgt spid="42"/>
                                        </p:tgtEl>
                                        <p:attrNameLst>
                                          <p:attrName>ppt_x</p:attrName>
                                        </p:attrNameLst>
                                      </p:cBhvr>
                                      <p:tavLst>
                                        <p:tav tm="0">
                                          <p:val>
                                            <p:strVal val="ppt_x"/>
                                          </p:val>
                                        </p:tav>
                                        <p:tav tm="100000">
                                          <p:val>
                                            <p:strVal val="1+ppt_w/2"/>
                                          </p:val>
                                        </p:tav>
                                      </p:tavLst>
                                    </p:anim>
                                    <p:anim calcmode="lin" valueType="num">
                                      <p:cBhvr additive="base">
                                        <p:cTn id="326" dur="5000"/>
                                        <p:tgtEl>
                                          <p:spTgt spid="42"/>
                                        </p:tgtEl>
                                        <p:attrNameLst>
                                          <p:attrName>ppt_y</p:attrName>
                                        </p:attrNameLst>
                                      </p:cBhvr>
                                      <p:tavLst>
                                        <p:tav tm="0">
                                          <p:val>
                                            <p:strVal val="ppt_y"/>
                                          </p:val>
                                        </p:tav>
                                        <p:tav tm="100000">
                                          <p:val>
                                            <p:strVal val="0-ppt_h/2"/>
                                          </p:val>
                                        </p:tav>
                                      </p:tavLst>
                                    </p:anim>
                                    <p:set>
                                      <p:cBhvr>
                                        <p:cTn id="327" dur="1" fill="hold">
                                          <p:stCondLst>
                                            <p:cond delay="4999"/>
                                          </p:stCondLst>
                                        </p:cTn>
                                        <p:tgtEl>
                                          <p:spTgt spid="42"/>
                                        </p:tgtEl>
                                        <p:attrNameLst>
                                          <p:attrName>style.visibility</p:attrName>
                                        </p:attrNameLst>
                                      </p:cBhvr>
                                      <p:to>
                                        <p:strVal val="hidden"/>
                                      </p:to>
                                    </p:set>
                                  </p:childTnLst>
                                </p:cTn>
                              </p:par>
                              <p:par>
                                <p:cTn id="328" presetID="5" presetClass="exit" presetSubtype="10" fill="hold" grpId="2" nodeType="withEffect">
                                  <p:stCondLst>
                                    <p:cond delay="0"/>
                                  </p:stCondLst>
                                  <p:childTnLst>
                                    <p:animEffect transition="out" filter="checkerboard(across)">
                                      <p:cBhvr>
                                        <p:cTn id="329" dur="5000"/>
                                        <p:tgtEl>
                                          <p:spTgt spid="6"/>
                                        </p:tgtEl>
                                      </p:cBhvr>
                                    </p:animEffect>
                                    <p:set>
                                      <p:cBhvr>
                                        <p:cTn id="330" dur="1" fill="hold">
                                          <p:stCondLst>
                                            <p:cond delay="4999"/>
                                          </p:stCondLst>
                                        </p:cTn>
                                        <p:tgtEl>
                                          <p:spTgt spid="6"/>
                                        </p:tgtEl>
                                        <p:attrNameLst>
                                          <p:attrName>style.visibility</p:attrName>
                                        </p:attrNameLst>
                                      </p:cBhvr>
                                      <p:to>
                                        <p:strVal val="hidden"/>
                                      </p:to>
                                    </p:set>
                                  </p:childTnLst>
                                </p:cTn>
                              </p:par>
                              <p:par>
                                <p:cTn id="331" presetID="5" presetClass="exit" presetSubtype="10" fill="hold" grpId="1" nodeType="withEffect">
                                  <p:stCondLst>
                                    <p:cond delay="0"/>
                                  </p:stCondLst>
                                  <p:childTnLst>
                                    <p:animEffect transition="out" filter="checkerboard(across)">
                                      <p:cBhvr>
                                        <p:cTn id="332" dur="5000"/>
                                        <p:tgtEl>
                                          <p:spTgt spid="8"/>
                                        </p:tgtEl>
                                      </p:cBhvr>
                                    </p:animEffect>
                                    <p:set>
                                      <p:cBhvr>
                                        <p:cTn id="333" dur="1" fill="hold">
                                          <p:stCondLst>
                                            <p:cond delay="4999"/>
                                          </p:stCondLst>
                                        </p:cTn>
                                        <p:tgtEl>
                                          <p:spTgt spid="8"/>
                                        </p:tgtEl>
                                        <p:attrNameLst>
                                          <p:attrName>style.visibility</p:attrName>
                                        </p:attrNameLst>
                                      </p:cBhvr>
                                      <p:to>
                                        <p:strVal val="hidden"/>
                                      </p:to>
                                    </p:set>
                                  </p:childTnLst>
                                </p:cTn>
                              </p:par>
                              <p:par>
                                <p:cTn id="334" presetID="5" presetClass="exit" presetSubtype="10" fill="hold" grpId="1" nodeType="withEffect">
                                  <p:stCondLst>
                                    <p:cond delay="0"/>
                                  </p:stCondLst>
                                  <p:childTnLst>
                                    <p:animEffect transition="out" filter="checkerboard(across)">
                                      <p:cBhvr>
                                        <p:cTn id="335" dur="5000"/>
                                        <p:tgtEl>
                                          <p:spTgt spid="10"/>
                                        </p:tgtEl>
                                      </p:cBhvr>
                                    </p:animEffect>
                                    <p:set>
                                      <p:cBhvr>
                                        <p:cTn id="336" dur="1" fill="hold">
                                          <p:stCondLst>
                                            <p:cond delay="4999"/>
                                          </p:stCondLst>
                                        </p:cTn>
                                        <p:tgtEl>
                                          <p:spTgt spid="10"/>
                                        </p:tgtEl>
                                        <p:attrNameLst>
                                          <p:attrName>style.visibility</p:attrName>
                                        </p:attrNameLst>
                                      </p:cBhvr>
                                      <p:to>
                                        <p:strVal val="hidden"/>
                                      </p:to>
                                    </p:set>
                                  </p:childTnLst>
                                </p:cTn>
                              </p:par>
                              <p:par>
                                <p:cTn id="337" presetID="5" presetClass="exit" presetSubtype="10" fill="hold" grpId="1" nodeType="withEffect">
                                  <p:stCondLst>
                                    <p:cond delay="0"/>
                                  </p:stCondLst>
                                  <p:childTnLst>
                                    <p:animEffect transition="out" filter="checkerboard(across)">
                                      <p:cBhvr>
                                        <p:cTn id="338" dur="5000"/>
                                        <p:tgtEl>
                                          <p:spTgt spid="12"/>
                                        </p:tgtEl>
                                      </p:cBhvr>
                                    </p:animEffect>
                                    <p:set>
                                      <p:cBhvr>
                                        <p:cTn id="339" dur="1" fill="hold">
                                          <p:stCondLst>
                                            <p:cond delay="4999"/>
                                          </p:stCondLst>
                                        </p:cTn>
                                        <p:tgtEl>
                                          <p:spTgt spid="12"/>
                                        </p:tgtEl>
                                        <p:attrNameLst>
                                          <p:attrName>style.visibility</p:attrName>
                                        </p:attrNameLst>
                                      </p:cBhvr>
                                      <p:to>
                                        <p:strVal val="hidden"/>
                                      </p:to>
                                    </p:set>
                                  </p:childTnLst>
                                </p:cTn>
                              </p:par>
                              <p:par>
                                <p:cTn id="340" presetID="5" presetClass="exit" presetSubtype="10" fill="hold" grpId="1" nodeType="withEffect">
                                  <p:stCondLst>
                                    <p:cond delay="0"/>
                                  </p:stCondLst>
                                  <p:childTnLst>
                                    <p:animEffect transition="out" filter="checkerboard(across)">
                                      <p:cBhvr>
                                        <p:cTn id="341" dur="5000"/>
                                        <p:tgtEl>
                                          <p:spTgt spid="14"/>
                                        </p:tgtEl>
                                      </p:cBhvr>
                                    </p:animEffect>
                                    <p:set>
                                      <p:cBhvr>
                                        <p:cTn id="342" dur="1" fill="hold">
                                          <p:stCondLst>
                                            <p:cond delay="4999"/>
                                          </p:stCondLst>
                                        </p:cTn>
                                        <p:tgtEl>
                                          <p:spTgt spid="14"/>
                                        </p:tgtEl>
                                        <p:attrNameLst>
                                          <p:attrName>style.visibility</p:attrName>
                                        </p:attrNameLst>
                                      </p:cBhvr>
                                      <p:to>
                                        <p:strVal val="hidden"/>
                                      </p:to>
                                    </p:set>
                                  </p:childTnLst>
                                </p:cTn>
                              </p:par>
                              <p:par>
                                <p:cTn id="343" presetID="5" presetClass="exit" presetSubtype="10" fill="hold" grpId="1" nodeType="withEffect">
                                  <p:stCondLst>
                                    <p:cond delay="0"/>
                                  </p:stCondLst>
                                  <p:childTnLst>
                                    <p:animEffect transition="out" filter="checkerboard(across)">
                                      <p:cBhvr>
                                        <p:cTn id="344" dur="5000"/>
                                        <p:tgtEl>
                                          <p:spTgt spid="15"/>
                                        </p:tgtEl>
                                      </p:cBhvr>
                                    </p:animEffect>
                                    <p:set>
                                      <p:cBhvr>
                                        <p:cTn id="345" dur="1" fill="hold">
                                          <p:stCondLst>
                                            <p:cond delay="4999"/>
                                          </p:stCondLst>
                                        </p:cTn>
                                        <p:tgtEl>
                                          <p:spTgt spid="15"/>
                                        </p:tgtEl>
                                        <p:attrNameLst>
                                          <p:attrName>style.visibility</p:attrName>
                                        </p:attrNameLst>
                                      </p:cBhvr>
                                      <p:to>
                                        <p:strVal val="hidden"/>
                                      </p:to>
                                    </p:set>
                                  </p:childTnLst>
                                </p:cTn>
                              </p:par>
                              <p:par>
                                <p:cTn id="346" presetID="5" presetClass="exit" presetSubtype="10" fill="hold" grpId="1" nodeType="withEffect">
                                  <p:stCondLst>
                                    <p:cond delay="0"/>
                                  </p:stCondLst>
                                  <p:childTnLst>
                                    <p:animEffect transition="out" filter="checkerboard(across)">
                                      <p:cBhvr>
                                        <p:cTn id="347" dur="5000"/>
                                        <p:tgtEl>
                                          <p:spTgt spid="18"/>
                                        </p:tgtEl>
                                      </p:cBhvr>
                                    </p:animEffect>
                                    <p:set>
                                      <p:cBhvr>
                                        <p:cTn id="348" dur="1" fill="hold">
                                          <p:stCondLst>
                                            <p:cond delay="4999"/>
                                          </p:stCondLst>
                                        </p:cTn>
                                        <p:tgtEl>
                                          <p:spTgt spid="18"/>
                                        </p:tgtEl>
                                        <p:attrNameLst>
                                          <p:attrName>style.visibility</p:attrName>
                                        </p:attrNameLst>
                                      </p:cBhvr>
                                      <p:to>
                                        <p:strVal val="hidden"/>
                                      </p:to>
                                    </p:set>
                                  </p:childTnLst>
                                </p:cTn>
                              </p:par>
                              <p:par>
                                <p:cTn id="349" presetID="5" presetClass="exit" presetSubtype="10" fill="hold" grpId="1" nodeType="withEffect">
                                  <p:stCondLst>
                                    <p:cond delay="0"/>
                                  </p:stCondLst>
                                  <p:childTnLst>
                                    <p:animEffect transition="out" filter="checkerboard(across)">
                                      <p:cBhvr>
                                        <p:cTn id="350" dur="5000"/>
                                        <p:tgtEl>
                                          <p:spTgt spid="20"/>
                                        </p:tgtEl>
                                      </p:cBhvr>
                                    </p:animEffect>
                                    <p:set>
                                      <p:cBhvr>
                                        <p:cTn id="351" dur="1" fill="hold">
                                          <p:stCondLst>
                                            <p:cond delay="4999"/>
                                          </p:stCondLst>
                                        </p:cTn>
                                        <p:tgtEl>
                                          <p:spTgt spid="20"/>
                                        </p:tgtEl>
                                        <p:attrNameLst>
                                          <p:attrName>style.visibility</p:attrName>
                                        </p:attrNameLst>
                                      </p:cBhvr>
                                      <p:to>
                                        <p:strVal val="hidden"/>
                                      </p:to>
                                    </p:set>
                                  </p:childTnLst>
                                </p:cTn>
                              </p:par>
                              <p:par>
                                <p:cTn id="352" presetID="5" presetClass="exit" presetSubtype="10" fill="hold" grpId="1" nodeType="withEffect">
                                  <p:stCondLst>
                                    <p:cond delay="0"/>
                                  </p:stCondLst>
                                  <p:childTnLst>
                                    <p:animEffect transition="out" filter="checkerboard(across)">
                                      <p:cBhvr>
                                        <p:cTn id="353" dur="5000"/>
                                        <p:tgtEl>
                                          <p:spTgt spid="22"/>
                                        </p:tgtEl>
                                      </p:cBhvr>
                                    </p:animEffect>
                                    <p:set>
                                      <p:cBhvr>
                                        <p:cTn id="354" dur="1" fill="hold">
                                          <p:stCondLst>
                                            <p:cond delay="4999"/>
                                          </p:stCondLst>
                                        </p:cTn>
                                        <p:tgtEl>
                                          <p:spTgt spid="22"/>
                                        </p:tgtEl>
                                        <p:attrNameLst>
                                          <p:attrName>style.visibility</p:attrName>
                                        </p:attrNameLst>
                                      </p:cBhvr>
                                      <p:to>
                                        <p:strVal val="hidden"/>
                                      </p:to>
                                    </p:set>
                                  </p:childTnLst>
                                </p:cTn>
                              </p:par>
                              <p:par>
                                <p:cTn id="355" presetID="5" presetClass="exit" presetSubtype="10" fill="hold" grpId="1" nodeType="withEffect">
                                  <p:stCondLst>
                                    <p:cond delay="0"/>
                                  </p:stCondLst>
                                  <p:childTnLst>
                                    <p:animEffect transition="out" filter="checkerboard(across)">
                                      <p:cBhvr>
                                        <p:cTn id="356" dur="5000"/>
                                        <p:tgtEl>
                                          <p:spTgt spid="25"/>
                                        </p:tgtEl>
                                      </p:cBhvr>
                                    </p:animEffect>
                                    <p:set>
                                      <p:cBhvr>
                                        <p:cTn id="357" dur="1" fill="hold">
                                          <p:stCondLst>
                                            <p:cond delay="4999"/>
                                          </p:stCondLst>
                                        </p:cTn>
                                        <p:tgtEl>
                                          <p:spTgt spid="25"/>
                                        </p:tgtEl>
                                        <p:attrNameLst>
                                          <p:attrName>style.visibility</p:attrName>
                                        </p:attrNameLst>
                                      </p:cBhvr>
                                      <p:to>
                                        <p:strVal val="hidden"/>
                                      </p:to>
                                    </p:set>
                                  </p:childTnLst>
                                </p:cTn>
                              </p:par>
                              <p:par>
                                <p:cTn id="358" presetID="5" presetClass="exit" presetSubtype="10" fill="hold" grpId="1" nodeType="withEffect">
                                  <p:stCondLst>
                                    <p:cond delay="0"/>
                                  </p:stCondLst>
                                  <p:childTnLst>
                                    <p:animEffect transition="out" filter="checkerboard(across)">
                                      <p:cBhvr>
                                        <p:cTn id="359" dur="5000"/>
                                        <p:tgtEl>
                                          <p:spTgt spid="26"/>
                                        </p:tgtEl>
                                      </p:cBhvr>
                                    </p:animEffect>
                                    <p:set>
                                      <p:cBhvr>
                                        <p:cTn id="360" dur="1" fill="hold">
                                          <p:stCondLst>
                                            <p:cond delay="4999"/>
                                          </p:stCondLst>
                                        </p:cTn>
                                        <p:tgtEl>
                                          <p:spTgt spid="26"/>
                                        </p:tgtEl>
                                        <p:attrNameLst>
                                          <p:attrName>style.visibility</p:attrName>
                                        </p:attrNameLst>
                                      </p:cBhvr>
                                      <p:to>
                                        <p:strVal val="hidden"/>
                                      </p:to>
                                    </p:set>
                                  </p:childTnLst>
                                </p:cTn>
                              </p:par>
                              <p:par>
                                <p:cTn id="361" presetID="5" presetClass="exit" presetSubtype="10" fill="hold" grpId="1" nodeType="withEffect">
                                  <p:stCondLst>
                                    <p:cond delay="0"/>
                                  </p:stCondLst>
                                  <p:childTnLst>
                                    <p:animEffect transition="out" filter="checkerboard(across)">
                                      <p:cBhvr>
                                        <p:cTn id="362" dur="5000"/>
                                        <p:tgtEl>
                                          <p:spTgt spid="28"/>
                                        </p:tgtEl>
                                      </p:cBhvr>
                                    </p:animEffect>
                                    <p:set>
                                      <p:cBhvr>
                                        <p:cTn id="363" dur="1" fill="hold">
                                          <p:stCondLst>
                                            <p:cond delay="4999"/>
                                          </p:stCondLst>
                                        </p:cTn>
                                        <p:tgtEl>
                                          <p:spTgt spid="28"/>
                                        </p:tgtEl>
                                        <p:attrNameLst>
                                          <p:attrName>style.visibility</p:attrName>
                                        </p:attrNameLst>
                                      </p:cBhvr>
                                      <p:to>
                                        <p:strVal val="hidden"/>
                                      </p:to>
                                    </p:set>
                                  </p:childTnLst>
                                </p:cTn>
                              </p:par>
                              <p:par>
                                <p:cTn id="364" presetID="5" presetClass="exit" presetSubtype="10" fill="hold" grpId="1" nodeType="withEffect">
                                  <p:stCondLst>
                                    <p:cond delay="0"/>
                                  </p:stCondLst>
                                  <p:childTnLst>
                                    <p:animEffect transition="out" filter="checkerboard(across)">
                                      <p:cBhvr>
                                        <p:cTn id="365" dur="5000"/>
                                        <p:tgtEl>
                                          <p:spTgt spid="30"/>
                                        </p:tgtEl>
                                      </p:cBhvr>
                                    </p:animEffect>
                                    <p:set>
                                      <p:cBhvr>
                                        <p:cTn id="366" dur="1" fill="hold">
                                          <p:stCondLst>
                                            <p:cond delay="4999"/>
                                          </p:stCondLst>
                                        </p:cTn>
                                        <p:tgtEl>
                                          <p:spTgt spid="30"/>
                                        </p:tgtEl>
                                        <p:attrNameLst>
                                          <p:attrName>style.visibility</p:attrName>
                                        </p:attrNameLst>
                                      </p:cBhvr>
                                      <p:to>
                                        <p:strVal val="hidden"/>
                                      </p:to>
                                    </p:set>
                                  </p:childTnLst>
                                </p:cTn>
                              </p:par>
                              <p:par>
                                <p:cTn id="367" presetID="5" presetClass="exit" presetSubtype="10" fill="hold" grpId="1" nodeType="withEffect">
                                  <p:stCondLst>
                                    <p:cond delay="0"/>
                                  </p:stCondLst>
                                  <p:childTnLst>
                                    <p:animEffect transition="out" filter="checkerboard(across)">
                                      <p:cBhvr>
                                        <p:cTn id="368" dur="5000"/>
                                        <p:tgtEl>
                                          <p:spTgt spid="32"/>
                                        </p:tgtEl>
                                      </p:cBhvr>
                                    </p:animEffect>
                                    <p:set>
                                      <p:cBhvr>
                                        <p:cTn id="369" dur="1" fill="hold">
                                          <p:stCondLst>
                                            <p:cond delay="4999"/>
                                          </p:stCondLst>
                                        </p:cTn>
                                        <p:tgtEl>
                                          <p:spTgt spid="32"/>
                                        </p:tgtEl>
                                        <p:attrNameLst>
                                          <p:attrName>style.visibility</p:attrName>
                                        </p:attrNameLst>
                                      </p:cBhvr>
                                      <p:to>
                                        <p:strVal val="hidden"/>
                                      </p:to>
                                    </p:set>
                                  </p:childTnLst>
                                </p:cTn>
                              </p:par>
                              <p:par>
                                <p:cTn id="370" presetID="5" presetClass="exit" presetSubtype="10" fill="hold" grpId="1" nodeType="withEffect">
                                  <p:stCondLst>
                                    <p:cond delay="0"/>
                                  </p:stCondLst>
                                  <p:childTnLst>
                                    <p:animEffect transition="out" filter="checkerboard(across)">
                                      <p:cBhvr>
                                        <p:cTn id="371" dur="5000"/>
                                        <p:tgtEl>
                                          <p:spTgt spid="35"/>
                                        </p:tgtEl>
                                      </p:cBhvr>
                                    </p:animEffect>
                                    <p:set>
                                      <p:cBhvr>
                                        <p:cTn id="372" dur="1" fill="hold">
                                          <p:stCondLst>
                                            <p:cond delay="4999"/>
                                          </p:stCondLst>
                                        </p:cTn>
                                        <p:tgtEl>
                                          <p:spTgt spid="35"/>
                                        </p:tgtEl>
                                        <p:attrNameLst>
                                          <p:attrName>style.visibility</p:attrName>
                                        </p:attrNameLst>
                                      </p:cBhvr>
                                      <p:to>
                                        <p:strVal val="hidden"/>
                                      </p:to>
                                    </p:set>
                                  </p:childTnLst>
                                </p:cTn>
                              </p:par>
                              <p:par>
                                <p:cTn id="373" presetID="5" presetClass="exit" presetSubtype="10" fill="hold" grpId="1" nodeType="withEffect">
                                  <p:stCondLst>
                                    <p:cond delay="0"/>
                                  </p:stCondLst>
                                  <p:childTnLst>
                                    <p:animEffect transition="out" filter="checkerboard(across)">
                                      <p:cBhvr>
                                        <p:cTn id="374" dur="5000"/>
                                        <p:tgtEl>
                                          <p:spTgt spid="37"/>
                                        </p:tgtEl>
                                      </p:cBhvr>
                                    </p:animEffect>
                                    <p:set>
                                      <p:cBhvr>
                                        <p:cTn id="375" dur="1" fill="hold">
                                          <p:stCondLst>
                                            <p:cond delay="4999"/>
                                          </p:stCondLst>
                                        </p:cTn>
                                        <p:tgtEl>
                                          <p:spTgt spid="37"/>
                                        </p:tgtEl>
                                        <p:attrNameLst>
                                          <p:attrName>style.visibility</p:attrName>
                                        </p:attrNameLst>
                                      </p:cBhvr>
                                      <p:to>
                                        <p:strVal val="hidden"/>
                                      </p:to>
                                    </p:set>
                                  </p:childTnLst>
                                </p:cTn>
                              </p:par>
                              <p:par>
                                <p:cTn id="376" presetID="5" presetClass="exit" presetSubtype="10" fill="hold" grpId="1" nodeType="withEffect">
                                  <p:stCondLst>
                                    <p:cond delay="0"/>
                                  </p:stCondLst>
                                  <p:childTnLst>
                                    <p:animEffect transition="out" filter="checkerboard(across)">
                                      <p:cBhvr>
                                        <p:cTn id="377" dur="5000"/>
                                        <p:tgtEl>
                                          <p:spTgt spid="39"/>
                                        </p:tgtEl>
                                      </p:cBhvr>
                                    </p:animEffect>
                                    <p:set>
                                      <p:cBhvr>
                                        <p:cTn id="378" dur="1" fill="hold">
                                          <p:stCondLst>
                                            <p:cond delay="4999"/>
                                          </p:stCondLst>
                                        </p:cTn>
                                        <p:tgtEl>
                                          <p:spTgt spid="39"/>
                                        </p:tgtEl>
                                        <p:attrNameLst>
                                          <p:attrName>style.visibility</p:attrName>
                                        </p:attrNameLst>
                                      </p:cBhvr>
                                      <p:to>
                                        <p:strVal val="hidden"/>
                                      </p:to>
                                    </p:set>
                                  </p:childTnLst>
                                </p:cTn>
                              </p:par>
                              <p:par>
                                <p:cTn id="379" presetID="5" presetClass="exit" presetSubtype="10" fill="hold" grpId="1" nodeType="withEffect">
                                  <p:stCondLst>
                                    <p:cond delay="0"/>
                                  </p:stCondLst>
                                  <p:childTnLst>
                                    <p:animEffect transition="out" filter="checkerboard(across)">
                                      <p:cBhvr>
                                        <p:cTn id="380" dur="5000"/>
                                        <p:tgtEl>
                                          <p:spTgt spid="40"/>
                                        </p:tgtEl>
                                      </p:cBhvr>
                                    </p:animEffect>
                                    <p:set>
                                      <p:cBhvr>
                                        <p:cTn id="381" dur="1" fill="hold">
                                          <p:stCondLst>
                                            <p:cond delay="4999"/>
                                          </p:stCondLst>
                                        </p:cTn>
                                        <p:tgtEl>
                                          <p:spTgt spid="40"/>
                                        </p:tgtEl>
                                        <p:attrNameLst>
                                          <p:attrName>style.visibility</p:attrName>
                                        </p:attrNameLst>
                                      </p:cBhvr>
                                      <p:to>
                                        <p:strVal val="hidden"/>
                                      </p:to>
                                    </p:set>
                                  </p:childTnLst>
                                </p:cTn>
                              </p:par>
                              <p:par>
                                <p:cTn id="382" presetID="5" presetClass="exit" presetSubtype="10" fill="hold" grpId="1" nodeType="withEffect">
                                  <p:stCondLst>
                                    <p:cond delay="0"/>
                                  </p:stCondLst>
                                  <p:childTnLst>
                                    <p:animEffect transition="out" filter="checkerboard(across)">
                                      <p:cBhvr>
                                        <p:cTn id="383" dur="5000"/>
                                        <p:tgtEl>
                                          <p:spTgt spid="42"/>
                                        </p:tgtEl>
                                      </p:cBhvr>
                                    </p:animEffect>
                                    <p:set>
                                      <p:cBhvr>
                                        <p:cTn id="384" dur="1" fill="hold">
                                          <p:stCondLst>
                                            <p:cond delay="4999"/>
                                          </p:stCondLst>
                                        </p:cTn>
                                        <p:tgtEl>
                                          <p:spTgt spid="42"/>
                                        </p:tgtEl>
                                        <p:attrNameLst>
                                          <p:attrName>style.visibility</p:attrName>
                                        </p:attrNameLst>
                                      </p:cBhvr>
                                      <p:to>
                                        <p:strVal val="hidden"/>
                                      </p:to>
                                    </p:set>
                                  </p:childTnLst>
                                </p:cTn>
                              </p:par>
                              <p:par>
                                <p:cTn id="385" presetID="5" presetClass="exit" presetSubtype="10" fill="hold" grpId="1" nodeType="withEffect">
                                  <p:stCondLst>
                                    <p:cond delay="0"/>
                                  </p:stCondLst>
                                  <p:childTnLst>
                                    <p:animEffect transition="out" filter="checkerboard(across)">
                                      <p:cBhvr>
                                        <p:cTn id="386" dur="5000"/>
                                        <p:tgtEl>
                                          <p:spTgt spid="44"/>
                                        </p:tgtEl>
                                      </p:cBhvr>
                                    </p:animEffect>
                                    <p:set>
                                      <p:cBhvr>
                                        <p:cTn id="387" dur="1" fill="hold">
                                          <p:stCondLst>
                                            <p:cond delay="4999"/>
                                          </p:stCondLst>
                                        </p:cTn>
                                        <p:tgtEl>
                                          <p:spTgt spid="44"/>
                                        </p:tgtEl>
                                        <p:attrNameLst>
                                          <p:attrName>style.visibility</p:attrName>
                                        </p:attrNameLst>
                                      </p:cBhvr>
                                      <p:to>
                                        <p:strVal val="hidden"/>
                                      </p:to>
                                    </p:set>
                                  </p:childTnLst>
                                </p:cTn>
                              </p:par>
                              <p:par>
                                <p:cTn id="388" presetID="5" presetClass="exit" presetSubtype="10" fill="hold" grpId="1" nodeType="withEffect">
                                  <p:stCondLst>
                                    <p:cond delay="0"/>
                                  </p:stCondLst>
                                  <p:childTnLst>
                                    <p:animEffect transition="out" filter="checkerboard(across)">
                                      <p:cBhvr>
                                        <p:cTn id="389" dur="5000"/>
                                        <p:tgtEl>
                                          <p:spTgt spid="7"/>
                                        </p:tgtEl>
                                      </p:cBhvr>
                                    </p:animEffect>
                                    <p:set>
                                      <p:cBhvr>
                                        <p:cTn id="390" dur="1" fill="hold">
                                          <p:stCondLst>
                                            <p:cond delay="4999"/>
                                          </p:stCondLst>
                                        </p:cTn>
                                        <p:tgtEl>
                                          <p:spTgt spid="7"/>
                                        </p:tgtEl>
                                        <p:attrNameLst>
                                          <p:attrName>style.visibility</p:attrName>
                                        </p:attrNameLst>
                                      </p:cBhvr>
                                      <p:to>
                                        <p:strVal val="hidden"/>
                                      </p:to>
                                    </p:set>
                                  </p:childTnLst>
                                </p:cTn>
                              </p:par>
                              <p:par>
                                <p:cTn id="391" presetID="5" presetClass="exit" presetSubtype="10" fill="hold" grpId="1" nodeType="withEffect">
                                  <p:stCondLst>
                                    <p:cond delay="0"/>
                                  </p:stCondLst>
                                  <p:childTnLst>
                                    <p:animEffect transition="out" filter="checkerboard(across)">
                                      <p:cBhvr>
                                        <p:cTn id="392" dur="5000"/>
                                        <p:tgtEl>
                                          <p:spTgt spid="9"/>
                                        </p:tgtEl>
                                      </p:cBhvr>
                                    </p:animEffect>
                                    <p:set>
                                      <p:cBhvr>
                                        <p:cTn id="393" dur="1" fill="hold">
                                          <p:stCondLst>
                                            <p:cond delay="4999"/>
                                          </p:stCondLst>
                                        </p:cTn>
                                        <p:tgtEl>
                                          <p:spTgt spid="9"/>
                                        </p:tgtEl>
                                        <p:attrNameLst>
                                          <p:attrName>style.visibility</p:attrName>
                                        </p:attrNameLst>
                                      </p:cBhvr>
                                      <p:to>
                                        <p:strVal val="hidden"/>
                                      </p:to>
                                    </p:set>
                                  </p:childTnLst>
                                </p:cTn>
                              </p:par>
                              <p:par>
                                <p:cTn id="394" presetID="5" presetClass="exit" presetSubtype="10" fill="hold" grpId="1" nodeType="withEffect">
                                  <p:stCondLst>
                                    <p:cond delay="0"/>
                                  </p:stCondLst>
                                  <p:childTnLst>
                                    <p:animEffect transition="out" filter="checkerboard(across)">
                                      <p:cBhvr>
                                        <p:cTn id="395" dur="5000"/>
                                        <p:tgtEl>
                                          <p:spTgt spid="11"/>
                                        </p:tgtEl>
                                      </p:cBhvr>
                                    </p:animEffect>
                                    <p:set>
                                      <p:cBhvr>
                                        <p:cTn id="396" dur="1" fill="hold">
                                          <p:stCondLst>
                                            <p:cond delay="4999"/>
                                          </p:stCondLst>
                                        </p:cTn>
                                        <p:tgtEl>
                                          <p:spTgt spid="11"/>
                                        </p:tgtEl>
                                        <p:attrNameLst>
                                          <p:attrName>style.visibility</p:attrName>
                                        </p:attrNameLst>
                                      </p:cBhvr>
                                      <p:to>
                                        <p:strVal val="hidden"/>
                                      </p:to>
                                    </p:set>
                                  </p:childTnLst>
                                </p:cTn>
                              </p:par>
                              <p:par>
                                <p:cTn id="397" presetID="5" presetClass="exit" presetSubtype="10" fill="hold" grpId="1" nodeType="withEffect">
                                  <p:stCondLst>
                                    <p:cond delay="0"/>
                                  </p:stCondLst>
                                  <p:childTnLst>
                                    <p:animEffect transition="out" filter="checkerboard(across)">
                                      <p:cBhvr>
                                        <p:cTn id="398" dur="5000"/>
                                        <p:tgtEl>
                                          <p:spTgt spid="13"/>
                                        </p:tgtEl>
                                      </p:cBhvr>
                                    </p:animEffect>
                                    <p:set>
                                      <p:cBhvr>
                                        <p:cTn id="399" dur="1" fill="hold">
                                          <p:stCondLst>
                                            <p:cond delay="4999"/>
                                          </p:stCondLst>
                                        </p:cTn>
                                        <p:tgtEl>
                                          <p:spTgt spid="13"/>
                                        </p:tgtEl>
                                        <p:attrNameLst>
                                          <p:attrName>style.visibility</p:attrName>
                                        </p:attrNameLst>
                                      </p:cBhvr>
                                      <p:to>
                                        <p:strVal val="hidden"/>
                                      </p:to>
                                    </p:set>
                                  </p:childTnLst>
                                </p:cTn>
                              </p:par>
                              <p:par>
                                <p:cTn id="400" presetID="5" presetClass="exit" presetSubtype="10" fill="hold" grpId="1" nodeType="withEffect">
                                  <p:stCondLst>
                                    <p:cond delay="0"/>
                                  </p:stCondLst>
                                  <p:childTnLst>
                                    <p:animEffect transition="out" filter="checkerboard(across)">
                                      <p:cBhvr>
                                        <p:cTn id="401" dur="5000"/>
                                        <p:tgtEl>
                                          <p:spTgt spid="16"/>
                                        </p:tgtEl>
                                      </p:cBhvr>
                                    </p:animEffect>
                                    <p:set>
                                      <p:cBhvr>
                                        <p:cTn id="402" dur="1" fill="hold">
                                          <p:stCondLst>
                                            <p:cond delay="4999"/>
                                          </p:stCondLst>
                                        </p:cTn>
                                        <p:tgtEl>
                                          <p:spTgt spid="16"/>
                                        </p:tgtEl>
                                        <p:attrNameLst>
                                          <p:attrName>style.visibility</p:attrName>
                                        </p:attrNameLst>
                                      </p:cBhvr>
                                      <p:to>
                                        <p:strVal val="hidden"/>
                                      </p:to>
                                    </p:set>
                                  </p:childTnLst>
                                </p:cTn>
                              </p:par>
                              <p:par>
                                <p:cTn id="403" presetID="5" presetClass="exit" presetSubtype="10" fill="hold" grpId="1" nodeType="withEffect">
                                  <p:stCondLst>
                                    <p:cond delay="0"/>
                                  </p:stCondLst>
                                  <p:childTnLst>
                                    <p:animEffect transition="out" filter="checkerboard(across)">
                                      <p:cBhvr>
                                        <p:cTn id="404" dur="5000"/>
                                        <p:tgtEl>
                                          <p:spTgt spid="17"/>
                                        </p:tgtEl>
                                      </p:cBhvr>
                                    </p:animEffect>
                                    <p:set>
                                      <p:cBhvr>
                                        <p:cTn id="405" dur="1" fill="hold">
                                          <p:stCondLst>
                                            <p:cond delay="4999"/>
                                          </p:stCondLst>
                                        </p:cTn>
                                        <p:tgtEl>
                                          <p:spTgt spid="17"/>
                                        </p:tgtEl>
                                        <p:attrNameLst>
                                          <p:attrName>style.visibility</p:attrName>
                                        </p:attrNameLst>
                                      </p:cBhvr>
                                      <p:to>
                                        <p:strVal val="hidden"/>
                                      </p:to>
                                    </p:set>
                                  </p:childTnLst>
                                </p:cTn>
                              </p:par>
                              <p:par>
                                <p:cTn id="406" presetID="5" presetClass="exit" presetSubtype="10" fill="hold" grpId="1" nodeType="withEffect">
                                  <p:stCondLst>
                                    <p:cond delay="0"/>
                                  </p:stCondLst>
                                  <p:childTnLst>
                                    <p:animEffect transition="out" filter="checkerboard(across)">
                                      <p:cBhvr>
                                        <p:cTn id="407" dur="5000"/>
                                        <p:tgtEl>
                                          <p:spTgt spid="19"/>
                                        </p:tgtEl>
                                      </p:cBhvr>
                                    </p:animEffect>
                                    <p:set>
                                      <p:cBhvr>
                                        <p:cTn id="408" dur="1" fill="hold">
                                          <p:stCondLst>
                                            <p:cond delay="4999"/>
                                          </p:stCondLst>
                                        </p:cTn>
                                        <p:tgtEl>
                                          <p:spTgt spid="19"/>
                                        </p:tgtEl>
                                        <p:attrNameLst>
                                          <p:attrName>style.visibility</p:attrName>
                                        </p:attrNameLst>
                                      </p:cBhvr>
                                      <p:to>
                                        <p:strVal val="hidden"/>
                                      </p:to>
                                    </p:set>
                                  </p:childTnLst>
                                </p:cTn>
                              </p:par>
                              <p:par>
                                <p:cTn id="409" presetID="5" presetClass="exit" presetSubtype="10" fill="hold" grpId="1" nodeType="withEffect">
                                  <p:stCondLst>
                                    <p:cond delay="0"/>
                                  </p:stCondLst>
                                  <p:childTnLst>
                                    <p:animEffect transition="out" filter="checkerboard(across)">
                                      <p:cBhvr>
                                        <p:cTn id="410" dur="5000"/>
                                        <p:tgtEl>
                                          <p:spTgt spid="21"/>
                                        </p:tgtEl>
                                      </p:cBhvr>
                                    </p:animEffect>
                                    <p:set>
                                      <p:cBhvr>
                                        <p:cTn id="411" dur="1" fill="hold">
                                          <p:stCondLst>
                                            <p:cond delay="4999"/>
                                          </p:stCondLst>
                                        </p:cTn>
                                        <p:tgtEl>
                                          <p:spTgt spid="21"/>
                                        </p:tgtEl>
                                        <p:attrNameLst>
                                          <p:attrName>style.visibility</p:attrName>
                                        </p:attrNameLst>
                                      </p:cBhvr>
                                      <p:to>
                                        <p:strVal val="hidden"/>
                                      </p:to>
                                    </p:set>
                                  </p:childTnLst>
                                </p:cTn>
                              </p:par>
                              <p:par>
                                <p:cTn id="412" presetID="5" presetClass="exit" presetSubtype="10" fill="hold" grpId="1" nodeType="withEffect">
                                  <p:stCondLst>
                                    <p:cond delay="0"/>
                                  </p:stCondLst>
                                  <p:childTnLst>
                                    <p:animEffect transition="out" filter="checkerboard(across)">
                                      <p:cBhvr>
                                        <p:cTn id="413" dur="5000"/>
                                        <p:tgtEl>
                                          <p:spTgt spid="23"/>
                                        </p:tgtEl>
                                      </p:cBhvr>
                                    </p:animEffect>
                                    <p:set>
                                      <p:cBhvr>
                                        <p:cTn id="414" dur="1" fill="hold">
                                          <p:stCondLst>
                                            <p:cond delay="4999"/>
                                          </p:stCondLst>
                                        </p:cTn>
                                        <p:tgtEl>
                                          <p:spTgt spid="23"/>
                                        </p:tgtEl>
                                        <p:attrNameLst>
                                          <p:attrName>style.visibility</p:attrName>
                                        </p:attrNameLst>
                                      </p:cBhvr>
                                      <p:to>
                                        <p:strVal val="hidden"/>
                                      </p:to>
                                    </p:set>
                                  </p:childTnLst>
                                </p:cTn>
                              </p:par>
                              <p:par>
                                <p:cTn id="415" presetID="5" presetClass="exit" presetSubtype="10" fill="hold" grpId="1" nodeType="withEffect">
                                  <p:stCondLst>
                                    <p:cond delay="0"/>
                                  </p:stCondLst>
                                  <p:childTnLst>
                                    <p:animEffect transition="out" filter="checkerboard(across)">
                                      <p:cBhvr>
                                        <p:cTn id="416" dur="5000"/>
                                        <p:tgtEl>
                                          <p:spTgt spid="24"/>
                                        </p:tgtEl>
                                      </p:cBhvr>
                                    </p:animEffect>
                                    <p:set>
                                      <p:cBhvr>
                                        <p:cTn id="417" dur="1" fill="hold">
                                          <p:stCondLst>
                                            <p:cond delay="4999"/>
                                          </p:stCondLst>
                                        </p:cTn>
                                        <p:tgtEl>
                                          <p:spTgt spid="24"/>
                                        </p:tgtEl>
                                        <p:attrNameLst>
                                          <p:attrName>style.visibility</p:attrName>
                                        </p:attrNameLst>
                                      </p:cBhvr>
                                      <p:to>
                                        <p:strVal val="hidden"/>
                                      </p:to>
                                    </p:set>
                                  </p:childTnLst>
                                </p:cTn>
                              </p:par>
                              <p:par>
                                <p:cTn id="418" presetID="5" presetClass="exit" presetSubtype="10" fill="hold" grpId="1" nodeType="withEffect">
                                  <p:stCondLst>
                                    <p:cond delay="0"/>
                                  </p:stCondLst>
                                  <p:childTnLst>
                                    <p:animEffect transition="out" filter="checkerboard(across)">
                                      <p:cBhvr>
                                        <p:cTn id="419" dur="5000"/>
                                        <p:tgtEl>
                                          <p:spTgt spid="27"/>
                                        </p:tgtEl>
                                      </p:cBhvr>
                                    </p:animEffect>
                                    <p:set>
                                      <p:cBhvr>
                                        <p:cTn id="420" dur="1" fill="hold">
                                          <p:stCondLst>
                                            <p:cond delay="4999"/>
                                          </p:stCondLst>
                                        </p:cTn>
                                        <p:tgtEl>
                                          <p:spTgt spid="27"/>
                                        </p:tgtEl>
                                        <p:attrNameLst>
                                          <p:attrName>style.visibility</p:attrName>
                                        </p:attrNameLst>
                                      </p:cBhvr>
                                      <p:to>
                                        <p:strVal val="hidden"/>
                                      </p:to>
                                    </p:set>
                                  </p:childTnLst>
                                </p:cTn>
                              </p:par>
                              <p:par>
                                <p:cTn id="421" presetID="5" presetClass="exit" presetSubtype="10" fill="hold" grpId="1" nodeType="withEffect">
                                  <p:stCondLst>
                                    <p:cond delay="0"/>
                                  </p:stCondLst>
                                  <p:childTnLst>
                                    <p:animEffect transition="out" filter="checkerboard(across)">
                                      <p:cBhvr>
                                        <p:cTn id="422" dur="5000"/>
                                        <p:tgtEl>
                                          <p:spTgt spid="29"/>
                                        </p:tgtEl>
                                      </p:cBhvr>
                                    </p:animEffect>
                                    <p:set>
                                      <p:cBhvr>
                                        <p:cTn id="423" dur="1" fill="hold">
                                          <p:stCondLst>
                                            <p:cond delay="4999"/>
                                          </p:stCondLst>
                                        </p:cTn>
                                        <p:tgtEl>
                                          <p:spTgt spid="29"/>
                                        </p:tgtEl>
                                        <p:attrNameLst>
                                          <p:attrName>style.visibility</p:attrName>
                                        </p:attrNameLst>
                                      </p:cBhvr>
                                      <p:to>
                                        <p:strVal val="hidden"/>
                                      </p:to>
                                    </p:set>
                                  </p:childTnLst>
                                </p:cTn>
                              </p:par>
                              <p:par>
                                <p:cTn id="424" presetID="5" presetClass="exit" presetSubtype="10" fill="hold" grpId="1" nodeType="withEffect">
                                  <p:stCondLst>
                                    <p:cond delay="0"/>
                                  </p:stCondLst>
                                  <p:childTnLst>
                                    <p:animEffect transition="out" filter="checkerboard(across)">
                                      <p:cBhvr>
                                        <p:cTn id="425" dur="5000"/>
                                        <p:tgtEl>
                                          <p:spTgt spid="31"/>
                                        </p:tgtEl>
                                      </p:cBhvr>
                                    </p:animEffect>
                                    <p:set>
                                      <p:cBhvr>
                                        <p:cTn id="426" dur="1" fill="hold">
                                          <p:stCondLst>
                                            <p:cond delay="4999"/>
                                          </p:stCondLst>
                                        </p:cTn>
                                        <p:tgtEl>
                                          <p:spTgt spid="31"/>
                                        </p:tgtEl>
                                        <p:attrNameLst>
                                          <p:attrName>style.visibility</p:attrName>
                                        </p:attrNameLst>
                                      </p:cBhvr>
                                      <p:to>
                                        <p:strVal val="hidden"/>
                                      </p:to>
                                    </p:set>
                                  </p:childTnLst>
                                </p:cTn>
                              </p:par>
                              <p:par>
                                <p:cTn id="427" presetID="5" presetClass="exit" presetSubtype="10" fill="hold" grpId="1" nodeType="withEffect">
                                  <p:stCondLst>
                                    <p:cond delay="0"/>
                                  </p:stCondLst>
                                  <p:childTnLst>
                                    <p:animEffect transition="out" filter="checkerboard(across)">
                                      <p:cBhvr>
                                        <p:cTn id="428" dur="5000"/>
                                        <p:tgtEl>
                                          <p:spTgt spid="33"/>
                                        </p:tgtEl>
                                      </p:cBhvr>
                                    </p:animEffect>
                                    <p:set>
                                      <p:cBhvr>
                                        <p:cTn id="429" dur="1" fill="hold">
                                          <p:stCondLst>
                                            <p:cond delay="4999"/>
                                          </p:stCondLst>
                                        </p:cTn>
                                        <p:tgtEl>
                                          <p:spTgt spid="33"/>
                                        </p:tgtEl>
                                        <p:attrNameLst>
                                          <p:attrName>style.visibility</p:attrName>
                                        </p:attrNameLst>
                                      </p:cBhvr>
                                      <p:to>
                                        <p:strVal val="hidden"/>
                                      </p:to>
                                    </p:set>
                                  </p:childTnLst>
                                </p:cTn>
                              </p:par>
                              <p:par>
                                <p:cTn id="430" presetID="5" presetClass="exit" presetSubtype="10" fill="hold" grpId="1" nodeType="withEffect">
                                  <p:stCondLst>
                                    <p:cond delay="0"/>
                                  </p:stCondLst>
                                  <p:childTnLst>
                                    <p:animEffect transition="out" filter="checkerboard(across)">
                                      <p:cBhvr>
                                        <p:cTn id="431" dur="5000"/>
                                        <p:tgtEl>
                                          <p:spTgt spid="34"/>
                                        </p:tgtEl>
                                      </p:cBhvr>
                                    </p:animEffect>
                                    <p:set>
                                      <p:cBhvr>
                                        <p:cTn id="432" dur="1" fill="hold">
                                          <p:stCondLst>
                                            <p:cond delay="4999"/>
                                          </p:stCondLst>
                                        </p:cTn>
                                        <p:tgtEl>
                                          <p:spTgt spid="34"/>
                                        </p:tgtEl>
                                        <p:attrNameLst>
                                          <p:attrName>style.visibility</p:attrName>
                                        </p:attrNameLst>
                                      </p:cBhvr>
                                      <p:to>
                                        <p:strVal val="hidden"/>
                                      </p:to>
                                    </p:set>
                                  </p:childTnLst>
                                </p:cTn>
                              </p:par>
                              <p:par>
                                <p:cTn id="433" presetID="5" presetClass="exit" presetSubtype="10" fill="hold" grpId="1" nodeType="withEffect">
                                  <p:stCondLst>
                                    <p:cond delay="0"/>
                                  </p:stCondLst>
                                  <p:childTnLst>
                                    <p:animEffect transition="out" filter="checkerboard(across)">
                                      <p:cBhvr>
                                        <p:cTn id="434" dur="5000"/>
                                        <p:tgtEl>
                                          <p:spTgt spid="36"/>
                                        </p:tgtEl>
                                      </p:cBhvr>
                                    </p:animEffect>
                                    <p:set>
                                      <p:cBhvr>
                                        <p:cTn id="435" dur="1" fill="hold">
                                          <p:stCondLst>
                                            <p:cond delay="4999"/>
                                          </p:stCondLst>
                                        </p:cTn>
                                        <p:tgtEl>
                                          <p:spTgt spid="36"/>
                                        </p:tgtEl>
                                        <p:attrNameLst>
                                          <p:attrName>style.visibility</p:attrName>
                                        </p:attrNameLst>
                                      </p:cBhvr>
                                      <p:to>
                                        <p:strVal val="hidden"/>
                                      </p:to>
                                    </p:set>
                                  </p:childTnLst>
                                </p:cTn>
                              </p:par>
                              <p:par>
                                <p:cTn id="436" presetID="5" presetClass="exit" presetSubtype="10" fill="hold" grpId="1" nodeType="withEffect">
                                  <p:stCondLst>
                                    <p:cond delay="0"/>
                                  </p:stCondLst>
                                  <p:childTnLst>
                                    <p:animEffect transition="out" filter="checkerboard(across)">
                                      <p:cBhvr>
                                        <p:cTn id="437" dur="5000"/>
                                        <p:tgtEl>
                                          <p:spTgt spid="38"/>
                                        </p:tgtEl>
                                      </p:cBhvr>
                                    </p:animEffect>
                                    <p:set>
                                      <p:cBhvr>
                                        <p:cTn id="438" dur="1" fill="hold">
                                          <p:stCondLst>
                                            <p:cond delay="4999"/>
                                          </p:stCondLst>
                                        </p:cTn>
                                        <p:tgtEl>
                                          <p:spTgt spid="38"/>
                                        </p:tgtEl>
                                        <p:attrNameLst>
                                          <p:attrName>style.visibility</p:attrName>
                                        </p:attrNameLst>
                                      </p:cBhvr>
                                      <p:to>
                                        <p:strVal val="hidden"/>
                                      </p:to>
                                    </p:set>
                                  </p:childTnLst>
                                </p:cTn>
                              </p:par>
                              <p:par>
                                <p:cTn id="439" presetID="5" presetClass="exit" presetSubtype="10" fill="hold" grpId="1" nodeType="withEffect">
                                  <p:stCondLst>
                                    <p:cond delay="0"/>
                                  </p:stCondLst>
                                  <p:childTnLst>
                                    <p:animEffect transition="out" filter="checkerboard(across)">
                                      <p:cBhvr>
                                        <p:cTn id="440" dur="5000"/>
                                        <p:tgtEl>
                                          <p:spTgt spid="41"/>
                                        </p:tgtEl>
                                      </p:cBhvr>
                                    </p:animEffect>
                                    <p:set>
                                      <p:cBhvr>
                                        <p:cTn id="441" dur="1" fill="hold">
                                          <p:stCondLst>
                                            <p:cond delay="4999"/>
                                          </p:stCondLst>
                                        </p:cTn>
                                        <p:tgtEl>
                                          <p:spTgt spid="41"/>
                                        </p:tgtEl>
                                        <p:attrNameLst>
                                          <p:attrName>style.visibility</p:attrName>
                                        </p:attrNameLst>
                                      </p:cBhvr>
                                      <p:to>
                                        <p:strVal val="hidden"/>
                                      </p:to>
                                    </p:set>
                                  </p:childTnLst>
                                </p:cTn>
                              </p:par>
                              <p:par>
                                <p:cTn id="442" presetID="5" presetClass="exit" presetSubtype="10" fill="hold" grpId="1" nodeType="withEffect">
                                  <p:stCondLst>
                                    <p:cond delay="0"/>
                                  </p:stCondLst>
                                  <p:childTnLst>
                                    <p:animEffect transition="out" filter="checkerboard(across)">
                                      <p:cBhvr>
                                        <p:cTn id="443" dur="5000"/>
                                        <p:tgtEl>
                                          <p:spTgt spid="43"/>
                                        </p:tgtEl>
                                      </p:cBhvr>
                                    </p:animEffect>
                                    <p:set>
                                      <p:cBhvr>
                                        <p:cTn id="444" dur="1" fill="hold">
                                          <p:stCondLst>
                                            <p:cond delay="4999"/>
                                          </p:stCondLst>
                                        </p:cTn>
                                        <p:tgtEl>
                                          <p:spTgt spid="43"/>
                                        </p:tgtEl>
                                        <p:attrNameLst>
                                          <p:attrName>style.visibility</p:attrName>
                                        </p:attrNameLst>
                                      </p:cBhvr>
                                      <p:to>
                                        <p:strVal val="hidden"/>
                                      </p:to>
                                    </p:set>
                                  </p:childTnLst>
                                </p:cTn>
                              </p:par>
                              <p:par>
                                <p:cTn id="445" presetID="5" presetClass="exit" presetSubtype="10" fill="hold" grpId="1" nodeType="withEffect">
                                  <p:stCondLst>
                                    <p:cond delay="0"/>
                                  </p:stCondLst>
                                  <p:childTnLst>
                                    <p:animEffect transition="out" filter="checkerboard(across)">
                                      <p:cBhvr>
                                        <p:cTn id="446" dur="5000"/>
                                        <p:tgtEl>
                                          <p:spTgt spid="45"/>
                                        </p:tgtEl>
                                      </p:cBhvr>
                                    </p:animEffect>
                                    <p:set>
                                      <p:cBhvr>
                                        <p:cTn id="447" dur="1" fill="hold">
                                          <p:stCondLst>
                                            <p:cond delay="4999"/>
                                          </p:stCondLst>
                                        </p:cTn>
                                        <p:tgtEl>
                                          <p:spTgt spid="45"/>
                                        </p:tgtEl>
                                        <p:attrNameLst>
                                          <p:attrName>style.visibility</p:attrName>
                                        </p:attrNameLst>
                                      </p:cBhvr>
                                      <p:to>
                                        <p:strVal val="hidden"/>
                                      </p:to>
                                    </p:set>
                                  </p:childTnLst>
                                </p:cTn>
                              </p:par>
                              <p:par>
                                <p:cTn id="448" presetID="23" presetClass="entr" presetSubtype="288" fill="hold" nodeType="withEffect">
                                  <p:stCondLst>
                                    <p:cond delay="0"/>
                                  </p:stCondLst>
                                  <p:childTnLst>
                                    <p:set>
                                      <p:cBhvr>
                                        <p:cTn id="449" dur="1" fill="hold">
                                          <p:stCondLst>
                                            <p:cond delay="0"/>
                                          </p:stCondLst>
                                        </p:cTn>
                                        <p:tgtEl>
                                          <p:spTgt spid="4"/>
                                        </p:tgtEl>
                                        <p:attrNameLst>
                                          <p:attrName>style.visibility</p:attrName>
                                        </p:attrNameLst>
                                      </p:cBhvr>
                                      <p:to>
                                        <p:strVal val="visible"/>
                                      </p:to>
                                    </p:set>
                                    <p:anim calcmode="lin" valueType="num">
                                      <p:cBhvr>
                                        <p:cTn id="450" dur="5000" fill="hold"/>
                                        <p:tgtEl>
                                          <p:spTgt spid="4"/>
                                        </p:tgtEl>
                                        <p:attrNameLst>
                                          <p:attrName>ppt_w</p:attrName>
                                        </p:attrNameLst>
                                      </p:cBhvr>
                                      <p:tavLst>
                                        <p:tav tm="0">
                                          <p:val>
                                            <p:strVal val="4/3*#ppt_w"/>
                                          </p:val>
                                        </p:tav>
                                        <p:tav tm="100000">
                                          <p:val>
                                            <p:strVal val="#ppt_w"/>
                                          </p:val>
                                        </p:tav>
                                      </p:tavLst>
                                    </p:anim>
                                    <p:anim calcmode="lin" valueType="num">
                                      <p:cBhvr>
                                        <p:cTn id="451" dur="5000" fill="hold"/>
                                        <p:tgtEl>
                                          <p:spTgt spid="4"/>
                                        </p:tgtEl>
                                        <p:attrNameLst>
                                          <p:attrName>ppt_h</p:attrName>
                                        </p:attrNameLst>
                                      </p:cBhvr>
                                      <p:tavLst>
                                        <p:tav tm="0">
                                          <p:val>
                                            <p:strVal val="4/3*#ppt_h"/>
                                          </p:val>
                                        </p:tav>
                                        <p:tav tm="100000">
                                          <p:val>
                                            <p:strVal val="#ppt_h"/>
                                          </p:val>
                                        </p:tav>
                                      </p:tavLst>
                                    </p:anim>
                                  </p:childTnLst>
                                </p:cTn>
                              </p:par>
                              <p:par>
                                <p:cTn id="452" presetID="16" presetClass="entr" presetSubtype="37" fill="hold" nodeType="withEffect">
                                  <p:stCondLst>
                                    <p:cond delay="0"/>
                                  </p:stCondLst>
                                  <p:childTnLst>
                                    <p:set>
                                      <p:cBhvr>
                                        <p:cTn id="453" dur="1" fill="hold">
                                          <p:stCondLst>
                                            <p:cond delay="0"/>
                                          </p:stCondLst>
                                        </p:cTn>
                                        <p:tgtEl>
                                          <p:spTgt spid="4"/>
                                        </p:tgtEl>
                                        <p:attrNameLst>
                                          <p:attrName>style.visibility</p:attrName>
                                        </p:attrNameLst>
                                      </p:cBhvr>
                                      <p:to>
                                        <p:strVal val="visible"/>
                                      </p:to>
                                    </p:set>
                                    <p:animEffect transition="in" filter="barn(outVertical)">
                                      <p:cBhvr>
                                        <p:cTn id="454" dur="5000"/>
                                        <p:tgtEl>
                                          <p:spTgt spid="4"/>
                                        </p:tgtEl>
                                      </p:cBhvr>
                                    </p:animEffect>
                                  </p:childTnLst>
                                </p:cTn>
                              </p:par>
                            </p:childTnLst>
                          </p:cTn>
                        </p:par>
                        <p:par>
                          <p:cTn id="455" fill="hold">
                            <p:stCondLst>
                              <p:cond delay="5000"/>
                            </p:stCondLst>
                            <p:childTnLst>
                              <p:par>
                                <p:cTn id="456" presetID="17" presetClass="entr" presetSubtype="10" fill="hold" grpId="0" nodeType="afterEffect">
                                  <p:stCondLst>
                                    <p:cond delay="0"/>
                                  </p:stCondLst>
                                  <p:childTnLst>
                                    <p:set>
                                      <p:cBhvr>
                                        <p:cTn id="457" dur="1" fill="hold">
                                          <p:stCondLst>
                                            <p:cond delay="0"/>
                                          </p:stCondLst>
                                        </p:cTn>
                                        <p:tgtEl>
                                          <p:spTgt spid="46"/>
                                        </p:tgtEl>
                                        <p:attrNameLst>
                                          <p:attrName>style.visibility</p:attrName>
                                        </p:attrNameLst>
                                      </p:cBhvr>
                                      <p:to>
                                        <p:strVal val="visible"/>
                                      </p:to>
                                    </p:set>
                                    <p:anim calcmode="lin" valueType="num">
                                      <p:cBhvr>
                                        <p:cTn id="458" dur="2000" fill="hold"/>
                                        <p:tgtEl>
                                          <p:spTgt spid="46"/>
                                        </p:tgtEl>
                                        <p:attrNameLst>
                                          <p:attrName>ppt_w</p:attrName>
                                        </p:attrNameLst>
                                      </p:cBhvr>
                                      <p:tavLst>
                                        <p:tav tm="0">
                                          <p:val>
                                            <p:fltVal val="0"/>
                                          </p:val>
                                        </p:tav>
                                        <p:tav tm="100000">
                                          <p:val>
                                            <p:strVal val="#ppt_w"/>
                                          </p:val>
                                        </p:tav>
                                      </p:tavLst>
                                    </p:anim>
                                    <p:anim calcmode="lin" valueType="num">
                                      <p:cBhvr>
                                        <p:cTn id="459" dur="2000" fill="hold"/>
                                        <p:tgtEl>
                                          <p:spTgt spid="4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36" grpId="0" animBg="1"/>
      <p:bldP spid="36" grpId="1" animBg="1"/>
      <p:bldP spid="37" grpId="0" animBg="1"/>
      <p:bldP spid="37" grpId="1" animBg="1"/>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P spid="44" grpId="1" animBg="1"/>
      <p:bldP spid="45" grpId="0" animBg="1"/>
      <p:bldP spid="45" grpId="1" animBg="1"/>
      <p:bldP spid="46" grpId="0"/>
      <p:bldP spid="4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a:gradFill flip="none" rotWithShape="1">
            <a:gsLst>
              <a:gs pos="0">
                <a:schemeClr val="tx2">
                  <a:lumMod val="60000"/>
                  <a:lumOff val="40000"/>
                </a:schemeClr>
              </a:gs>
              <a:gs pos="50000">
                <a:srgbClr val="002B82">
                  <a:shade val="67500"/>
                  <a:satMod val="115000"/>
                </a:srgbClr>
              </a:gs>
              <a:gs pos="100000">
                <a:srgbClr val="002B82">
                  <a:shade val="100000"/>
                  <a:satMod val="115000"/>
                </a:srgbClr>
              </a:gs>
            </a:gsLst>
            <a:lin ang="0" scaled="1"/>
            <a:tileRect/>
          </a:gradFill>
        </p:spPr>
        <p:txBody>
          <a:bodyPr/>
          <a:lstStyle/>
          <a:p>
            <a:endParaRPr lang="es-ES" dirty="0"/>
          </a:p>
        </p:txBody>
      </p:sp>
      <p:pic>
        <p:nvPicPr>
          <p:cNvPr id="4" name="3 Imagen" descr="bl,kjl.jpg"/>
          <p:cNvPicPr>
            <a:picLocks noChangeAspect="1"/>
          </p:cNvPicPr>
          <p:nvPr/>
        </p:nvPicPr>
        <p:blipFill>
          <a:blip r:embed="rId2"/>
          <a:stretch>
            <a:fillRect/>
          </a:stretch>
        </p:blipFill>
        <p:spPr>
          <a:xfrm>
            <a:off x="0" y="2510"/>
            <a:ext cx="9144000" cy="5140990"/>
          </a:xfrm>
          <a:prstGeom prst="rect">
            <a:avLst/>
          </a:prstGeom>
        </p:spPr>
      </p:pic>
      <p:sp>
        <p:nvSpPr>
          <p:cNvPr id="5" name="4 Marco"/>
          <p:cNvSpPr/>
          <p:nvPr/>
        </p:nvSpPr>
        <p:spPr>
          <a:xfrm rot="2825862">
            <a:off x="288301" y="889125"/>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rot="2825862">
            <a:off x="1145526" y="889124"/>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rot="2825862">
            <a:off x="2074250" y="889127"/>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rot="2825862">
            <a:off x="2931475" y="889126"/>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rot="2825862">
            <a:off x="3860202" y="889124"/>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rot="2825862">
            <a:off x="4717427" y="889123"/>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rot="2825862">
            <a:off x="5646151" y="889126"/>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rot="2825862">
            <a:off x="6503376" y="889125"/>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rot="2825862">
            <a:off x="7432069" y="889126"/>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rot="2825862">
            <a:off x="8289325" y="889123"/>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rot="2825862">
            <a:off x="288302" y="2889388"/>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rot="2825862">
            <a:off x="1145527" y="2889387"/>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rot="2825862">
            <a:off x="2074251" y="2889390"/>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rot="2825862">
            <a:off x="2931476" y="2889389"/>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Marco"/>
          <p:cNvSpPr/>
          <p:nvPr/>
        </p:nvSpPr>
        <p:spPr>
          <a:xfrm rot="2825862">
            <a:off x="3860203" y="2889387"/>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Marco"/>
          <p:cNvSpPr/>
          <p:nvPr/>
        </p:nvSpPr>
        <p:spPr>
          <a:xfrm rot="2825862">
            <a:off x="4717428" y="2889386"/>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Marco"/>
          <p:cNvSpPr/>
          <p:nvPr/>
        </p:nvSpPr>
        <p:spPr>
          <a:xfrm rot="2825862">
            <a:off x="5646152" y="2889389"/>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Marco"/>
          <p:cNvSpPr/>
          <p:nvPr/>
        </p:nvSpPr>
        <p:spPr>
          <a:xfrm rot="2825862">
            <a:off x="6503377" y="2889388"/>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Marco"/>
          <p:cNvSpPr/>
          <p:nvPr/>
        </p:nvSpPr>
        <p:spPr>
          <a:xfrm rot="2825862">
            <a:off x="7432070" y="2889389"/>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Marco"/>
          <p:cNvSpPr/>
          <p:nvPr/>
        </p:nvSpPr>
        <p:spPr>
          <a:xfrm rot="2825862">
            <a:off x="8217888" y="2889388"/>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uadroTexto"/>
          <p:cNvSpPr txBox="1"/>
          <p:nvPr/>
        </p:nvSpPr>
        <p:spPr>
          <a:xfrm>
            <a:off x="0" y="214296"/>
            <a:ext cx="5500694" cy="1815882"/>
          </a:xfrm>
          <a:prstGeom prst="rect">
            <a:avLst/>
          </a:prstGeom>
          <a:noFill/>
        </p:spPr>
        <p:txBody>
          <a:bodyPr wrap="square" rtlCol="0">
            <a:spAutoFit/>
          </a:bodyPr>
          <a:lstStyle/>
          <a:p>
            <a:pPr algn="ctr"/>
            <a:r>
              <a:rPr lang="es-E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Deja de lado las quejas, ellas te ponen negativo y  porque fundamentalmente tu has hecho lo que querías en tu vida</a:t>
            </a:r>
            <a:endParaRPr lang="es-ES" sz="28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endParaRPr>
          </a:p>
        </p:txBody>
      </p:sp>
      <p:sp>
        <p:nvSpPr>
          <p:cNvPr id="26" name="25 Rectángulo"/>
          <p:cNvSpPr/>
          <p:nvPr/>
        </p:nvSpPr>
        <p:spPr>
          <a:xfrm>
            <a:off x="-214346" y="0"/>
            <a:ext cx="10144196" cy="5429270"/>
          </a:xfrm>
          <a:prstGeom prst="rect">
            <a:avLst/>
          </a:prstGeom>
          <a:blipFill>
            <a:blip r:embed="rId4">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0-#ppt_w/2"/>
                                          </p:val>
                                        </p:tav>
                                        <p:tav tm="100000">
                                          <p:val>
                                            <p:strVal val="#ppt_x"/>
                                          </p:val>
                                        </p:tav>
                                      </p:tavLst>
                                    </p:anim>
                                    <p:anim calcmode="lin" valueType="num">
                                      <p:cBhvr additive="base">
                                        <p:cTn id="83" dur="3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0-#ppt_w/2"/>
                                          </p:val>
                                        </p:tav>
                                        <p:tav tm="100000">
                                          <p:val>
                                            <p:strVal val="#ppt_x"/>
                                          </p:val>
                                        </p:tav>
                                      </p:tavLst>
                                    </p:anim>
                                    <p:anim calcmode="lin" valueType="num">
                                      <p:cBhvr additive="base">
                                        <p:cTn id="87" dur="3000" fill="hold"/>
                                        <p:tgtEl>
                                          <p:spTgt spid="24"/>
                                        </p:tgtEl>
                                        <p:attrNameLst>
                                          <p:attrName>ppt_y</p:attrName>
                                        </p:attrNameLst>
                                      </p:cBhvr>
                                      <p:tavLst>
                                        <p:tav tm="0">
                                          <p:val>
                                            <p:strVal val="#ppt_y"/>
                                          </p:val>
                                        </p:tav>
                                        <p:tav tm="100000">
                                          <p:val>
                                            <p:strVal val="#ppt_y"/>
                                          </p:val>
                                        </p:tav>
                                      </p:tavLst>
                                    </p:anim>
                                  </p:childTnLst>
                                </p:cTn>
                              </p:par>
                            </p:childTnLst>
                          </p:cTn>
                        </p:par>
                        <p:par>
                          <p:cTn id="88" fill="hold">
                            <p:stCondLst>
                              <p:cond delay="3000"/>
                            </p:stCondLst>
                            <p:childTnLst>
                              <p:par>
                                <p:cTn id="89" presetID="2" presetClass="exit" presetSubtype="4" fill="hold" grpId="1" nodeType="afterEffect">
                                  <p:stCondLst>
                                    <p:cond delay="0"/>
                                  </p:stCondLst>
                                  <p:childTnLst>
                                    <p:anim calcmode="lin" valueType="num">
                                      <p:cBhvr additive="base">
                                        <p:cTn id="90" dur="3000"/>
                                        <p:tgtEl>
                                          <p:spTgt spid="5"/>
                                        </p:tgtEl>
                                        <p:attrNameLst>
                                          <p:attrName>ppt_x</p:attrName>
                                        </p:attrNameLst>
                                      </p:cBhvr>
                                      <p:tavLst>
                                        <p:tav tm="0">
                                          <p:val>
                                            <p:strVal val="ppt_x"/>
                                          </p:val>
                                        </p:tav>
                                        <p:tav tm="100000">
                                          <p:val>
                                            <p:strVal val="ppt_x"/>
                                          </p:val>
                                        </p:tav>
                                      </p:tavLst>
                                    </p:anim>
                                    <p:anim calcmode="lin" valueType="num">
                                      <p:cBhvr additive="base">
                                        <p:cTn id="91" dur="3000"/>
                                        <p:tgtEl>
                                          <p:spTgt spid="5"/>
                                        </p:tgtEl>
                                        <p:attrNameLst>
                                          <p:attrName>ppt_y</p:attrName>
                                        </p:attrNameLst>
                                      </p:cBhvr>
                                      <p:tavLst>
                                        <p:tav tm="0">
                                          <p:val>
                                            <p:strVal val="ppt_y"/>
                                          </p:val>
                                        </p:tav>
                                        <p:tav tm="100000">
                                          <p:val>
                                            <p:strVal val="1+ppt_h/2"/>
                                          </p:val>
                                        </p:tav>
                                      </p:tavLst>
                                    </p:anim>
                                    <p:set>
                                      <p:cBhvr>
                                        <p:cTn id="92" dur="1" fill="hold">
                                          <p:stCondLst>
                                            <p:cond delay="2999"/>
                                          </p:stCondLst>
                                        </p:cTn>
                                        <p:tgtEl>
                                          <p:spTgt spid="5"/>
                                        </p:tgtEl>
                                        <p:attrNameLst>
                                          <p:attrName>style.visibility</p:attrName>
                                        </p:attrNameLst>
                                      </p:cBhvr>
                                      <p:to>
                                        <p:strVal val="hidden"/>
                                      </p:to>
                                    </p:set>
                                  </p:childTnLst>
                                </p:cTn>
                              </p:par>
                              <p:par>
                                <p:cTn id="93" presetID="2" presetClass="exit" presetSubtype="4" fill="hold" grpId="1"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ppt_x"/>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4" fill="hold" grpId="1" nodeType="withEffect">
                                  <p:stCondLst>
                                    <p:cond delay="0"/>
                                  </p:stCondLst>
                                  <p:childTnLst>
                                    <p:anim calcmode="lin" valueType="num">
                                      <p:cBhvr additive="base">
                                        <p:cTn id="98" dur="3000"/>
                                        <p:tgtEl>
                                          <p:spTgt spid="7"/>
                                        </p:tgtEl>
                                        <p:attrNameLst>
                                          <p:attrName>ppt_x</p:attrName>
                                        </p:attrNameLst>
                                      </p:cBhvr>
                                      <p:tavLst>
                                        <p:tav tm="0">
                                          <p:val>
                                            <p:strVal val="ppt_x"/>
                                          </p:val>
                                        </p:tav>
                                        <p:tav tm="100000">
                                          <p:val>
                                            <p:strVal val="ppt_x"/>
                                          </p:val>
                                        </p:tav>
                                      </p:tavLst>
                                    </p:anim>
                                    <p:anim calcmode="lin" valueType="num">
                                      <p:cBhvr additive="base">
                                        <p:cTn id="99" dur="3000"/>
                                        <p:tgtEl>
                                          <p:spTgt spid="7"/>
                                        </p:tgtEl>
                                        <p:attrNameLst>
                                          <p:attrName>ppt_y</p:attrName>
                                        </p:attrNameLst>
                                      </p:cBhvr>
                                      <p:tavLst>
                                        <p:tav tm="0">
                                          <p:val>
                                            <p:strVal val="ppt_y"/>
                                          </p:val>
                                        </p:tav>
                                        <p:tav tm="100000">
                                          <p:val>
                                            <p:strVal val="1+ppt_h/2"/>
                                          </p:val>
                                        </p:tav>
                                      </p:tavLst>
                                    </p:anim>
                                    <p:set>
                                      <p:cBhvr>
                                        <p:cTn id="100" dur="1" fill="hold">
                                          <p:stCondLst>
                                            <p:cond delay="2999"/>
                                          </p:stCondLst>
                                        </p:cTn>
                                        <p:tgtEl>
                                          <p:spTgt spid="7"/>
                                        </p:tgtEl>
                                        <p:attrNameLst>
                                          <p:attrName>style.visibility</p:attrName>
                                        </p:attrNameLst>
                                      </p:cBhvr>
                                      <p:to>
                                        <p:strVal val="hidden"/>
                                      </p:to>
                                    </p:set>
                                  </p:childTnLst>
                                </p:cTn>
                              </p:par>
                              <p:par>
                                <p:cTn id="101" presetID="2" presetClass="exit" presetSubtype="4" fill="hold" grpId="1" nodeType="withEffect">
                                  <p:stCondLst>
                                    <p:cond delay="0"/>
                                  </p:stCondLst>
                                  <p:childTnLst>
                                    <p:anim calcmode="lin" valueType="num">
                                      <p:cBhvr additive="base">
                                        <p:cTn id="102" dur="3000"/>
                                        <p:tgtEl>
                                          <p:spTgt spid="8"/>
                                        </p:tgtEl>
                                        <p:attrNameLst>
                                          <p:attrName>ppt_x</p:attrName>
                                        </p:attrNameLst>
                                      </p:cBhvr>
                                      <p:tavLst>
                                        <p:tav tm="0">
                                          <p:val>
                                            <p:strVal val="ppt_x"/>
                                          </p:val>
                                        </p:tav>
                                        <p:tav tm="100000">
                                          <p:val>
                                            <p:strVal val="ppt_x"/>
                                          </p:val>
                                        </p:tav>
                                      </p:tavLst>
                                    </p:anim>
                                    <p:anim calcmode="lin" valueType="num">
                                      <p:cBhvr additive="base">
                                        <p:cTn id="103" dur="3000"/>
                                        <p:tgtEl>
                                          <p:spTgt spid="8"/>
                                        </p:tgtEl>
                                        <p:attrNameLst>
                                          <p:attrName>ppt_y</p:attrName>
                                        </p:attrNameLst>
                                      </p:cBhvr>
                                      <p:tavLst>
                                        <p:tav tm="0">
                                          <p:val>
                                            <p:strVal val="ppt_y"/>
                                          </p:val>
                                        </p:tav>
                                        <p:tav tm="100000">
                                          <p:val>
                                            <p:strVal val="1+ppt_h/2"/>
                                          </p:val>
                                        </p:tav>
                                      </p:tavLst>
                                    </p:anim>
                                    <p:set>
                                      <p:cBhvr>
                                        <p:cTn id="104" dur="1" fill="hold">
                                          <p:stCondLst>
                                            <p:cond delay="2999"/>
                                          </p:stCondLst>
                                        </p:cTn>
                                        <p:tgtEl>
                                          <p:spTgt spid="8"/>
                                        </p:tgtEl>
                                        <p:attrNameLst>
                                          <p:attrName>style.visibility</p:attrName>
                                        </p:attrNameLst>
                                      </p:cBhvr>
                                      <p:to>
                                        <p:strVal val="hidden"/>
                                      </p:to>
                                    </p:set>
                                  </p:childTnLst>
                                </p:cTn>
                              </p:par>
                              <p:par>
                                <p:cTn id="105" presetID="2" presetClass="exit" presetSubtype="4" fill="hold" grpId="1" nodeType="withEffect">
                                  <p:stCondLst>
                                    <p:cond delay="0"/>
                                  </p:stCondLst>
                                  <p:childTnLst>
                                    <p:anim calcmode="lin" valueType="num">
                                      <p:cBhvr additive="base">
                                        <p:cTn id="106" dur="3000"/>
                                        <p:tgtEl>
                                          <p:spTgt spid="9"/>
                                        </p:tgtEl>
                                        <p:attrNameLst>
                                          <p:attrName>ppt_x</p:attrName>
                                        </p:attrNameLst>
                                      </p:cBhvr>
                                      <p:tavLst>
                                        <p:tav tm="0">
                                          <p:val>
                                            <p:strVal val="ppt_x"/>
                                          </p:val>
                                        </p:tav>
                                        <p:tav tm="100000">
                                          <p:val>
                                            <p:strVal val="ppt_x"/>
                                          </p:val>
                                        </p:tav>
                                      </p:tavLst>
                                    </p:anim>
                                    <p:anim calcmode="lin" valueType="num">
                                      <p:cBhvr additive="base">
                                        <p:cTn id="107" dur="3000"/>
                                        <p:tgtEl>
                                          <p:spTgt spid="9"/>
                                        </p:tgtEl>
                                        <p:attrNameLst>
                                          <p:attrName>ppt_y</p:attrName>
                                        </p:attrNameLst>
                                      </p:cBhvr>
                                      <p:tavLst>
                                        <p:tav tm="0">
                                          <p:val>
                                            <p:strVal val="ppt_y"/>
                                          </p:val>
                                        </p:tav>
                                        <p:tav tm="100000">
                                          <p:val>
                                            <p:strVal val="1+ppt_h/2"/>
                                          </p:val>
                                        </p:tav>
                                      </p:tavLst>
                                    </p:anim>
                                    <p:set>
                                      <p:cBhvr>
                                        <p:cTn id="108" dur="1" fill="hold">
                                          <p:stCondLst>
                                            <p:cond delay="2999"/>
                                          </p:stCondLst>
                                        </p:cTn>
                                        <p:tgtEl>
                                          <p:spTgt spid="9"/>
                                        </p:tgtEl>
                                        <p:attrNameLst>
                                          <p:attrName>style.visibility</p:attrName>
                                        </p:attrNameLst>
                                      </p:cBhvr>
                                      <p:to>
                                        <p:strVal val="hidden"/>
                                      </p:to>
                                    </p:set>
                                  </p:childTnLst>
                                </p:cTn>
                              </p:par>
                              <p:par>
                                <p:cTn id="109" presetID="2" presetClass="exit" presetSubtype="4" fill="hold" grpId="1"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ppt_x"/>
                                          </p:val>
                                        </p:tav>
                                      </p:tavLst>
                                    </p:anim>
                                    <p:anim calcmode="lin" valueType="num">
                                      <p:cBhvr additive="base">
                                        <p:cTn id="111" dur="3000"/>
                                        <p:tgtEl>
                                          <p:spTgt spid="10"/>
                                        </p:tgtEl>
                                        <p:attrNameLst>
                                          <p:attrName>ppt_y</p:attrName>
                                        </p:attrNameLst>
                                      </p:cBhvr>
                                      <p:tavLst>
                                        <p:tav tm="0">
                                          <p:val>
                                            <p:strVal val="ppt_y"/>
                                          </p:val>
                                        </p:tav>
                                        <p:tav tm="100000">
                                          <p:val>
                                            <p:strVal val="1+ppt_h/2"/>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4" fill="hold" grpId="1" nodeType="withEffect">
                                  <p:stCondLst>
                                    <p:cond delay="0"/>
                                  </p:stCondLst>
                                  <p:childTnLst>
                                    <p:anim calcmode="lin" valueType="num">
                                      <p:cBhvr additive="base">
                                        <p:cTn id="114" dur="3000"/>
                                        <p:tgtEl>
                                          <p:spTgt spid="11"/>
                                        </p:tgtEl>
                                        <p:attrNameLst>
                                          <p:attrName>ppt_x</p:attrName>
                                        </p:attrNameLst>
                                      </p:cBhvr>
                                      <p:tavLst>
                                        <p:tav tm="0">
                                          <p:val>
                                            <p:strVal val="ppt_x"/>
                                          </p:val>
                                        </p:tav>
                                        <p:tav tm="100000">
                                          <p:val>
                                            <p:strVal val="ppt_x"/>
                                          </p:val>
                                        </p:tav>
                                      </p:tavLst>
                                    </p:anim>
                                    <p:anim calcmode="lin" valueType="num">
                                      <p:cBhvr additive="base">
                                        <p:cTn id="115" dur="3000"/>
                                        <p:tgtEl>
                                          <p:spTgt spid="11"/>
                                        </p:tgtEl>
                                        <p:attrNameLst>
                                          <p:attrName>ppt_y</p:attrName>
                                        </p:attrNameLst>
                                      </p:cBhvr>
                                      <p:tavLst>
                                        <p:tav tm="0">
                                          <p:val>
                                            <p:strVal val="ppt_y"/>
                                          </p:val>
                                        </p:tav>
                                        <p:tav tm="100000">
                                          <p:val>
                                            <p:strVal val="1+ppt_h/2"/>
                                          </p:val>
                                        </p:tav>
                                      </p:tavLst>
                                    </p:anim>
                                    <p:set>
                                      <p:cBhvr>
                                        <p:cTn id="116" dur="1" fill="hold">
                                          <p:stCondLst>
                                            <p:cond delay="2999"/>
                                          </p:stCondLst>
                                        </p:cTn>
                                        <p:tgtEl>
                                          <p:spTgt spid="11"/>
                                        </p:tgtEl>
                                        <p:attrNameLst>
                                          <p:attrName>style.visibility</p:attrName>
                                        </p:attrNameLst>
                                      </p:cBhvr>
                                      <p:to>
                                        <p:strVal val="hidden"/>
                                      </p:to>
                                    </p:set>
                                  </p:childTnLst>
                                </p:cTn>
                              </p:par>
                              <p:par>
                                <p:cTn id="117" presetID="2" presetClass="exit" presetSubtype="4" fill="hold" grpId="1"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ppt_x"/>
                                          </p:val>
                                        </p:tav>
                                      </p:tavLst>
                                    </p:anim>
                                    <p:anim calcmode="lin" valueType="num">
                                      <p:cBhvr additive="base">
                                        <p:cTn id="119" dur="3000"/>
                                        <p:tgtEl>
                                          <p:spTgt spid="12"/>
                                        </p:tgtEl>
                                        <p:attrNameLst>
                                          <p:attrName>ppt_y</p:attrName>
                                        </p:attrNameLst>
                                      </p:cBhvr>
                                      <p:tavLst>
                                        <p:tav tm="0">
                                          <p:val>
                                            <p:strVal val="ppt_y"/>
                                          </p:val>
                                        </p:tav>
                                        <p:tav tm="100000">
                                          <p:val>
                                            <p:strVal val="1+ppt_h/2"/>
                                          </p:val>
                                        </p:tav>
                                      </p:tavLst>
                                    </p:anim>
                                    <p:set>
                                      <p:cBhvr>
                                        <p:cTn id="120" dur="1" fill="hold">
                                          <p:stCondLst>
                                            <p:cond delay="2999"/>
                                          </p:stCondLst>
                                        </p:cTn>
                                        <p:tgtEl>
                                          <p:spTgt spid="12"/>
                                        </p:tgtEl>
                                        <p:attrNameLst>
                                          <p:attrName>style.visibility</p:attrName>
                                        </p:attrNameLst>
                                      </p:cBhvr>
                                      <p:to>
                                        <p:strVal val="hidden"/>
                                      </p:to>
                                    </p:set>
                                  </p:childTnLst>
                                </p:cTn>
                              </p:par>
                              <p:par>
                                <p:cTn id="121" presetID="2" presetClass="exit" presetSubtype="4" fill="hold" grpId="1" nodeType="withEffect">
                                  <p:stCondLst>
                                    <p:cond delay="0"/>
                                  </p:stCondLst>
                                  <p:childTnLst>
                                    <p:anim calcmode="lin" valueType="num">
                                      <p:cBhvr additive="base">
                                        <p:cTn id="122" dur="3000"/>
                                        <p:tgtEl>
                                          <p:spTgt spid="13"/>
                                        </p:tgtEl>
                                        <p:attrNameLst>
                                          <p:attrName>ppt_x</p:attrName>
                                        </p:attrNameLst>
                                      </p:cBhvr>
                                      <p:tavLst>
                                        <p:tav tm="0">
                                          <p:val>
                                            <p:strVal val="ppt_x"/>
                                          </p:val>
                                        </p:tav>
                                        <p:tav tm="100000">
                                          <p:val>
                                            <p:strVal val="ppt_x"/>
                                          </p:val>
                                        </p:tav>
                                      </p:tavLst>
                                    </p:anim>
                                    <p:anim calcmode="lin" valueType="num">
                                      <p:cBhvr additive="base">
                                        <p:cTn id="123" dur="3000"/>
                                        <p:tgtEl>
                                          <p:spTgt spid="13"/>
                                        </p:tgtEl>
                                        <p:attrNameLst>
                                          <p:attrName>ppt_y</p:attrName>
                                        </p:attrNameLst>
                                      </p:cBhvr>
                                      <p:tavLst>
                                        <p:tav tm="0">
                                          <p:val>
                                            <p:strVal val="ppt_y"/>
                                          </p:val>
                                        </p:tav>
                                        <p:tav tm="100000">
                                          <p:val>
                                            <p:strVal val="1+ppt_h/2"/>
                                          </p:val>
                                        </p:tav>
                                      </p:tavLst>
                                    </p:anim>
                                    <p:set>
                                      <p:cBhvr>
                                        <p:cTn id="124" dur="1" fill="hold">
                                          <p:stCondLst>
                                            <p:cond delay="2999"/>
                                          </p:stCondLst>
                                        </p:cTn>
                                        <p:tgtEl>
                                          <p:spTgt spid="13"/>
                                        </p:tgtEl>
                                        <p:attrNameLst>
                                          <p:attrName>style.visibility</p:attrName>
                                        </p:attrNameLst>
                                      </p:cBhvr>
                                      <p:to>
                                        <p:strVal val="hidden"/>
                                      </p:to>
                                    </p:set>
                                  </p:childTnLst>
                                </p:cTn>
                              </p:par>
                              <p:par>
                                <p:cTn id="125" presetID="2" presetClass="exit" presetSubtype="4" fill="hold" grpId="1" nodeType="withEffect">
                                  <p:stCondLst>
                                    <p:cond delay="0"/>
                                  </p:stCondLst>
                                  <p:childTnLst>
                                    <p:anim calcmode="lin" valueType="num">
                                      <p:cBhvr additive="base">
                                        <p:cTn id="126" dur="3000"/>
                                        <p:tgtEl>
                                          <p:spTgt spid="14"/>
                                        </p:tgtEl>
                                        <p:attrNameLst>
                                          <p:attrName>ppt_x</p:attrName>
                                        </p:attrNameLst>
                                      </p:cBhvr>
                                      <p:tavLst>
                                        <p:tav tm="0">
                                          <p:val>
                                            <p:strVal val="ppt_x"/>
                                          </p:val>
                                        </p:tav>
                                        <p:tav tm="100000">
                                          <p:val>
                                            <p:strVal val="ppt_x"/>
                                          </p:val>
                                        </p:tav>
                                      </p:tavLst>
                                    </p:anim>
                                    <p:anim calcmode="lin" valueType="num">
                                      <p:cBhvr additive="base">
                                        <p:cTn id="127" dur="3000"/>
                                        <p:tgtEl>
                                          <p:spTgt spid="14"/>
                                        </p:tgtEl>
                                        <p:attrNameLst>
                                          <p:attrName>ppt_y</p:attrName>
                                        </p:attrNameLst>
                                      </p:cBhvr>
                                      <p:tavLst>
                                        <p:tav tm="0">
                                          <p:val>
                                            <p:strVal val="ppt_y"/>
                                          </p:val>
                                        </p:tav>
                                        <p:tav tm="100000">
                                          <p:val>
                                            <p:strVal val="1+ppt_h/2"/>
                                          </p:val>
                                        </p:tav>
                                      </p:tavLst>
                                    </p:anim>
                                    <p:set>
                                      <p:cBhvr>
                                        <p:cTn id="128" dur="1" fill="hold">
                                          <p:stCondLst>
                                            <p:cond delay="2999"/>
                                          </p:stCondLst>
                                        </p:cTn>
                                        <p:tgtEl>
                                          <p:spTgt spid="14"/>
                                        </p:tgtEl>
                                        <p:attrNameLst>
                                          <p:attrName>style.visibility</p:attrName>
                                        </p:attrNameLst>
                                      </p:cBhvr>
                                      <p:to>
                                        <p:strVal val="hidden"/>
                                      </p:to>
                                    </p:set>
                                  </p:childTnLst>
                                </p:cTn>
                              </p:par>
                              <p:par>
                                <p:cTn id="129" presetID="2" presetClass="exit" presetSubtype="1" fill="hold" grpId="1" nodeType="withEffect">
                                  <p:stCondLst>
                                    <p:cond delay="0"/>
                                  </p:stCondLst>
                                  <p:childTnLst>
                                    <p:anim calcmode="lin" valueType="num">
                                      <p:cBhvr additive="base">
                                        <p:cTn id="130" dur="3000"/>
                                        <p:tgtEl>
                                          <p:spTgt spid="15"/>
                                        </p:tgtEl>
                                        <p:attrNameLst>
                                          <p:attrName>ppt_x</p:attrName>
                                        </p:attrNameLst>
                                      </p:cBhvr>
                                      <p:tavLst>
                                        <p:tav tm="0">
                                          <p:val>
                                            <p:strVal val="ppt_x"/>
                                          </p:val>
                                        </p:tav>
                                        <p:tav tm="100000">
                                          <p:val>
                                            <p:strVal val="ppt_x"/>
                                          </p:val>
                                        </p:tav>
                                      </p:tavLst>
                                    </p:anim>
                                    <p:anim calcmode="lin" valueType="num">
                                      <p:cBhvr additive="base">
                                        <p:cTn id="131" dur="3000"/>
                                        <p:tgtEl>
                                          <p:spTgt spid="15"/>
                                        </p:tgtEl>
                                        <p:attrNameLst>
                                          <p:attrName>ppt_y</p:attrName>
                                        </p:attrNameLst>
                                      </p:cBhvr>
                                      <p:tavLst>
                                        <p:tav tm="0">
                                          <p:val>
                                            <p:strVal val="ppt_y"/>
                                          </p:val>
                                        </p:tav>
                                        <p:tav tm="100000">
                                          <p:val>
                                            <p:strVal val="0-ppt_h/2"/>
                                          </p:val>
                                        </p:tav>
                                      </p:tavLst>
                                    </p:anim>
                                    <p:set>
                                      <p:cBhvr>
                                        <p:cTn id="132" dur="1" fill="hold">
                                          <p:stCondLst>
                                            <p:cond delay="2999"/>
                                          </p:stCondLst>
                                        </p:cTn>
                                        <p:tgtEl>
                                          <p:spTgt spid="15"/>
                                        </p:tgtEl>
                                        <p:attrNameLst>
                                          <p:attrName>style.visibility</p:attrName>
                                        </p:attrNameLst>
                                      </p:cBhvr>
                                      <p:to>
                                        <p:strVal val="hidden"/>
                                      </p:to>
                                    </p:set>
                                  </p:childTnLst>
                                </p:cTn>
                              </p:par>
                              <p:par>
                                <p:cTn id="133" presetID="2" presetClass="exit" presetSubtype="1" fill="hold" grpId="1" nodeType="withEffect">
                                  <p:stCondLst>
                                    <p:cond delay="0"/>
                                  </p:stCondLst>
                                  <p:childTnLst>
                                    <p:anim calcmode="lin" valueType="num">
                                      <p:cBhvr additive="base">
                                        <p:cTn id="134" dur="3000"/>
                                        <p:tgtEl>
                                          <p:spTgt spid="16"/>
                                        </p:tgtEl>
                                        <p:attrNameLst>
                                          <p:attrName>ppt_x</p:attrName>
                                        </p:attrNameLst>
                                      </p:cBhvr>
                                      <p:tavLst>
                                        <p:tav tm="0">
                                          <p:val>
                                            <p:strVal val="ppt_x"/>
                                          </p:val>
                                        </p:tav>
                                        <p:tav tm="100000">
                                          <p:val>
                                            <p:strVal val="ppt_x"/>
                                          </p:val>
                                        </p:tav>
                                      </p:tavLst>
                                    </p:anim>
                                    <p:anim calcmode="lin" valueType="num">
                                      <p:cBhvr additive="base">
                                        <p:cTn id="135" dur="3000"/>
                                        <p:tgtEl>
                                          <p:spTgt spid="16"/>
                                        </p:tgtEl>
                                        <p:attrNameLst>
                                          <p:attrName>ppt_y</p:attrName>
                                        </p:attrNameLst>
                                      </p:cBhvr>
                                      <p:tavLst>
                                        <p:tav tm="0">
                                          <p:val>
                                            <p:strVal val="ppt_y"/>
                                          </p:val>
                                        </p:tav>
                                        <p:tav tm="100000">
                                          <p:val>
                                            <p:strVal val="0-ppt_h/2"/>
                                          </p:val>
                                        </p:tav>
                                      </p:tavLst>
                                    </p:anim>
                                    <p:set>
                                      <p:cBhvr>
                                        <p:cTn id="136" dur="1" fill="hold">
                                          <p:stCondLst>
                                            <p:cond delay="2999"/>
                                          </p:stCondLst>
                                        </p:cTn>
                                        <p:tgtEl>
                                          <p:spTgt spid="16"/>
                                        </p:tgtEl>
                                        <p:attrNameLst>
                                          <p:attrName>style.visibility</p:attrName>
                                        </p:attrNameLst>
                                      </p:cBhvr>
                                      <p:to>
                                        <p:strVal val="hidden"/>
                                      </p:to>
                                    </p:set>
                                  </p:childTnLst>
                                </p:cTn>
                              </p:par>
                              <p:par>
                                <p:cTn id="137" presetID="2" presetClass="exit" presetSubtype="1" fill="hold" grpId="1" nodeType="withEffect">
                                  <p:stCondLst>
                                    <p:cond delay="0"/>
                                  </p:stCondLst>
                                  <p:childTnLst>
                                    <p:anim calcmode="lin" valueType="num">
                                      <p:cBhvr additive="base">
                                        <p:cTn id="138" dur="3000"/>
                                        <p:tgtEl>
                                          <p:spTgt spid="17"/>
                                        </p:tgtEl>
                                        <p:attrNameLst>
                                          <p:attrName>ppt_x</p:attrName>
                                        </p:attrNameLst>
                                      </p:cBhvr>
                                      <p:tavLst>
                                        <p:tav tm="0">
                                          <p:val>
                                            <p:strVal val="ppt_x"/>
                                          </p:val>
                                        </p:tav>
                                        <p:tav tm="100000">
                                          <p:val>
                                            <p:strVal val="ppt_x"/>
                                          </p:val>
                                        </p:tav>
                                      </p:tavLst>
                                    </p:anim>
                                    <p:anim calcmode="lin" valueType="num">
                                      <p:cBhvr additive="base">
                                        <p:cTn id="139" dur="3000"/>
                                        <p:tgtEl>
                                          <p:spTgt spid="17"/>
                                        </p:tgtEl>
                                        <p:attrNameLst>
                                          <p:attrName>ppt_y</p:attrName>
                                        </p:attrNameLst>
                                      </p:cBhvr>
                                      <p:tavLst>
                                        <p:tav tm="0">
                                          <p:val>
                                            <p:strVal val="ppt_y"/>
                                          </p:val>
                                        </p:tav>
                                        <p:tav tm="100000">
                                          <p:val>
                                            <p:strVal val="0-ppt_h/2"/>
                                          </p:val>
                                        </p:tav>
                                      </p:tavLst>
                                    </p:anim>
                                    <p:set>
                                      <p:cBhvr>
                                        <p:cTn id="140" dur="1" fill="hold">
                                          <p:stCondLst>
                                            <p:cond delay="2999"/>
                                          </p:stCondLst>
                                        </p:cTn>
                                        <p:tgtEl>
                                          <p:spTgt spid="17"/>
                                        </p:tgtEl>
                                        <p:attrNameLst>
                                          <p:attrName>style.visibility</p:attrName>
                                        </p:attrNameLst>
                                      </p:cBhvr>
                                      <p:to>
                                        <p:strVal val="hidden"/>
                                      </p:to>
                                    </p:set>
                                  </p:childTnLst>
                                </p:cTn>
                              </p:par>
                              <p:par>
                                <p:cTn id="141" presetID="2" presetClass="exit" presetSubtype="1" fill="hold" grpId="1" nodeType="withEffect">
                                  <p:stCondLst>
                                    <p:cond delay="0"/>
                                  </p:stCondLst>
                                  <p:childTnLst>
                                    <p:anim calcmode="lin" valueType="num">
                                      <p:cBhvr additive="base">
                                        <p:cTn id="142" dur="3000"/>
                                        <p:tgtEl>
                                          <p:spTgt spid="18"/>
                                        </p:tgtEl>
                                        <p:attrNameLst>
                                          <p:attrName>ppt_x</p:attrName>
                                        </p:attrNameLst>
                                      </p:cBhvr>
                                      <p:tavLst>
                                        <p:tav tm="0">
                                          <p:val>
                                            <p:strVal val="ppt_x"/>
                                          </p:val>
                                        </p:tav>
                                        <p:tav tm="100000">
                                          <p:val>
                                            <p:strVal val="ppt_x"/>
                                          </p:val>
                                        </p:tav>
                                      </p:tavLst>
                                    </p:anim>
                                    <p:anim calcmode="lin" valueType="num">
                                      <p:cBhvr additive="base">
                                        <p:cTn id="143" dur="3000"/>
                                        <p:tgtEl>
                                          <p:spTgt spid="18"/>
                                        </p:tgtEl>
                                        <p:attrNameLst>
                                          <p:attrName>ppt_y</p:attrName>
                                        </p:attrNameLst>
                                      </p:cBhvr>
                                      <p:tavLst>
                                        <p:tav tm="0">
                                          <p:val>
                                            <p:strVal val="ppt_y"/>
                                          </p:val>
                                        </p:tav>
                                        <p:tav tm="100000">
                                          <p:val>
                                            <p:strVal val="0-ppt_h/2"/>
                                          </p:val>
                                        </p:tav>
                                      </p:tavLst>
                                    </p:anim>
                                    <p:set>
                                      <p:cBhvr>
                                        <p:cTn id="144" dur="1" fill="hold">
                                          <p:stCondLst>
                                            <p:cond delay="2999"/>
                                          </p:stCondLst>
                                        </p:cTn>
                                        <p:tgtEl>
                                          <p:spTgt spid="18"/>
                                        </p:tgtEl>
                                        <p:attrNameLst>
                                          <p:attrName>style.visibility</p:attrName>
                                        </p:attrNameLst>
                                      </p:cBhvr>
                                      <p:to>
                                        <p:strVal val="hidden"/>
                                      </p:to>
                                    </p:set>
                                  </p:childTnLst>
                                </p:cTn>
                              </p:par>
                              <p:par>
                                <p:cTn id="145" presetID="2" presetClass="exit" presetSubtype="1" fill="hold" grpId="1" nodeType="withEffect">
                                  <p:stCondLst>
                                    <p:cond delay="0"/>
                                  </p:stCondLst>
                                  <p:childTnLst>
                                    <p:anim calcmode="lin" valueType="num">
                                      <p:cBhvr additive="base">
                                        <p:cTn id="146" dur="3000"/>
                                        <p:tgtEl>
                                          <p:spTgt spid="19"/>
                                        </p:tgtEl>
                                        <p:attrNameLst>
                                          <p:attrName>ppt_x</p:attrName>
                                        </p:attrNameLst>
                                      </p:cBhvr>
                                      <p:tavLst>
                                        <p:tav tm="0">
                                          <p:val>
                                            <p:strVal val="ppt_x"/>
                                          </p:val>
                                        </p:tav>
                                        <p:tav tm="100000">
                                          <p:val>
                                            <p:strVal val="ppt_x"/>
                                          </p:val>
                                        </p:tav>
                                      </p:tavLst>
                                    </p:anim>
                                    <p:anim calcmode="lin" valueType="num">
                                      <p:cBhvr additive="base">
                                        <p:cTn id="147" dur="3000"/>
                                        <p:tgtEl>
                                          <p:spTgt spid="19"/>
                                        </p:tgtEl>
                                        <p:attrNameLst>
                                          <p:attrName>ppt_y</p:attrName>
                                        </p:attrNameLst>
                                      </p:cBhvr>
                                      <p:tavLst>
                                        <p:tav tm="0">
                                          <p:val>
                                            <p:strVal val="ppt_y"/>
                                          </p:val>
                                        </p:tav>
                                        <p:tav tm="100000">
                                          <p:val>
                                            <p:strVal val="0-ppt_h/2"/>
                                          </p:val>
                                        </p:tav>
                                      </p:tavLst>
                                    </p:anim>
                                    <p:set>
                                      <p:cBhvr>
                                        <p:cTn id="148" dur="1" fill="hold">
                                          <p:stCondLst>
                                            <p:cond delay="2999"/>
                                          </p:stCondLst>
                                        </p:cTn>
                                        <p:tgtEl>
                                          <p:spTgt spid="19"/>
                                        </p:tgtEl>
                                        <p:attrNameLst>
                                          <p:attrName>style.visibility</p:attrName>
                                        </p:attrNameLst>
                                      </p:cBhvr>
                                      <p:to>
                                        <p:strVal val="hidden"/>
                                      </p:to>
                                    </p:set>
                                  </p:childTnLst>
                                </p:cTn>
                              </p:par>
                              <p:par>
                                <p:cTn id="149" presetID="2" presetClass="exit" presetSubtype="1" fill="hold" grpId="1" nodeType="withEffect">
                                  <p:stCondLst>
                                    <p:cond delay="0"/>
                                  </p:stCondLst>
                                  <p:childTnLst>
                                    <p:anim calcmode="lin" valueType="num">
                                      <p:cBhvr additive="base">
                                        <p:cTn id="150" dur="3000"/>
                                        <p:tgtEl>
                                          <p:spTgt spid="20"/>
                                        </p:tgtEl>
                                        <p:attrNameLst>
                                          <p:attrName>ppt_x</p:attrName>
                                        </p:attrNameLst>
                                      </p:cBhvr>
                                      <p:tavLst>
                                        <p:tav tm="0">
                                          <p:val>
                                            <p:strVal val="ppt_x"/>
                                          </p:val>
                                        </p:tav>
                                        <p:tav tm="100000">
                                          <p:val>
                                            <p:strVal val="ppt_x"/>
                                          </p:val>
                                        </p:tav>
                                      </p:tavLst>
                                    </p:anim>
                                    <p:anim calcmode="lin" valueType="num">
                                      <p:cBhvr additive="base">
                                        <p:cTn id="151" dur="3000"/>
                                        <p:tgtEl>
                                          <p:spTgt spid="20"/>
                                        </p:tgtEl>
                                        <p:attrNameLst>
                                          <p:attrName>ppt_y</p:attrName>
                                        </p:attrNameLst>
                                      </p:cBhvr>
                                      <p:tavLst>
                                        <p:tav tm="0">
                                          <p:val>
                                            <p:strVal val="ppt_y"/>
                                          </p:val>
                                        </p:tav>
                                        <p:tav tm="100000">
                                          <p:val>
                                            <p:strVal val="0-ppt_h/2"/>
                                          </p:val>
                                        </p:tav>
                                      </p:tavLst>
                                    </p:anim>
                                    <p:set>
                                      <p:cBhvr>
                                        <p:cTn id="152" dur="1" fill="hold">
                                          <p:stCondLst>
                                            <p:cond delay="2999"/>
                                          </p:stCondLst>
                                        </p:cTn>
                                        <p:tgtEl>
                                          <p:spTgt spid="20"/>
                                        </p:tgtEl>
                                        <p:attrNameLst>
                                          <p:attrName>style.visibility</p:attrName>
                                        </p:attrNameLst>
                                      </p:cBhvr>
                                      <p:to>
                                        <p:strVal val="hidden"/>
                                      </p:to>
                                    </p:set>
                                  </p:childTnLst>
                                </p:cTn>
                              </p:par>
                              <p:par>
                                <p:cTn id="153" presetID="2" presetClass="exit" presetSubtype="1" fill="hold" grpId="1" nodeType="withEffect">
                                  <p:stCondLst>
                                    <p:cond delay="0"/>
                                  </p:stCondLst>
                                  <p:childTnLst>
                                    <p:anim calcmode="lin" valueType="num">
                                      <p:cBhvr additive="base">
                                        <p:cTn id="154" dur="3000"/>
                                        <p:tgtEl>
                                          <p:spTgt spid="21"/>
                                        </p:tgtEl>
                                        <p:attrNameLst>
                                          <p:attrName>ppt_x</p:attrName>
                                        </p:attrNameLst>
                                      </p:cBhvr>
                                      <p:tavLst>
                                        <p:tav tm="0">
                                          <p:val>
                                            <p:strVal val="ppt_x"/>
                                          </p:val>
                                        </p:tav>
                                        <p:tav tm="100000">
                                          <p:val>
                                            <p:strVal val="ppt_x"/>
                                          </p:val>
                                        </p:tav>
                                      </p:tavLst>
                                    </p:anim>
                                    <p:anim calcmode="lin" valueType="num">
                                      <p:cBhvr additive="base">
                                        <p:cTn id="155" dur="3000"/>
                                        <p:tgtEl>
                                          <p:spTgt spid="21"/>
                                        </p:tgtEl>
                                        <p:attrNameLst>
                                          <p:attrName>ppt_y</p:attrName>
                                        </p:attrNameLst>
                                      </p:cBhvr>
                                      <p:tavLst>
                                        <p:tav tm="0">
                                          <p:val>
                                            <p:strVal val="ppt_y"/>
                                          </p:val>
                                        </p:tav>
                                        <p:tav tm="100000">
                                          <p:val>
                                            <p:strVal val="0-ppt_h/2"/>
                                          </p:val>
                                        </p:tav>
                                      </p:tavLst>
                                    </p:anim>
                                    <p:set>
                                      <p:cBhvr>
                                        <p:cTn id="156" dur="1" fill="hold">
                                          <p:stCondLst>
                                            <p:cond delay="2999"/>
                                          </p:stCondLst>
                                        </p:cTn>
                                        <p:tgtEl>
                                          <p:spTgt spid="21"/>
                                        </p:tgtEl>
                                        <p:attrNameLst>
                                          <p:attrName>style.visibility</p:attrName>
                                        </p:attrNameLst>
                                      </p:cBhvr>
                                      <p:to>
                                        <p:strVal val="hidden"/>
                                      </p:to>
                                    </p:set>
                                  </p:childTnLst>
                                </p:cTn>
                              </p:par>
                              <p:par>
                                <p:cTn id="157" presetID="2" presetClass="exit" presetSubtype="1" fill="hold" grpId="1" nodeType="withEffect">
                                  <p:stCondLst>
                                    <p:cond delay="0"/>
                                  </p:stCondLst>
                                  <p:childTnLst>
                                    <p:anim calcmode="lin" valueType="num">
                                      <p:cBhvr additive="base">
                                        <p:cTn id="158" dur="3000"/>
                                        <p:tgtEl>
                                          <p:spTgt spid="22"/>
                                        </p:tgtEl>
                                        <p:attrNameLst>
                                          <p:attrName>ppt_x</p:attrName>
                                        </p:attrNameLst>
                                      </p:cBhvr>
                                      <p:tavLst>
                                        <p:tav tm="0">
                                          <p:val>
                                            <p:strVal val="ppt_x"/>
                                          </p:val>
                                        </p:tav>
                                        <p:tav tm="100000">
                                          <p:val>
                                            <p:strVal val="ppt_x"/>
                                          </p:val>
                                        </p:tav>
                                      </p:tavLst>
                                    </p:anim>
                                    <p:anim calcmode="lin" valueType="num">
                                      <p:cBhvr additive="base">
                                        <p:cTn id="159" dur="3000"/>
                                        <p:tgtEl>
                                          <p:spTgt spid="22"/>
                                        </p:tgtEl>
                                        <p:attrNameLst>
                                          <p:attrName>ppt_y</p:attrName>
                                        </p:attrNameLst>
                                      </p:cBhvr>
                                      <p:tavLst>
                                        <p:tav tm="0">
                                          <p:val>
                                            <p:strVal val="ppt_y"/>
                                          </p:val>
                                        </p:tav>
                                        <p:tav tm="100000">
                                          <p:val>
                                            <p:strVal val="0-ppt_h/2"/>
                                          </p:val>
                                        </p:tav>
                                      </p:tavLst>
                                    </p:anim>
                                    <p:set>
                                      <p:cBhvr>
                                        <p:cTn id="160" dur="1" fill="hold">
                                          <p:stCondLst>
                                            <p:cond delay="2999"/>
                                          </p:stCondLst>
                                        </p:cTn>
                                        <p:tgtEl>
                                          <p:spTgt spid="22"/>
                                        </p:tgtEl>
                                        <p:attrNameLst>
                                          <p:attrName>style.visibility</p:attrName>
                                        </p:attrNameLst>
                                      </p:cBhvr>
                                      <p:to>
                                        <p:strVal val="hidden"/>
                                      </p:to>
                                    </p:set>
                                  </p:childTnLst>
                                </p:cTn>
                              </p:par>
                              <p:par>
                                <p:cTn id="161" presetID="2" presetClass="exit" presetSubtype="1" fill="hold" grpId="1" nodeType="withEffect">
                                  <p:stCondLst>
                                    <p:cond delay="0"/>
                                  </p:stCondLst>
                                  <p:childTnLst>
                                    <p:anim calcmode="lin" valueType="num">
                                      <p:cBhvr additive="base">
                                        <p:cTn id="162" dur="3000"/>
                                        <p:tgtEl>
                                          <p:spTgt spid="23"/>
                                        </p:tgtEl>
                                        <p:attrNameLst>
                                          <p:attrName>ppt_x</p:attrName>
                                        </p:attrNameLst>
                                      </p:cBhvr>
                                      <p:tavLst>
                                        <p:tav tm="0">
                                          <p:val>
                                            <p:strVal val="ppt_x"/>
                                          </p:val>
                                        </p:tav>
                                        <p:tav tm="100000">
                                          <p:val>
                                            <p:strVal val="ppt_x"/>
                                          </p:val>
                                        </p:tav>
                                      </p:tavLst>
                                    </p:anim>
                                    <p:anim calcmode="lin" valueType="num">
                                      <p:cBhvr additive="base">
                                        <p:cTn id="163" dur="3000"/>
                                        <p:tgtEl>
                                          <p:spTgt spid="23"/>
                                        </p:tgtEl>
                                        <p:attrNameLst>
                                          <p:attrName>ppt_y</p:attrName>
                                        </p:attrNameLst>
                                      </p:cBhvr>
                                      <p:tavLst>
                                        <p:tav tm="0">
                                          <p:val>
                                            <p:strVal val="ppt_y"/>
                                          </p:val>
                                        </p:tav>
                                        <p:tav tm="100000">
                                          <p:val>
                                            <p:strVal val="0-ppt_h/2"/>
                                          </p:val>
                                        </p:tav>
                                      </p:tavLst>
                                    </p:anim>
                                    <p:set>
                                      <p:cBhvr>
                                        <p:cTn id="164" dur="1" fill="hold">
                                          <p:stCondLst>
                                            <p:cond delay="2999"/>
                                          </p:stCondLst>
                                        </p:cTn>
                                        <p:tgtEl>
                                          <p:spTgt spid="23"/>
                                        </p:tgtEl>
                                        <p:attrNameLst>
                                          <p:attrName>style.visibility</p:attrName>
                                        </p:attrNameLst>
                                      </p:cBhvr>
                                      <p:to>
                                        <p:strVal val="hidden"/>
                                      </p:to>
                                    </p:set>
                                  </p:childTnLst>
                                </p:cTn>
                              </p:par>
                              <p:par>
                                <p:cTn id="165" presetID="2" presetClass="exit" presetSubtype="1" fill="hold" grpId="1" nodeType="withEffect">
                                  <p:stCondLst>
                                    <p:cond delay="0"/>
                                  </p:stCondLst>
                                  <p:childTnLst>
                                    <p:anim calcmode="lin" valueType="num">
                                      <p:cBhvr additive="base">
                                        <p:cTn id="166" dur="3000"/>
                                        <p:tgtEl>
                                          <p:spTgt spid="24"/>
                                        </p:tgtEl>
                                        <p:attrNameLst>
                                          <p:attrName>ppt_x</p:attrName>
                                        </p:attrNameLst>
                                      </p:cBhvr>
                                      <p:tavLst>
                                        <p:tav tm="0">
                                          <p:val>
                                            <p:strVal val="ppt_x"/>
                                          </p:val>
                                        </p:tav>
                                        <p:tav tm="100000">
                                          <p:val>
                                            <p:strVal val="ppt_x"/>
                                          </p:val>
                                        </p:tav>
                                      </p:tavLst>
                                    </p:anim>
                                    <p:anim calcmode="lin" valueType="num">
                                      <p:cBhvr additive="base">
                                        <p:cTn id="167" dur="3000"/>
                                        <p:tgtEl>
                                          <p:spTgt spid="24"/>
                                        </p:tgtEl>
                                        <p:attrNameLst>
                                          <p:attrName>ppt_y</p:attrName>
                                        </p:attrNameLst>
                                      </p:cBhvr>
                                      <p:tavLst>
                                        <p:tav tm="0">
                                          <p:val>
                                            <p:strVal val="ppt_y"/>
                                          </p:val>
                                        </p:tav>
                                        <p:tav tm="100000">
                                          <p:val>
                                            <p:strVal val="0-ppt_h/2"/>
                                          </p:val>
                                        </p:tav>
                                      </p:tavLst>
                                    </p:anim>
                                    <p:set>
                                      <p:cBhvr>
                                        <p:cTn id="168" dur="1" fill="hold">
                                          <p:stCondLst>
                                            <p:cond delay="2999"/>
                                          </p:stCondLst>
                                        </p:cTn>
                                        <p:tgtEl>
                                          <p:spTgt spid="24"/>
                                        </p:tgtEl>
                                        <p:attrNameLst>
                                          <p:attrName>style.visibility</p:attrName>
                                        </p:attrNameLst>
                                      </p:cBhvr>
                                      <p:to>
                                        <p:strVal val="hidden"/>
                                      </p:to>
                                    </p:set>
                                  </p:childTnLst>
                                </p:cTn>
                              </p:par>
                              <p:par>
                                <p:cTn id="169" presetID="19" presetClass="exit" presetSubtype="5" fill="hold" grpId="2" nodeType="withEffect">
                                  <p:stCondLst>
                                    <p:cond delay="0"/>
                                  </p:stCondLst>
                                  <p:childTnLst>
                                    <p:anim calcmode="lin" valueType="num">
                                      <p:cBhvr>
                                        <p:cTn id="170" dur="3000"/>
                                        <p:tgtEl>
                                          <p:spTgt spid="15"/>
                                        </p:tgtEl>
                                        <p:attrNameLst>
                                          <p:attrName>ppt_w</p:attrName>
                                        </p:attrNameLst>
                                      </p:cBhvr>
                                      <p:tavLst>
                                        <p:tav tm="0">
                                          <p:val>
                                            <p:strVal val="ppt_w"/>
                                          </p:val>
                                        </p:tav>
                                        <p:tav tm="100000">
                                          <p:val>
                                            <p:strVal val="ppt_w"/>
                                          </p:val>
                                        </p:tav>
                                      </p:tavLst>
                                    </p:anim>
                                    <p:anim calcmode="lin" valueType="num">
                                      <p:cBhvr>
                                        <p:cTn id="171"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2" dur="1" fill="hold">
                                          <p:stCondLst>
                                            <p:cond delay="2999"/>
                                          </p:stCondLst>
                                        </p:cTn>
                                        <p:tgtEl>
                                          <p:spTgt spid="15"/>
                                        </p:tgtEl>
                                        <p:attrNameLst>
                                          <p:attrName>style.visibility</p:attrName>
                                        </p:attrNameLst>
                                      </p:cBhvr>
                                      <p:to>
                                        <p:strVal val="hidden"/>
                                      </p:to>
                                    </p:set>
                                  </p:childTnLst>
                                </p:cTn>
                              </p:par>
                              <p:par>
                                <p:cTn id="173" presetID="19" presetClass="exit" presetSubtype="10" fill="hold" grpId="2" nodeType="withEffect">
                                  <p:stCondLst>
                                    <p:cond delay="0"/>
                                  </p:stCondLst>
                                  <p:childTnLst>
                                    <p:anim calcmode="lin" valueType="num">
                                      <p:cBhvr>
                                        <p:cTn id="174" dur="3000"/>
                                        <p:tgtEl>
                                          <p:spTgt spid="16"/>
                                        </p:tgtEl>
                                        <p:attrNameLst>
                                          <p:attrName>ppt_h</p:attrName>
                                        </p:attrNameLst>
                                      </p:cBhvr>
                                      <p:tavLst>
                                        <p:tav tm="0">
                                          <p:val>
                                            <p:strVal val="ppt_h"/>
                                          </p:val>
                                        </p:tav>
                                        <p:tav tm="100000">
                                          <p:val>
                                            <p:strVal val="ppt_h"/>
                                          </p:val>
                                        </p:tav>
                                      </p:tavLst>
                                    </p:anim>
                                    <p:anim calcmode="lin" valueType="num">
                                      <p:cBhvr>
                                        <p:cTn id="175"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6" dur="1" fill="hold">
                                          <p:stCondLst>
                                            <p:cond delay="2999"/>
                                          </p:stCondLst>
                                        </p:cTn>
                                        <p:tgtEl>
                                          <p:spTgt spid="16"/>
                                        </p:tgtEl>
                                        <p:attrNameLst>
                                          <p:attrName>style.visibility</p:attrName>
                                        </p:attrNameLst>
                                      </p:cBhvr>
                                      <p:to>
                                        <p:strVal val="hidden"/>
                                      </p:to>
                                    </p:set>
                                  </p:childTnLst>
                                </p:cTn>
                              </p:par>
                              <p:par>
                                <p:cTn id="177" presetID="19" presetClass="exit" presetSubtype="5" fill="hold" grpId="2" nodeType="withEffect">
                                  <p:stCondLst>
                                    <p:cond delay="0"/>
                                  </p:stCondLst>
                                  <p:childTnLst>
                                    <p:anim calcmode="lin" valueType="num">
                                      <p:cBhvr>
                                        <p:cTn id="178" dur="3000"/>
                                        <p:tgtEl>
                                          <p:spTgt spid="17"/>
                                        </p:tgtEl>
                                        <p:attrNameLst>
                                          <p:attrName>ppt_w</p:attrName>
                                        </p:attrNameLst>
                                      </p:cBhvr>
                                      <p:tavLst>
                                        <p:tav tm="0">
                                          <p:val>
                                            <p:strVal val="ppt_w"/>
                                          </p:val>
                                        </p:tav>
                                        <p:tav tm="100000">
                                          <p:val>
                                            <p:strVal val="ppt_w"/>
                                          </p:val>
                                        </p:tav>
                                      </p:tavLst>
                                    </p:anim>
                                    <p:anim calcmode="lin" valueType="num">
                                      <p:cBhvr>
                                        <p:cTn id="179"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0" dur="1" fill="hold">
                                          <p:stCondLst>
                                            <p:cond delay="2999"/>
                                          </p:stCondLst>
                                        </p:cTn>
                                        <p:tgtEl>
                                          <p:spTgt spid="17"/>
                                        </p:tgtEl>
                                        <p:attrNameLst>
                                          <p:attrName>style.visibility</p:attrName>
                                        </p:attrNameLst>
                                      </p:cBhvr>
                                      <p:to>
                                        <p:strVal val="hidden"/>
                                      </p:to>
                                    </p:set>
                                  </p:childTnLst>
                                </p:cTn>
                              </p:par>
                              <p:par>
                                <p:cTn id="181" presetID="19" presetClass="exit" presetSubtype="10" fill="hold" grpId="2" nodeType="withEffect">
                                  <p:stCondLst>
                                    <p:cond delay="0"/>
                                  </p:stCondLst>
                                  <p:childTnLst>
                                    <p:anim calcmode="lin" valueType="num">
                                      <p:cBhvr>
                                        <p:cTn id="182" dur="3000"/>
                                        <p:tgtEl>
                                          <p:spTgt spid="18"/>
                                        </p:tgtEl>
                                        <p:attrNameLst>
                                          <p:attrName>ppt_h</p:attrName>
                                        </p:attrNameLst>
                                      </p:cBhvr>
                                      <p:tavLst>
                                        <p:tav tm="0">
                                          <p:val>
                                            <p:strVal val="ppt_h"/>
                                          </p:val>
                                        </p:tav>
                                        <p:tav tm="100000">
                                          <p:val>
                                            <p:strVal val="ppt_h"/>
                                          </p:val>
                                        </p:tav>
                                      </p:tavLst>
                                    </p:anim>
                                    <p:anim calcmode="lin" valueType="num">
                                      <p:cBhvr>
                                        <p:cTn id="183"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4" dur="1" fill="hold">
                                          <p:stCondLst>
                                            <p:cond delay="2999"/>
                                          </p:stCondLst>
                                        </p:cTn>
                                        <p:tgtEl>
                                          <p:spTgt spid="18"/>
                                        </p:tgtEl>
                                        <p:attrNameLst>
                                          <p:attrName>style.visibility</p:attrName>
                                        </p:attrNameLst>
                                      </p:cBhvr>
                                      <p:to>
                                        <p:strVal val="hidden"/>
                                      </p:to>
                                    </p:set>
                                  </p:childTnLst>
                                </p:cTn>
                              </p:par>
                              <p:par>
                                <p:cTn id="185" presetID="19" presetClass="exit" presetSubtype="5" fill="hold" grpId="2" nodeType="withEffect">
                                  <p:stCondLst>
                                    <p:cond delay="0"/>
                                  </p:stCondLst>
                                  <p:childTnLst>
                                    <p:anim calcmode="lin" valueType="num">
                                      <p:cBhvr>
                                        <p:cTn id="186" dur="3000"/>
                                        <p:tgtEl>
                                          <p:spTgt spid="19"/>
                                        </p:tgtEl>
                                        <p:attrNameLst>
                                          <p:attrName>ppt_w</p:attrName>
                                        </p:attrNameLst>
                                      </p:cBhvr>
                                      <p:tavLst>
                                        <p:tav tm="0">
                                          <p:val>
                                            <p:strVal val="ppt_w"/>
                                          </p:val>
                                        </p:tav>
                                        <p:tav tm="100000">
                                          <p:val>
                                            <p:strVal val="ppt_w"/>
                                          </p:val>
                                        </p:tav>
                                      </p:tavLst>
                                    </p:anim>
                                    <p:anim calcmode="lin" valueType="num">
                                      <p:cBhvr>
                                        <p:cTn id="187"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8" dur="1" fill="hold">
                                          <p:stCondLst>
                                            <p:cond delay="2999"/>
                                          </p:stCondLst>
                                        </p:cTn>
                                        <p:tgtEl>
                                          <p:spTgt spid="19"/>
                                        </p:tgtEl>
                                        <p:attrNameLst>
                                          <p:attrName>style.visibility</p:attrName>
                                        </p:attrNameLst>
                                      </p:cBhvr>
                                      <p:to>
                                        <p:strVal val="hidden"/>
                                      </p:to>
                                    </p:set>
                                  </p:childTnLst>
                                </p:cTn>
                              </p:par>
                              <p:par>
                                <p:cTn id="189" presetID="19" presetClass="exit" presetSubtype="10" fill="hold" grpId="2" nodeType="withEffect">
                                  <p:stCondLst>
                                    <p:cond delay="0"/>
                                  </p:stCondLst>
                                  <p:childTnLst>
                                    <p:anim calcmode="lin" valueType="num">
                                      <p:cBhvr>
                                        <p:cTn id="190" dur="3000"/>
                                        <p:tgtEl>
                                          <p:spTgt spid="20"/>
                                        </p:tgtEl>
                                        <p:attrNameLst>
                                          <p:attrName>ppt_h</p:attrName>
                                        </p:attrNameLst>
                                      </p:cBhvr>
                                      <p:tavLst>
                                        <p:tav tm="0">
                                          <p:val>
                                            <p:strVal val="ppt_h"/>
                                          </p:val>
                                        </p:tav>
                                        <p:tav tm="100000">
                                          <p:val>
                                            <p:strVal val="ppt_h"/>
                                          </p:val>
                                        </p:tav>
                                      </p:tavLst>
                                    </p:anim>
                                    <p:anim calcmode="lin" valueType="num">
                                      <p:cBhvr>
                                        <p:cTn id="191"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2" dur="1" fill="hold">
                                          <p:stCondLst>
                                            <p:cond delay="2999"/>
                                          </p:stCondLst>
                                        </p:cTn>
                                        <p:tgtEl>
                                          <p:spTgt spid="20"/>
                                        </p:tgtEl>
                                        <p:attrNameLst>
                                          <p:attrName>style.visibility</p:attrName>
                                        </p:attrNameLst>
                                      </p:cBhvr>
                                      <p:to>
                                        <p:strVal val="hidden"/>
                                      </p:to>
                                    </p:set>
                                  </p:childTnLst>
                                </p:cTn>
                              </p:par>
                              <p:par>
                                <p:cTn id="193" presetID="19" presetClass="exit" presetSubtype="5" fill="hold" grpId="2" nodeType="withEffect">
                                  <p:stCondLst>
                                    <p:cond delay="0"/>
                                  </p:stCondLst>
                                  <p:childTnLst>
                                    <p:anim calcmode="lin" valueType="num">
                                      <p:cBhvr>
                                        <p:cTn id="194" dur="3000"/>
                                        <p:tgtEl>
                                          <p:spTgt spid="21"/>
                                        </p:tgtEl>
                                        <p:attrNameLst>
                                          <p:attrName>ppt_w</p:attrName>
                                        </p:attrNameLst>
                                      </p:cBhvr>
                                      <p:tavLst>
                                        <p:tav tm="0">
                                          <p:val>
                                            <p:strVal val="ppt_w"/>
                                          </p:val>
                                        </p:tav>
                                        <p:tav tm="100000">
                                          <p:val>
                                            <p:strVal val="ppt_w"/>
                                          </p:val>
                                        </p:tav>
                                      </p:tavLst>
                                    </p:anim>
                                    <p:anim calcmode="lin" valueType="num">
                                      <p:cBhvr>
                                        <p:cTn id="195"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2999"/>
                                          </p:stCondLst>
                                        </p:cTn>
                                        <p:tgtEl>
                                          <p:spTgt spid="21"/>
                                        </p:tgtEl>
                                        <p:attrNameLst>
                                          <p:attrName>style.visibility</p:attrName>
                                        </p:attrNameLst>
                                      </p:cBhvr>
                                      <p:to>
                                        <p:strVal val="hidden"/>
                                      </p:to>
                                    </p:set>
                                  </p:childTnLst>
                                </p:cTn>
                              </p:par>
                              <p:par>
                                <p:cTn id="197" presetID="19" presetClass="exit" presetSubtype="10" fill="hold" grpId="2" nodeType="withEffect">
                                  <p:stCondLst>
                                    <p:cond delay="0"/>
                                  </p:stCondLst>
                                  <p:childTnLst>
                                    <p:anim calcmode="lin" valueType="num">
                                      <p:cBhvr>
                                        <p:cTn id="198" dur="3000"/>
                                        <p:tgtEl>
                                          <p:spTgt spid="22"/>
                                        </p:tgtEl>
                                        <p:attrNameLst>
                                          <p:attrName>ppt_h</p:attrName>
                                        </p:attrNameLst>
                                      </p:cBhvr>
                                      <p:tavLst>
                                        <p:tav tm="0">
                                          <p:val>
                                            <p:strVal val="ppt_h"/>
                                          </p:val>
                                        </p:tav>
                                        <p:tav tm="100000">
                                          <p:val>
                                            <p:strVal val="ppt_h"/>
                                          </p:val>
                                        </p:tav>
                                      </p:tavLst>
                                    </p:anim>
                                    <p:anim calcmode="lin" valueType="num">
                                      <p:cBhvr>
                                        <p:cTn id="199"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0" dur="1" fill="hold">
                                          <p:stCondLst>
                                            <p:cond delay="2999"/>
                                          </p:stCondLst>
                                        </p:cTn>
                                        <p:tgtEl>
                                          <p:spTgt spid="22"/>
                                        </p:tgtEl>
                                        <p:attrNameLst>
                                          <p:attrName>style.visibility</p:attrName>
                                        </p:attrNameLst>
                                      </p:cBhvr>
                                      <p:to>
                                        <p:strVal val="hidden"/>
                                      </p:to>
                                    </p:set>
                                  </p:childTnLst>
                                </p:cTn>
                              </p:par>
                              <p:par>
                                <p:cTn id="201" presetID="19" presetClass="exit" presetSubtype="5" fill="hold" grpId="2" nodeType="withEffect">
                                  <p:stCondLst>
                                    <p:cond delay="0"/>
                                  </p:stCondLst>
                                  <p:childTnLst>
                                    <p:anim calcmode="lin" valueType="num">
                                      <p:cBhvr>
                                        <p:cTn id="202" dur="3000"/>
                                        <p:tgtEl>
                                          <p:spTgt spid="23"/>
                                        </p:tgtEl>
                                        <p:attrNameLst>
                                          <p:attrName>ppt_w</p:attrName>
                                        </p:attrNameLst>
                                      </p:cBhvr>
                                      <p:tavLst>
                                        <p:tav tm="0">
                                          <p:val>
                                            <p:strVal val="ppt_w"/>
                                          </p:val>
                                        </p:tav>
                                        <p:tav tm="100000">
                                          <p:val>
                                            <p:strVal val="ppt_w"/>
                                          </p:val>
                                        </p:tav>
                                      </p:tavLst>
                                    </p:anim>
                                    <p:anim calcmode="lin" valueType="num">
                                      <p:cBhvr>
                                        <p:cTn id="203"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2999"/>
                                          </p:stCondLst>
                                        </p:cTn>
                                        <p:tgtEl>
                                          <p:spTgt spid="23"/>
                                        </p:tgtEl>
                                        <p:attrNameLst>
                                          <p:attrName>style.visibility</p:attrName>
                                        </p:attrNameLst>
                                      </p:cBhvr>
                                      <p:to>
                                        <p:strVal val="hidden"/>
                                      </p:to>
                                    </p:set>
                                  </p:childTnLst>
                                </p:cTn>
                              </p:par>
                              <p:par>
                                <p:cTn id="205" presetID="19" presetClass="exit" presetSubtype="10" fill="hold" grpId="2" nodeType="withEffect">
                                  <p:stCondLst>
                                    <p:cond delay="0"/>
                                  </p:stCondLst>
                                  <p:childTnLst>
                                    <p:anim calcmode="lin" valueType="num">
                                      <p:cBhvr>
                                        <p:cTn id="206" dur="3000"/>
                                        <p:tgtEl>
                                          <p:spTgt spid="24"/>
                                        </p:tgtEl>
                                        <p:attrNameLst>
                                          <p:attrName>ppt_h</p:attrName>
                                        </p:attrNameLst>
                                      </p:cBhvr>
                                      <p:tavLst>
                                        <p:tav tm="0">
                                          <p:val>
                                            <p:strVal val="ppt_h"/>
                                          </p:val>
                                        </p:tav>
                                        <p:tav tm="100000">
                                          <p:val>
                                            <p:strVal val="ppt_h"/>
                                          </p:val>
                                        </p:tav>
                                      </p:tavLst>
                                    </p:anim>
                                    <p:anim calcmode="lin" valueType="num">
                                      <p:cBhvr>
                                        <p:cTn id="207" dur="3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2999"/>
                                          </p:stCondLst>
                                        </p:cTn>
                                        <p:tgtEl>
                                          <p:spTgt spid="24"/>
                                        </p:tgtEl>
                                        <p:attrNameLst>
                                          <p:attrName>style.visibility</p:attrName>
                                        </p:attrNameLst>
                                      </p:cBhvr>
                                      <p:to>
                                        <p:strVal val="hidden"/>
                                      </p:to>
                                    </p:set>
                                  </p:childTnLst>
                                </p:cTn>
                              </p:par>
                              <p:par>
                                <p:cTn id="209" presetID="19" presetClass="exit" presetSubtype="5" fill="hold" grpId="2" nodeType="withEffect">
                                  <p:stCondLst>
                                    <p:cond delay="0"/>
                                  </p:stCondLst>
                                  <p:childTnLst>
                                    <p:anim calcmode="lin" valueType="num">
                                      <p:cBhvr>
                                        <p:cTn id="210" dur="3000"/>
                                        <p:tgtEl>
                                          <p:spTgt spid="5"/>
                                        </p:tgtEl>
                                        <p:attrNameLst>
                                          <p:attrName>ppt_w</p:attrName>
                                        </p:attrNameLst>
                                      </p:cBhvr>
                                      <p:tavLst>
                                        <p:tav tm="0">
                                          <p:val>
                                            <p:strVal val="ppt_w"/>
                                          </p:val>
                                        </p:tav>
                                        <p:tav tm="100000">
                                          <p:val>
                                            <p:strVal val="ppt_w"/>
                                          </p:val>
                                        </p:tav>
                                      </p:tavLst>
                                    </p:anim>
                                    <p:anim calcmode="lin" valueType="num">
                                      <p:cBhvr>
                                        <p:cTn id="211"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2" dur="1" fill="hold">
                                          <p:stCondLst>
                                            <p:cond delay="2999"/>
                                          </p:stCondLst>
                                        </p:cTn>
                                        <p:tgtEl>
                                          <p:spTgt spid="5"/>
                                        </p:tgtEl>
                                        <p:attrNameLst>
                                          <p:attrName>style.visibility</p:attrName>
                                        </p:attrNameLst>
                                      </p:cBhvr>
                                      <p:to>
                                        <p:strVal val="hidden"/>
                                      </p:to>
                                    </p:set>
                                  </p:childTnLst>
                                </p:cTn>
                              </p:par>
                              <p:par>
                                <p:cTn id="213" presetID="19" presetClass="exit" presetSubtype="10" fill="hold" grpId="2" nodeType="withEffect">
                                  <p:stCondLst>
                                    <p:cond delay="0"/>
                                  </p:stCondLst>
                                  <p:childTnLst>
                                    <p:anim calcmode="lin" valueType="num">
                                      <p:cBhvr>
                                        <p:cTn id="214" dur="3000"/>
                                        <p:tgtEl>
                                          <p:spTgt spid="6"/>
                                        </p:tgtEl>
                                        <p:attrNameLst>
                                          <p:attrName>ppt_h</p:attrName>
                                        </p:attrNameLst>
                                      </p:cBhvr>
                                      <p:tavLst>
                                        <p:tav tm="0">
                                          <p:val>
                                            <p:strVal val="ppt_h"/>
                                          </p:val>
                                        </p:tav>
                                        <p:tav tm="100000">
                                          <p:val>
                                            <p:strVal val="ppt_h"/>
                                          </p:val>
                                        </p:tav>
                                      </p:tavLst>
                                    </p:anim>
                                    <p:anim calcmode="lin" valueType="num">
                                      <p:cBhvr>
                                        <p:cTn id="21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6" dur="1" fill="hold">
                                          <p:stCondLst>
                                            <p:cond delay="2999"/>
                                          </p:stCondLst>
                                        </p:cTn>
                                        <p:tgtEl>
                                          <p:spTgt spid="6"/>
                                        </p:tgtEl>
                                        <p:attrNameLst>
                                          <p:attrName>style.visibility</p:attrName>
                                        </p:attrNameLst>
                                      </p:cBhvr>
                                      <p:to>
                                        <p:strVal val="hidden"/>
                                      </p:to>
                                    </p:set>
                                  </p:childTnLst>
                                </p:cTn>
                              </p:par>
                              <p:par>
                                <p:cTn id="217" presetID="19" presetClass="exit" presetSubtype="5" fill="hold" grpId="2" nodeType="withEffect">
                                  <p:stCondLst>
                                    <p:cond delay="0"/>
                                  </p:stCondLst>
                                  <p:childTnLst>
                                    <p:anim calcmode="lin" valueType="num">
                                      <p:cBhvr>
                                        <p:cTn id="218" dur="3000"/>
                                        <p:tgtEl>
                                          <p:spTgt spid="7"/>
                                        </p:tgtEl>
                                        <p:attrNameLst>
                                          <p:attrName>ppt_w</p:attrName>
                                        </p:attrNameLst>
                                      </p:cBhvr>
                                      <p:tavLst>
                                        <p:tav tm="0">
                                          <p:val>
                                            <p:strVal val="ppt_w"/>
                                          </p:val>
                                        </p:tav>
                                        <p:tav tm="100000">
                                          <p:val>
                                            <p:strVal val="ppt_w"/>
                                          </p:val>
                                        </p:tav>
                                      </p:tavLst>
                                    </p:anim>
                                    <p:anim calcmode="lin" valueType="num">
                                      <p:cBhvr>
                                        <p:cTn id="219"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0" dur="1" fill="hold">
                                          <p:stCondLst>
                                            <p:cond delay="2999"/>
                                          </p:stCondLst>
                                        </p:cTn>
                                        <p:tgtEl>
                                          <p:spTgt spid="7"/>
                                        </p:tgtEl>
                                        <p:attrNameLst>
                                          <p:attrName>style.visibility</p:attrName>
                                        </p:attrNameLst>
                                      </p:cBhvr>
                                      <p:to>
                                        <p:strVal val="hidden"/>
                                      </p:to>
                                    </p:set>
                                  </p:childTnLst>
                                </p:cTn>
                              </p:par>
                              <p:par>
                                <p:cTn id="221" presetID="19" presetClass="exit" presetSubtype="10" fill="hold" grpId="2" nodeType="withEffect">
                                  <p:stCondLst>
                                    <p:cond delay="0"/>
                                  </p:stCondLst>
                                  <p:childTnLst>
                                    <p:anim calcmode="lin" valueType="num">
                                      <p:cBhvr>
                                        <p:cTn id="222" dur="3000"/>
                                        <p:tgtEl>
                                          <p:spTgt spid="8"/>
                                        </p:tgtEl>
                                        <p:attrNameLst>
                                          <p:attrName>ppt_h</p:attrName>
                                        </p:attrNameLst>
                                      </p:cBhvr>
                                      <p:tavLst>
                                        <p:tav tm="0">
                                          <p:val>
                                            <p:strVal val="ppt_h"/>
                                          </p:val>
                                        </p:tav>
                                        <p:tav tm="100000">
                                          <p:val>
                                            <p:strVal val="ppt_h"/>
                                          </p:val>
                                        </p:tav>
                                      </p:tavLst>
                                    </p:anim>
                                    <p:anim calcmode="lin" valueType="num">
                                      <p:cBhvr>
                                        <p:cTn id="223"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4" dur="1" fill="hold">
                                          <p:stCondLst>
                                            <p:cond delay="2999"/>
                                          </p:stCondLst>
                                        </p:cTn>
                                        <p:tgtEl>
                                          <p:spTgt spid="8"/>
                                        </p:tgtEl>
                                        <p:attrNameLst>
                                          <p:attrName>style.visibility</p:attrName>
                                        </p:attrNameLst>
                                      </p:cBhvr>
                                      <p:to>
                                        <p:strVal val="hidden"/>
                                      </p:to>
                                    </p:set>
                                  </p:childTnLst>
                                </p:cTn>
                              </p:par>
                              <p:par>
                                <p:cTn id="225" presetID="19" presetClass="exit" presetSubtype="5" fill="hold" grpId="2" nodeType="withEffect">
                                  <p:stCondLst>
                                    <p:cond delay="0"/>
                                  </p:stCondLst>
                                  <p:childTnLst>
                                    <p:anim calcmode="lin" valueType="num">
                                      <p:cBhvr>
                                        <p:cTn id="226" dur="3000"/>
                                        <p:tgtEl>
                                          <p:spTgt spid="9"/>
                                        </p:tgtEl>
                                        <p:attrNameLst>
                                          <p:attrName>ppt_w</p:attrName>
                                        </p:attrNameLst>
                                      </p:cBhvr>
                                      <p:tavLst>
                                        <p:tav tm="0">
                                          <p:val>
                                            <p:strVal val="ppt_w"/>
                                          </p:val>
                                        </p:tav>
                                        <p:tav tm="100000">
                                          <p:val>
                                            <p:strVal val="ppt_w"/>
                                          </p:val>
                                        </p:tav>
                                      </p:tavLst>
                                    </p:anim>
                                    <p:anim calcmode="lin" valueType="num">
                                      <p:cBhvr>
                                        <p:cTn id="227"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8" dur="1" fill="hold">
                                          <p:stCondLst>
                                            <p:cond delay="2999"/>
                                          </p:stCondLst>
                                        </p:cTn>
                                        <p:tgtEl>
                                          <p:spTgt spid="9"/>
                                        </p:tgtEl>
                                        <p:attrNameLst>
                                          <p:attrName>style.visibility</p:attrName>
                                        </p:attrNameLst>
                                      </p:cBhvr>
                                      <p:to>
                                        <p:strVal val="hidden"/>
                                      </p:to>
                                    </p:set>
                                  </p:childTnLst>
                                </p:cTn>
                              </p:par>
                              <p:par>
                                <p:cTn id="229" presetID="19" presetClass="exit" presetSubtype="10" fill="hold" grpId="2" nodeType="withEffect">
                                  <p:stCondLst>
                                    <p:cond delay="0"/>
                                  </p:stCondLst>
                                  <p:childTnLst>
                                    <p:anim calcmode="lin" valueType="num">
                                      <p:cBhvr>
                                        <p:cTn id="230" dur="3000"/>
                                        <p:tgtEl>
                                          <p:spTgt spid="10"/>
                                        </p:tgtEl>
                                        <p:attrNameLst>
                                          <p:attrName>ppt_h</p:attrName>
                                        </p:attrNameLst>
                                      </p:cBhvr>
                                      <p:tavLst>
                                        <p:tav tm="0">
                                          <p:val>
                                            <p:strVal val="ppt_h"/>
                                          </p:val>
                                        </p:tav>
                                        <p:tav tm="100000">
                                          <p:val>
                                            <p:strVal val="ppt_h"/>
                                          </p:val>
                                        </p:tav>
                                      </p:tavLst>
                                    </p:anim>
                                    <p:anim calcmode="lin" valueType="num">
                                      <p:cBhvr>
                                        <p:cTn id="231"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2999"/>
                                          </p:stCondLst>
                                        </p:cTn>
                                        <p:tgtEl>
                                          <p:spTgt spid="10"/>
                                        </p:tgtEl>
                                        <p:attrNameLst>
                                          <p:attrName>style.visibility</p:attrName>
                                        </p:attrNameLst>
                                      </p:cBhvr>
                                      <p:to>
                                        <p:strVal val="hidden"/>
                                      </p:to>
                                    </p:set>
                                  </p:childTnLst>
                                </p:cTn>
                              </p:par>
                              <p:par>
                                <p:cTn id="233" presetID="19" presetClass="exit" presetSubtype="5" fill="hold" grpId="2" nodeType="withEffect">
                                  <p:stCondLst>
                                    <p:cond delay="0"/>
                                  </p:stCondLst>
                                  <p:childTnLst>
                                    <p:anim calcmode="lin" valueType="num">
                                      <p:cBhvr>
                                        <p:cTn id="234" dur="3000"/>
                                        <p:tgtEl>
                                          <p:spTgt spid="11"/>
                                        </p:tgtEl>
                                        <p:attrNameLst>
                                          <p:attrName>ppt_w</p:attrName>
                                        </p:attrNameLst>
                                      </p:cBhvr>
                                      <p:tavLst>
                                        <p:tav tm="0">
                                          <p:val>
                                            <p:strVal val="ppt_w"/>
                                          </p:val>
                                        </p:tav>
                                        <p:tav tm="100000">
                                          <p:val>
                                            <p:strVal val="ppt_w"/>
                                          </p:val>
                                        </p:tav>
                                      </p:tavLst>
                                    </p:anim>
                                    <p:anim calcmode="lin" valueType="num">
                                      <p:cBhvr>
                                        <p:cTn id="235"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6" dur="1" fill="hold">
                                          <p:stCondLst>
                                            <p:cond delay="2999"/>
                                          </p:stCondLst>
                                        </p:cTn>
                                        <p:tgtEl>
                                          <p:spTgt spid="11"/>
                                        </p:tgtEl>
                                        <p:attrNameLst>
                                          <p:attrName>style.visibility</p:attrName>
                                        </p:attrNameLst>
                                      </p:cBhvr>
                                      <p:to>
                                        <p:strVal val="hidden"/>
                                      </p:to>
                                    </p:set>
                                  </p:childTnLst>
                                </p:cTn>
                              </p:par>
                              <p:par>
                                <p:cTn id="237" presetID="19" presetClass="exit" presetSubtype="10" fill="hold" grpId="2" nodeType="withEffect">
                                  <p:stCondLst>
                                    <p:cond delay="0"/>
                                  </p:stCondLst>
                                  <p:childTnLst>
                                    <p:anim calcmode="lin" valueType="num">
                                      <p:cBhvr>
                                        <p:cTn id="238" dur="3000"/>
                                        <p:tgtEl>
                                          <p:spTgt spid="12"/>
                                        </p:tgtEl>
                                        <p:attrNameLst>
                                          <p:attrName>ppt_h</p:attrName>
                                        </p:attrNameLst>
                                      </p:cBhvr>
                                      <p:tavLst>
                                        <p:tav tm="0">
                                          <p:val>
                                            <p:strVal val="ppt_h"/>
                                          </p:val>
                                        </p:tav>
                                        <p:tav tm="100000">
                                          <p:val>
                                            <p:strVal val="ppt_h"/>
                                          </p:val>
                                        </p:tav>
                                      </p:tavLst>
                                    </p:anim>
                                    <p:anim calcmode="lin" valueType="num">
                                      <p:cBhvr>
                                        <p:cTn id="239"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0" dur="1" fill="hold">
                                          <p:stCondLst>
                                            <p:cond delay="2999"/>
                                          </p:stCondLst>
                                        </p:cTn>
                                        <p:tgtEl>
                                          <p:spTgt spid="12"/>
                                        </p:tgtEl>
                                        <p:attrNameLst>
                                          <p:attrName>style.visibility</p:attrName>
                                        </p:attrNameLst>
                                      </p:cBhvr>
                                      <p:to>
                                        <p:strVal val="hidden"/>
                                      </p:to>
                                    </p:set>
                                  </p:childTnLst>
                                </p:cTn>
                              </p:par>
                              <p:par>
                                <p:cTn id="241" presetID="19" presetClass="exit" presetSubtype="5" fill="hold" grpId="2" nodeType="withEffect">
                                  <p:stCondLst>
                                    <p:cond delay="0"/>
                                  </p:stCondLst>
                                  <p:childTnLst>
                                    <p:anim calcmode="lin" valueType="num">
                                      <p:cBhvr>
                                        <p:cTn id="242" dur="3000"/>
                                        <p:tgtEl>
                                          <p:spTgt spid="13"/>
                                        </p:tgtEl>
                                        <p:attrNameLst>
                                          <p:attrName>ppt_w</p:attrName>
                                        </p:attrNameLst>
                                      </p:cBhvr>
                                      <p:tavLst>
                                        <p:tav tm="0">
                                          <p:val>
                                            <p:strVal val="ppt_w"/>
                                          </p:val>
                                        </p:tav>
                                        <p:tav tm="100000">
                                          <p:val>
                                            <p:strVal val="ppt_w"/>
                                          </p:val>
                                        </p:tav>
                                      </p:tavLst>
                                    </p:anim>
                                    <p:anim calcmode="lin" valueType="num">
                                      <p:cBhvr>
                                        <p:cTn id="243"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4" dur="1" fill="hold">
                                          <p:stCondLst>
                                            <p:cond delay="2999"/>
                                          </p:stCondLst>
                                        </p:cTn>
                                        <p:tgtEl>
                                          <p:spTgt spid="13"/>
                                        </p:tgtEl>
                                        <p:attrNameLst>
                                          <p:attrName>style.visibility</p:attrName>
                                        </p:attrNameLst>
                                      </p:cBhvr>
                                      <p:to>
                                        <p:strVal val="hidden"/>
                                      </p:to>
                                    </p:set>
                                  </p:childTnLst>
                                </p:cTn>
                              </p:par>
                              <p:par>
                                <p:cTn id="245" presetID="19" presetClass="exit" presetSubtype="10" fill="hold" grpId="2" nodeType="withEffect">
                                  <p:stCondLst>
                                    <p:cond delay="0"/>
                                  </p:stCondLst>
                                  <p:childTnLst>
                                    <p:anim calcmode="lin" valueType="num">
                                      <p:cBhvr>
                                        <p:cTn id="246" dur="3000"/>
                                        <p:tgtEl>
                                          <p:spTgt spid="14"/>
                                        </p:tgtEl>
                                        <p:attrNameLst>
                                          <p:attrName>ppt_h</p:attrName>
                                        </p:attrNameLst>
                                      </p:cBhvr>
                                      <p:tavLst>
                                        <p:tav tm="0">
                                          <p:val>
                                            <p:strVal val="ppt_h"/>
                                          </p:val>
                                        </p:tav>
                                        <p:tav tm="100000">
                                          <p:val>
                                            <p:strVal val="ppt_h"/>
                                          </p:val>
                                        </p:tav>
                                      </p:tavLst>
                                    </p:anim>
                                    <p:anim calcmode="lin" valueType="num">
                                      <p:cBhvr>
                                        <p:cTn id="247"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8" dur="1" fill="hold">
                                          <p:stCondLst>
                                            <p:cond delay="2999"/>
                                          </p:stCondLst>
                                        </p:cTn>
                                        <p:tgtEl>
                                          <p:spTgt spid="14"/>
                                        </p:tgtEl>
                                        <p:attrNameLst>
                                          <p:attrName>style.visibility</p:attrName>
                                        </p:attrNameLst>
                                      </p:cBhvr>
                                      <p:to>
                                        <p:strVal val="hidden"/>
                                      </p:to>
                                    </p:set>
                                  </p:childTnLst>
                                </p:cTn>
                              </p:par>
                              <p:par>
                                <p:cTn id="249" presetID="23" presetClass="entr" presetSubtype="288" fill="hold" nodeType="withEffect">
                                  <p:stCondLst>
                                    <p:cond delay="0"/>
                                  </p:stCondLst>
                                  <p:childTnLst>
                                    <p:set>
                                      <p:cBhvr>
                                        <p:cTn id="250" dur="1" fill="hold">
                                          <p:stCondLst>
                                            <p:cond delay="0"/>
                                          </p:stCondLst>
                                        </p:cTn>
                                        <p:tgtEl>
                                          <p:spTgt spid="4"/>
                                        </p:tgtEl>
                                        <p:attrNameLst>
                                          <p:attrName>style.visibility</p:attrName>
                                        </p:attrNameLst>
                                      </p:cBhvr>
                                      <p:to>
                                        <p:strVal val="visible"/>
                                      </p:to>
                                    </p:set>
                                    <p:anim calcmode="lin" valueType="num">
                                      <p:cBhvr>
                                        <p:cTn id="251" dur="3000" fill="hold"/>
                                        <p:tgtEl>
                                          <p:spTgt spid="4"/>
                                        </p:tgtEl>
                                        <p:attrNameLst>
                                          <p:attrName>ppt_w</p:attrName>
                                        </p:attrNameLst>
                                      </p:cBhvr>
                                      <p:tavLst>
                                        <p:tav tm="0">
                                          <p:val>
                                            <p:strVal val="4/3*#ppt_w"/>
                                          </p:val>
                                        </p:tav>
                                        <p:tav tm="100000">
                                          <p:val>
                                            <p:strVal val="#ppt_w"/>
                                          </p:val>
                                        </p:tav>
                                      </p:tavLst>
                                    </p:anim>
                                    <p:anim calcmode="lin" valueType="num">
                                      <p:cBhvr>
                                        <p:cTn id="252" dur="3000" fill="hold"/>
                                        <p:tgtEl>
                                          <p:spTgt spid="4"/>
                                        </p:tgtEl>
                                        <p:attrNameLst>
                                          <p:attrName>ppt_h</p:attrName>
                                        </p:attrNameLst>
                                      </p:cBhvr>
                                      <p:tavLst>
                                        <p:tav tm="0">
                                          <p:val>
                                            <p:strVal val="4/3*#ppt_h"/>
                                          </p:val>
                                        </p:tav>
                                        <p:tav tm="100000">
                                          <p:val>
                                            <p:strVal val="#ppt_h"/>
                                          </p:val>
                                        </p:tav>
                                      </p:tavLst>
                                    </p:anim>
                                  </p:childTnLst>
                                </p:cTn>
                              </p:par>
                              <p:par>
                                <p:cTn id="253" presetID="16" presetClass="entr" presetSubtype="42" fill="hold" nodeType="withEffect">
                                  <p:stCondLst>
                                    <p:cond delay="0"/>
                                  </p:stCondLst>
                                  <p:childTnLst>
                                    <p:set>
                                      <p:cBhvr>
                                        <p:cTn id="254" dur="1" fill="hold">
                                          <p:stCondLst>
                                            <p:cond delay="0"/>
                                          </p:stCondLst>
                                        </p:cTn>
                                        <p:tgtEl>
                                          <p:spTgt spid="4"/>
                                        </p:tgtEl>
                                        <p:attrNameLst>
                                          <p:attrName>style.visibility</p:attrName>
                                        </p:attrNameLst>
                                      </p:cBhvr>
                                      <p:to>
                                        <p:strVal val="visible"/>
                                      </p:to>
                                    </p:set>
                                    <p:animEffect transition="in" filter="barn(outHorizontal)">
                                      <p:cBhvr>
                                        <p:cTn id="255" dur="3000"/>
                                        <p:tgtEl>
                                          <p:spTgt spid="4"/>
                                        </p:tgtEl>
                                      </p:cBhvr>
                                    </p:animEffect>
                                  </p:childTnLst>
                                </p:cTn>
                              </p:par>
                            </p:childTnLst>
                          </p:cTn>
                        </p:par>
                        <p:par>
                          <p:cTn id="256" fill="hold">
                            <p:stCondLst>
                              <p:cond delay="6000"/>
                            </p:stCondLst>
                            <p:childTnLst>
                              <p:par>
                                <p:cTn id="257" presetID="17" presetClass="entr" presetSubtype="10" fill="hold" grpId="0" nodeType="afterEffect">
                                  <p:stCondLst>
                                    <p:cond delay="0"/>
                                  </p:stCondLst>
                                  <p:childTnLst>
                                    <p:set>
                                      <p:cBhvr>
                                        <p:cTn id="258" dur="1" fill="hold">
                                          <p:stCondLst>
                                            <p:cond delay="0"/>
                                          </p:stCondLst>
                                        </p:cTn>
                                        <p:tgtEl>
                                          <p:spTgt spid="25"/>
                                        </p:tgtEl>
                                        <p:attrNameLst>
                                          <p:attrName>style.visibility</p:attrName>
                                        </p:attrNameLst>
                                      </p:cBhvr>
                                      <p:to>
                                        <p:strVal val="visible"/>
                                      </p:to>
                                    </p:set>
                                    <p:anim calcmode="lin" valueType="num">
                                      <p:cBhvr>
                                        <p:cTn id="259" dur="2000" fill="hold"/>
                                        <p:tgtEl>
                                          <p:spTgt spid="25"/>
                                        </p:tgtEl>
                                        <p:attrNameLst>
                                          <p:attrName>ppt_w</p:attrName>
                                        </p:attrNameLst>
                                      </p:cBhvr>
                                      <p:tavLst>
                                        <p:tav tm="0">
                                          <p:val>
                                            <p:fltVal val="0"/>
                                          </p:val>
                                        </p:tav>
                                        <p:tav tm="100000">
                                          <p:val>
                                            <p:strVal val="#ppt_w"/>
                                          </p:val>
                                        </p:tav>
                                      </p:tavLst>
                                    </p:anim>
                                    <p:anim calcmode="lin" valueType="num">
                                      <p:cBhvr>
                                        <p:cTn id="260" dur="2000" fill="hold"/>
                                        <p:tgtEl>
                                          <p:spTgt spid="2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p:bldP spid="2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a:gradFill flip="none" rotWithShape="1">
            <a:gsLst>
              <a:gs pos="0">
                <a:schemeClr val="tx2">
                  <a:lumMod val="60000"/>
                  <a:lumOff val="40000"/>
                </a:schemeClr>
              </a:gs>
              <a:gs pos="50000">
                <a:srgbClr val="0038A8">
                  <a:shade val="67500"/>
                  <a:satMod val="115000"/>
                </a:srgbClr>
              </a:gs>
              <a:gs pos="100000">
                <a:srgbClr val="0038A8">
                  <a:shade val="100000"/>
                  <a:satMod val="115000"/>
                </a:srgbClr>
              </a:gs>
            </a:gsLst>
            <a:lin ang="16200000" scaled="1"/>
            <a:tileRect/>
          </a:gradFill>
        </p:spPr>
        <p:txBody>
          <a:bodyPr/>
          <a:lstStyle/>
          <a:p>
            <a:endParaRPr lang="es-ES" dirty="0"/>
          </a:p>
        </p:txBody>
      </p:sp>
      <p:pic>
        <p:nvPicPr>
          <p:cNvPr id="4" name="3 Imagen" descr="gui.jpg"/>
          <p:cNvPicPr>
            <a:picLocks noChangeAspect="1"/>
          </p:cNvPicPr>
          <p:nvPr/>
        </p:nvPicPr>
        <p:blipFill>
          <a:blip r:embed="rId2"/>
          <a:stretch>
            <a:fillRect/>
          </a:stretch>
        </p:blipFill>
        <p:spPr>
          <a:xfrm>
            <a:off x="0" y="0"/>
            <a:ext cx="9136568" cy="5143500"/>
          </a:xfrm>
          <a:prstGeom prst="rect">
            <a:avLst/>
          </a:prstGeom>
        </p:spPr>
      </p:pic>
      <p:sp>
        <p:nvSpPr>
          <p:cNvPr id="6" name="5 Rectángulo"/>
          <p:cNvSpPr/>
          <p:nvPr/>
        </p:nvSpPr>
        <p:spPr>
          <a:xfrm rot="904020">
            <a:off x="4254989" y="9722"/>
            <a:ext cx="191722" cy="884115"/>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0813016" flipH="1">
            <a:off x="4668238" y="10810"/>
            <a:ext cx="195364" cy="870638"/>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904020">
            <a:off x="611652" y="9722"/>
            <a:ext cx="191722" cy="884115"/>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0813016" flipH="1">
            <a:off x="1024901" y="10810"/>
            <a:ext cx="195364" cy="870638"/>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904020">
            <a:off x="7826891" y="9722"/>
            <a:ext cx="191722" cy="884115"/>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0813016" flipH="1">
            <a:off x="8240140" y="10810"/>
            <a:ext cx="195364" cy="870638"/>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904020">
            <a:off x="2469040" y="9723"/>
            <a:ext cx="191722" cy="884115"/>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0813016" flipH="1">
            <a:off x="2882289" y="10811"/>
            <a:ext cx="195364" cy="870638"/>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904020">
            <a:off x="6255254" y="9722"/>
            <a:ext cx="191722" cy="884115"/>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813016" flipH="1">
            <a:off x="6668503" y="10810"/>
            <a:ext cx="195364" cy="870638"/>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904020">
            <a:off x="4254988" y="652644"/>
            <a:ext cx="191722" cy="884115"/>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813016" flipH="1">
            <a:off x="4668237" y="653732"/>
            <a:ext cx="195364" cy="870638"/>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904020">
            <a:off x="611651" y="652644"/>
            <a:ext cx="191722" cy="884115"/>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813016" flipH="1">
            <a:off x="1024900" y="653732"/>
            <a:ext cx="195364" cy="870638"/>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904020">
            <a:off x="7826890" y="652644"/>
            <a:ext cx="191722" cy="884115"/>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813016" flipH="1">
            <a:off x="8240139" y="653732"/>
            <a:ext cx="195364" cy="870638"/>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904020">
            <a:off x="2469039" y="652645"/>
            <a:ext cx="191722" cy="884115"/>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813016" flipH="1">
            <a:off x="2882288" y="653733"/>
            <a:ext cx="195364" cy="870638"/>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904020">
            <a:off x="6255253" y="652644"/>
            <a:ext cx="191722" cy="884115"/>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813016" flipH="1">
            <a:off x="6668502" y="653732"/>
            <a:ext cx="195364" cy="870638"/>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904020">
            <a:off x="4254988" y="1295609"/>
            <a:ext cx="191722" cy="884115"/>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20813016" flipH="1">
            <a:off x="4668237" y="1296697"/>
            <a:ext cx="195364" cy="870638"/>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904020">
            <a:off x="611651" y="1295609"/>
            <a:ext cx="191722" cy="884115"/>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20813016" flipH="1">
            <a:off x="1024900" y="1296697"/>
            <a:ext cx="195364" cy="870638"/>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904020">
            <a:off x="7826890" y="1295609"/>
            <a:ext cx="191722" cy="884115"/>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20813016" flipH="1">
            <a:off x="8240139" y="1296697"/>
            <a:ext cx="195364" cy="870638"/>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904020">
            <a:off x="2469039" y="1295610"/>
            <a:ext cx="191722" cy="884115"/>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20813016" flipH="1">
            <a:off x="2882288" y="1296698"/>
            <a:ext cx="195364" cy="870638"/>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904020">
            <a:off x="6255253" y="1295609"/>
            <a:ext cx="191722" cy="884115"/>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20813016" flipH="1">
            <a:off x="6668502" y="1296697"/>
            <a:ext cx="195364" cy="870638"/>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904020">
            <a:off x="4254987" y="1938531"/>
            <a:ext cx="191722" cy="884115"/>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20813016" flipH="1">
            <a:off x="4668236" y="1939619"/>
            <a:ext cx="195364" cy="870638"/>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904020">
            <a:off x="611650" y="1938531"/>
            <a:ext cx="191722" cy="884115"/>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20813016" flipH="1">
            <a:off x="1024899" y="1939619"/>
            <a:ext cx="195364" cy="870638"/>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904020">
            <a:off x="7826889" y="1938531"/>
            <a:ext cx="191722" cy="884115"/>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20813016" flipH="1">
            <a:off x="8240138" y="1939619"/>
            <a:ext cx="195364" cy="870638"/>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904020">
            <a:off x="2469038" y="1938532"/>
            <a:ext cx="191722" cy="884115"/>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20813016" flipH="1">
            <a:off x="2882287" y="1939620"/>
            <a:ext cx="195364" cy="870638"/>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904020">
            <a:off x="6255252" y="1938531"/>
            <a:ext cx="191722" cy="884115"/>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20813016" flipH="1">
            <a:off x="6668501" y="1939619"/>
            <a:ext cx="195364" cy="870638"/>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904020">
            <a:off x="4254990" y="2581489"/>
            <a:ext cx="191722" cy="884115"/>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20813016" flipH="1">
            <a:off x="4668239" y="2582577"/>
            <a:ext cx="195364" cy="870638"/>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904020">
            <a:off x="611653" y="2581489"/>
            <a:ext cx="191722" cy="884115"/>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20813016" flipH="1">
            <a:off x="1024902" y="2582577"/>
            <a:ext cx="195364" cy="870638"/>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904020">
            <a:off x="7826892" y="2581489"/>
            <a:ext cx="191722" cy="884115"/>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20813016" flipH="1">
            <a:off x="8240141" y="2582577"/>
            <a:ext cx="195364" cy="870638"/>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904020">
            <a:off x="2469041" y="2581490"/>
            <a:ext cx="191722" cy="884115"/>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20813016" flipH="1">
            <a:off x="2882290" y="2582578"/>
            <a:ext cx="195364" cy="870638"/>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904020">
            <a:off x="6255255" y="2581489"/>
            <a:ext cx="191722" cy="884115"/>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20813016" flipH="1">
            <a:off x="6668504" y="2582577"/>
            <a:ext cx="195364" cy="870638"/>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904020">
            <a:off x="4254989" y="3224411"/>
            <a:ext cx="191722" cy="884115"/>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20813016" flipH="1">
            <a:off x="4668238" y="3225499"/>
            <a:ext cx="195364" cy="870638"/>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904020">
            <a:off x="611652" y="3224411"/>
            <a:ext cx="191722" cy="884115"/>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20813016" flipH="1">
            <a:off x="1024901" y="3225499"/>
            <a:ext cx="195364" cy="870638"/>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904020">
            <a:off x="7826891" y="3224411"/>
            <a:ext cx="191722" cy="884115"/>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20813016" flipH="1">
            <a:off x="8240140" y="3225499"/>
            <a:ext cx="195364" cy="870638"/>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904020">
            <a:off x="2469040" y="3224412"/>
            <a:ext cx="191722" cy="884115"/>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20813016" flipH="1">
            <a:off x="2882289" y="3225500"/>
            <a:ext cx="195364" cy="870638"/>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904020">
            <a:off x="6255254" y="3224411"/>
            <a:ext cx="191722" cy="884115"/>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20813016" flipH="1">
            <a:off x="6668503" y="3225499"/>
            <a:ext cx="195364" cy="870638"/>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904020">
            <a:off x="4254989" y="3867376"/>
            <a:ext cx="191722" cy="884115"/>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rot="20813016" flipH="1">
            <a:off x="4668238" y="3868464"/>
            <a:ext cx="195364" cy="870638"/>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rot="904020">
            <a:off x="611652" y="3867376"/>
            <a:ext cx="191722" cy="884115"/>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rot="20813016" flipH="1">
            <a:off x="1024901" y="3868464"/>
            <a:ext cx="195364" cy="870638"/>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rot="904020">
            <a:off x="7826891" y="3867376"/>
            <a:ext cx="191722" cy="884115"/>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rot="20813016" flipH="1">
            <a:off x="8240140" y="3868464"/>
            <a:ext cx="195364" cy="870638"/>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rot="904020">
            <a:off x="2469040" y="3867377"/>
            <a:ext cx="191722" cy="884115"/>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rot="20813016" flipH="1">
            <a:off x="2882289" y="3868465"/>
            <a:ext cx="195364" cy="870638"/>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rot="904020">
            <a:off x="6255254" y="3867376"/>
            <a:ext cx="191722" cy="884115"/>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rot="20813016" flipH="1">
            <a:off x="6668503" y="3868464"/>
            <a:ext cx="195364" cy="870638"/>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rot="904020">
            <a:off x="4254988" y="4510298"/>
            <a:ext cx="191722" cy="884115"/>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rot="20813016" flipH="1">
            <a:off x="4668237" y="4511386"/>
            <a:ext cx="195364" cy="870638"/>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rot="904020">
            <a:off x="611651" y="4510298"/>
            <a:ext cx="191722" cy="884115"/>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rot="20813016" flipH="1">
            <a:off x="1024900" y="4511386"/>
            <a:ext cx="195364" cy="870638"/>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rot="904020">
            <a:off x="7826890" y="4510298"/>
            <a:ext cx="191722" cy="884115"/>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rot="20813016" flipH="1">
            <a:off x="8240139" y="4511386"/>
            <a:ext cx="195364" cy="870638"/>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rot="904020">
            <a:off x="2469039" y="4510299"/>
            <a:ext cx="191722" cy="884115"/>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rot="20813016" flipH="1">
            <a:off x="2882288" y="4511387"/>
            <a:ext cx="195364" cy="870638"/>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rot="904020">
            <a:off x="6255253" y="4510298"/>
            <a:ext cx="191722" cy="884115"/>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Rectángulo"/>
          <p:cNvSpPr/>
          <p:nvPr/>
        </p:nvSpPr>
        <p:spPr>
          <a:xfrm rot="20813016" flipH="1">
            <a:off x="6668502" y="4511386"/>
            <a:ext cx="195364" cy="870638"/>
          </a:xfrm>
          <a:prstGeom prst="rect">
            <a:avLst/>
          </a:prstGeom>
          <a:gradFill flip="none" rotWithShape="1">
            <a:gsLst>
              <a:gs pos="28000">
                <a:srgbClr val="002B82"/>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CuadroTexto"/>
          <p:cNvSpPr txBox="1"/>
          <p:nvPr/>
        </p:nvSpPr>
        <p:spPr>
          <a:xfrm>
            <a:off x="214282" y="285734"/>
            <a:ext cx="5929354" cy="2246769"/>
          </a:xfrm>
          <a:prstGeom prst="rect">
            <a:avLst/>
          </a:prstGeom>
          <a:noFill/>
        </p:spPr>
        <p:txBody>
          <a:bodyPr wrap="square" rtlCol="0">
            <a:spAutoFit/>
          </a:bodyPr>
          <a:lstStyle/>
          <a:p>
            <a:pPr algn="ctr"/>
            <a:r>
              <a:rPr lang="es-E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Este es el momento de la aceptación y comienza a entender que  la dificultad  te edifica, cada dificultad nos ayuda a crecer y  ten el valor de empezar a corregirte</a:t>
            </a:r>
            <a:endParaRPr lang="es-ES" sz="28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endParaRPr>
          </a:p>
        </p:txBody>
      </p:sp>
      <p:sp>
        <p:nvSpPr>
          <p:cNvPr id="87" name="86 Rectángulo"/>
          <p:cNvSpPr/>
          <p:nvPr/>
        </p:nvSpPr>
        <p:spPr>
          <a:xfrm>
            <a:off x="-214346" y="0"/>
            <a:ext cx="9715568" cy="5429270"/>
          </a:xfrm>
          <a:prstGeom prst="rec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7"/>
                                        </p:tgtEl>
                                        <p:attrNameLst>
                                          <p:attrName>style.opacity</p:attrName>
                                        </p:attrNameLst>
                                      </p:cBhvr>
                                      <p:to>
                                        <p:strVal val="0"/>
                                      </p:to>
                                    </p:set>
                                    <p:animEffect filter="image" prLst="opacity: 0">
                                      <p:cBhvr rctx="IE">
                                        <p:cTn id="7" dur="indefinite"/>
                                        <p:tgtEl>
                                          <p:spTgt spid="87"/>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5000" fill="hold"/>
                                        <p:tgtEl>
                                          <p:spTgt spid="8"/>
                                        </p:tgtEl>
                                        <p:attrNameLst>
                                          <p:attrName>ppt_x</p:attrName>
                                        </p:attrNameLst>
                                      </p:cBhvr>
                                      <p:tavLst>
                                        <p:tav tm="0">
                                          <p:val>
                                            <p:strVal val="0-#ppt_w/2"/>
                                          </p:val>
                                        </p:tav>
                                        <p:tav tm="100000">
                                          <p:val>
                                            <p:strVal val="#ppt_x"/>
                                          </p:val>
                                        </p:tav>
                                      </p:tavLst>
                                    </p:anim>
                                    <p:anim calcmode="lin" valueType="num">
                                      <p:cBhvr additive="base">
                                        <p:cTn id="11" dur="5000" fill="hold"/>
                                        <p:tgtEl>
                                          <p:spTgt spid="8"/>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5000" fill="hold"/>
                                        <p:tgtEl>
                                          <p:spTgt spid="18"/>
                                        </p:tgtEl>
                                        <p:attrNameLst>
                                          <p:attrName>ppt_x</p:attrName>
                                        </p:attrNameLst>
                                      </p:cBhvr>
                                      <p:tavLst>
                                        <p:tav tm="0">
                                          <p:val>
                                            <p:strVal val="0-#ppt_w/2"/>
                                          </p:val>
                                        </p:tav>
                                        <p:tav tm="100000">
                                          <p:val>
                                            <p:strVal val="#ppt_x"/>
                                          </p:val>
                                        </p:tav>
                                      </p:tavLst>
                                    </p:anim>
                                    <p:anim calcmode="lin" valueType="num">
                                      <p:cBhvr additive="base">
                                        <p:cTn id="15" dur="5000" fill="hold"/>
                                        <p:tgtEl>
                                          <p:spTgt spid="18"/>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28"/>
                                        </p:tgtEl>
                                        <p:attrNameLst>
                                          <p:attrName>style.visibility</p:attrName>
                                        </p:attrNameLst>
                                      </p:cBhvr>
                                      <p:to>
                                        <p:strVal val="visible"/>
                                      </p:to>
                                    </p:set>
                                    <p:anim calcmode="lin" valueType="num">
                                      <p:cBhvr additive="base">
                                        <p:cTn id="18" dur="5000" fill="hold"/>
                                        <p:tgtEl>
                                          <p:spTgt spid="28"/>
                                        </p:tgtEl>
                                        <p:attrNameLst>
                                          <p:attrName>ppt_x</p:attrName>
                                        </p:attrNameLst>
                                      </p:cBhvr>
                                      <p:tavLst>
                                        <p:tav tm="0">
                                          <p:val>
                                            <p:strVal val="0-#ppt_w/2"/>
                                          </p:val>
                                        </p:tav>
                                        <p:tav tm="100000">
                                          <p:val>
                                            <p:strVal val="#ppt_x"/>
                                          </p:val>
                                        </p:tav>
                                      </p:tavLst>
                                    </p:anim>
                                    <p:anim calcmode="lin" valueType="num">
                                      <p:cBhvr additive="base">
                                        <p:cTn id="19" dur="5000" fill="hold"/>
                                        <p:tgtEl>
                                          <p:spTgt spid="28"/>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38"/>
                                        </p:tgtEl>
                                        <p:attrNameLst>
                                          <p:attrName>style.visibility</p:attrName>
                                        </p:attrNameLst>
                                      </p:cBhvr>
                                      <p:to>
                                        <p:strVal val="visible"/>
                                      </p:to>
                                    </p:set>
                                    <p:anim calcmode="lin" valueType="num">
                                      <p:cBhvr additive="base">
                                        <p:cTn id="22" dur="5000" fill="hold"/>
                                        <p:tgtEl>
                                          <p:spTgt spid="38"/>
                                        </p:tgtEl>
                                        <p:attrNameLst>
                                          <p:attrName>ppt_x</p:attrName>
                                        </p:attrNameLst>
                                      </p:cBhvr>
                                      <p:tavLst>
                                        <p:tav tm="0">
                                          <p:val>
                                            <p:strVal val="0-#ppt_w/2"/>
                                          </p:val>
                                        </p:tav>
                                        <p:tav tm="100000">
                                          <p:val>
                                            <p:strVal val="#ppt_x"/>
                                          </p:val>
                                        </p:tav>
                                      </p:tavLst>
                                    </p:anim>
                                    <p:anim calcmode="lin" valueType="num">
                                      <p:cBhvr additive="base">
                                        <p:cTn id="23" dur="5000" fill="hold"/>
                                        <p:tgtEl>
                                          <p:spTgt spid="38"/>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48"/>
                                        </p:tgtEl>
                                        <p:attrNameLst>
                                          <p:attrName>style.visibility</p:attrName>
                                        </p:attrNameLst>
                                      </p:cBhvr>
                                      <p:to>
                                        <p:strVal val="visible"/>
                                      </p:to>
                                    </p:set>
                                    <p:anim calcmode="lin" valueType="num">
                                      <p:cBhvr additive="base">
                                        <p:cTn id="26" dur="5000" fill="hold"/>
                                        <p:tgtEl>
                                          <p:spTgt spid="48"/>
                                        </p:tgtEl>
                                        <p:attrNameLst>
                                          <p:attrName>ppt_x</p:attrName>
                                        </p:attrNameLst>
                                      </p:cBhvr>
                                      <p:tavLst>
                                        <p:tav tm="0">
                                          <p:val>
                                            <p:strVal val="0-#ppt_w/2"/>
                                          </p:val>
                                        </p:tav>
                                        <p:tav tm="100000">
                                          <p:val>
                                            <p:strVal val="#ppt_x"/>
                                          </p:val>
                                        </p:tav>
                                      </p:tavLst>
                                    </p:anim>
                                    <p:anim calcmode="lin" valueType="num">
                                      <p:cBhvr additive="base">
                                        <p:cTn id="27" dur="5000" fill="hold"/>
                                        <p:tgtEl>
                                          <p:spTgt spid="48"/>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58"/>
                                        </p:tgtEl>
                                        <p:attrNameLst>
                                          <p:attrName>style.visibility</p:attrName>
                                        </p:attrNameLst>
                                      </p:cBhvr>
                                      <p:to>
                                        <p:strVal val="visible"/>
                                      </p:to>
                                    </p:set>
                                    <p:anim calcmode="lin" valueType="num">
                                      <p:cBhvr additive="base">
                                        <p:cTn id="30" dur="5000" fill="hold"/>
                                        <p:tgtEl>
                                          <p:spTgt spid="58"/>
                                        </p:tgtEl>
                                        <p:attrNameLst>
                                          <p:attrName>ppt_x</p:attrName>
                                        </p:attrNameLst>
                                      </p:cBhvr>
                                      <p:tavLst>
                                        <p:tav tm="0">
                                          <p:val>
                                            <p:strVal val="0-#ppt_w/2"/>
                                          </p:val>
                                        </p:tav>
                                        <p:tav tm="100000">
                                          <p:val>
                                            <p:strVal val="#ppt_x"/>
                                          </p:val>
                                        </p:tav>
                                      </p:tavLst>
                                    </p:anim>
                                    <p:anim calcmode="lin" valueType="num">
                                      <p:cBhvr additive="base">
                                        <p:cTn id="31" dur="5000" fill="hold"/>
                                        <p:tgtEl>
                                          <p:spTgt spid="58"/>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68"/>
                                        </p:tgtEl>
                                        <p:attrNameLst>
                                          <p:attrName>style.visibility</p:attrName>
                                        </p:attrNameLst>
                                      </p:cBhvr>
                                      <p:to>
                                        <p:strVal val="visible"/>
                                      </p:to>
                                    </p:set>
                                    <p:anim calcmode="lin" valueType="num">
                                      <p:cBhvr additive="base">
                                        <p:cTn id="34" dur="5000" fill="hold"/>
                                        <p:tgtEl>
                                          <p:spTgt spid="68"/>
                                        </p:tgtEl>
                                        <p:attrNameLst>
                                          <p:attrName>ppt_x</p:attrName>
                                        </p:attrNameLst>
                                      </p:cBhvr>
                                      <p:tavLst>
                                        <p:tav tm="0">
                                          <p:val>
                                            <p:strVal val="0-#ppt_w/2"/>
                                          </p:val>
                                        </p:tav>
                                        <p:tav tm="100000">
                                          <p:val>
                                            <p:strVal val="#ppt_x"/>
                                          </p:val>
                                        </p:tav>
                                      </p:tavLst>
                                    </p:anim>
                                    <p:anim calcmode="lin" valueType="num">
                                      <p:cBhvr additive="base">
                                        <p:cTn id="35" dur="5000" fill="hold"/>
                                        <p:tgtEl>
                                          <p:spTgt spid="68"/>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78"/>
                                        </p:tgtEl>
                                        <p:attrNameLst>
                                          <p:attrName>style.visibility</p:attrName>
                                        </p:attrNameLst>
                                      </p:cBhvr>
                                      <p:to>
                                        <p:strVal val="visible"/>
                                      </p:to>
                                    </p:set>
                                    <p:anim calcmode="lin" valueType="num">
                                      <p:cBhvr additive="base">
                                        <p:cTn id="38" dur="5000" fill="hold"/>
                                        <p:tgtEl>
                                          <p:spTgt spid="78"/>
                                        </p:tgtEl>
                                        <p:attrNameLst>
                                          <p:attrName>ppt_x</p:attrName>
                                        </p:attrNameLst>
                                      </p:cBhvr>
                                      <p:tavLst>
                                        <p:tav tm="0">
                                          <p:val>
                                            <p:strVal val="0-#ppt_w/2"/>
                                          </p:val>
                                        </p:tav>
                                        <p:tav tm="100000">
                                          <p:val>
                                            <p:strVal val="#ppt_x"/>
                                          </p:val>
                                        </p:tav>
                                      </p:tavLst>
                                    </p:anim>
                                    <p:anim calcmode="lin" valueType="num">
                                      <p:cBhvr additive="base">
                                        <p:cTn id="39" dur="5000" fill="hold"/>
                                        <p:tgtEl>
                                          <p:spTgt spid="78"/>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0" fill="hold"/>
                                        <p:tgtEl>
                                          <p:spTgt spid="12"/>
                                        </p:tgtEl>
                                        <p:attrNameLst>
                                          <p:attrName>ppt_x</p:attrName>
                                        </p:attrNameLst>
                                      </p:cBhvr>
                                      <p:tavLst>
                                        <p:tav tm="0">
                                          <p:val>
                                            <p:strVal val="0-#ppt_w/2"/>
                                          </p:val>
                                        </p:tav>
                                        <p:tav tm="100000">
                                          <p:val>
                                            <p:strVal val="#ppt_x"/>
                                          </p:val>
                                        </p:tav>
                                      </p:tavLst>
                                    </p:anim>
                                    <p:anim calcmode="lin" valueType="num">
                                      <p:cBhvr additive="base">
                                        <p:cTn id="43" dur="5000" fill="hold"/>
                                        <p:tgtEl>
                                          <p:spTgt spid="12"/>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5000" fill="hold"/>
                                        <p:tgtEl>
                                          <p:spTgt spid="22"/>
                                        </p:tgtEl>
                                        <p:attrNameLst>
                                          <p:attrName>ppt_x</p:attrName>
                                        </p:attrNameLst>
                                      </p:cBhvr>
                                      <p:tavLst>
                                        <p:tav tm="0">
                                          <p:val>
                                            <p:strVal val="0-#ppt_w/2"/>
                                          </p:val>
                                        </p:tav>
                                        <p:tav tm="100000">
                                          <p:val>
                                            <p:strVal val="#ppt_x"/>
                                          </p:val>
                                        </p:tav>
                                      </p:tavLst>
                                    </p:anim>
                                    <p:anim calcmode="lin" valueType="num">
                                      <p:cBhvr additive="base">
                                        <p:cTn id="47" dur="5000" fill="hold"/>
                                        <p:tgtEl>
                                          <p:spTgt spid="22"/>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32"/>
                                        </p:tgtEl>
                                        <p:attrNameLst>
                                          <p:attrName>style.visibility</p:attrName>
                                        </p:attrNameLst>
                                      </p:cBhvr>
                                      <p:to>
                                        <p:strVal val="visible"/>
                                      </p:to>
                                    </p:set>
                                    <p:anim calcmode="lin" valueType="num">
                                      <p:cBhvr additive="base">
                                        <p:cTn id="50" dur="5000" fill="hold"/>
                                        <p:tgtEl>
                                          <p:spTgt spid="32"/>
                                        </p:tgtEl>
                                        <p:attrNameLst>
                                          <p:attrName>ppt_x</p:attrName>
                                        </p:attrNameLst>
                                      </p:cBhvr>
                                      <p:tavLst>
                                        <p:tav tm="0">
                                          <p:val>
                                            <p:strVal val="0-#ppt_w/2"/>
                                          </p:val>
                                        </p:tav>
                                        <p:tav tm="100000">
                                          <p:val>
                                            <p:strVal val="#ppt_x"/>
                                          </p:val>
                                        </p:tav>
                                      </p:tavLst>
                                    </p:anim>
                                    <p:anim calcmode="lin" valueType="num">
                                      <p:cBhvr additive="base">
                                        <p:cTn id="51" dur="5000" fill="hold"/>
                                        <p:tgtEl>
                                          <p:spTgt spid="32"/>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42"/>
                                        </p:tgtEl>
                                        <p:attrNameLst>
                                          <p:attrName>style.visibility</p:attrName>
                                        </p:attrNameLst>
                                      </p:cBhvr>
                                      <p:to>
                                        <p:strVal val="visible"/>
                                      </p:to>
                                    </p:set>
                                    <p:anim calcmode="lin" valueType="num">
                                      <p:cBhvr additive="base">
                                        <p:cTn id="54" dur="5000" fill="hold"/>
                                        <p:tgtEl>
                                          <p:spTgt spid="42"/>
                                        </p:tgtEl>
                                        <p:attrNameLst>
                                          <p:attrName>ppt_x</p:attrName>
                                        </p:attrNameLst>
                                      </p:cBhvr>
                                      <p:tavLst>
                                        <p:tav tm="0">
                                          <p:val>
                                            <p:strVal val="0-#ppt_w/2"/>
                                          </p:val>
                                        </p:tav>
                                        <p:tav tm="100000">
                                          <p:val>
                                            <p:strVal val="#ppt_x"/>
                                          </p:val>
                                        </p:tav>
                                      </p:tavLst>
                                    </p:anim>
                                    <p:anim calcmode="lin" valueType="num">
                                      <p:cBhvr additive="base">
                                        <p:cTn id="55" dur="5000" fill="hold"/>
                                        <p:tgtEl>
                                          <p:spTgt spid="42"/>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52"/>
                                        </p:tgtEl>
                                        <p:attrNameLst>
                                          <p:attrName>style.visibility</p:attrName>
                                        </p:attrNameLst>
                                      </p:cBhvr>
                                      <p:to>
                                        <p:strVal val="visible"/>
                                      </p:to>
                                    </p:set>
                                    <p:anim calcmode="lin" valueType="num">
                                      <p:cBhvr additive="base">
                                        <p:cTn id="58" dur="5000" fill="hold"/>
                                        <p:tgtEl>
                                          <p:spTgt spid="52"/>
                                        </p:tgtEl>
                                        <p:attrNameLst>
                                          <p:attrName>ppt_x</p:attrName>
                                        </p:attrNameLst>
                                      </p:cBhvr>
                                      <p:tavLst>
                                        <p:tav tm="0">
                                          <p:val>
                                            <p:strVal val="0-#ppt_w/2"/>
                                          </p:val>
                                        </p:tav>
                                        <p:tav tm="100000">
                                          <p:val>
                                            <p:strVal val="#ppt_x"/>
                                          </p:val>
                                        </p:tav>
                                      </p:tavLst>
                                    </p:anim>
                                    <p:anim calcmode="lin" valueType="num">
                                      <p:cBhvr additive="base">
                                        <p:cTn id="59" dur="5000" fill="hold"/>
                                        <p:tgtEl>
                                          <p:spTgt spid="52"/>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62"/>
                                        </p:tgtEl>
                                        <p:attrNameLst>
                                          <p:attrName>style.visibility</p:attrName>
                                        </p:attrNameLst>
                                      </p:cBhvr>
                                      <p:to>
                                        <p:strVal val="visible"/>
                                      </p:to>
                                    </p:set>
                                    <p:anim calcmode="lin" valueType="num">
                                      <p:cBhvr additive="base">
                                        <p:cTn id="62" dur="5000" fill="hold"/>
                                        <p:tgtEl>
                                          <p:spTgt spid="62"/>
                                        </p:tgtEl>
                                        <p:attrNameLst>
                                          <p:attrName>ppt_x</p:attrName>
                                        </p:attrNameLst>
                                      </p:cBhvr>
                                      <p:tavLst>
                                        <p:tav tm="0">
                                          <p:val>
                                            <p:strVal val="0-#ppt_w/2"/>
                                          </p:val>
                                        </p:tav>
                                        <p:tav tm="100000">
                                          <p:val>
                                            <p:strVal val="#ppt_x"/>
                                          </p:val>
                                        </p:tav>
                                      </p:tavLst>
                                    </p:anim>
                                    <p:anim calcmode="lin" valueType="num">
                                      <p:cBhvr additive="base">
                                        <p:cTn id="63" dur="5000" fill="hold"/>
                                        <p:tgtEl>
                                          <p:spTgt spid="62"/>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72"/>
                                        </p:tgtEl>
                                        <p:attrNameLst>
                                          <p:attrName>style.visibility</p:attrName>
                                        </p:attrNameLst>
                                      </p:cBhvr>
                                      <p:to>
                                        <p:strVal val="visible"/>
                                      </p:to>
                                    </p:set>
                                    <p:anim calcmode="lin" valueType="num">
                                      <p:cBhvr additive="base">
                                        <p:cTn id="66" dur="5000" fill="hold"/>
                                        <p:tgtEl>
                                          <p:spTgt spid="72"/>
                                        </p:tgtEl>
                                        <p:attrNameLst>
                                          <p:attrName>ppt_x</p:attrName>
                                        </p:attrNameLst>
                                      </p:cBhvr>
                                      <p:tavLst>
                                        <p:tav tm="0">
                                          <p:val>
                                            <p:strVal val="0-#ppt_w/2"/>
                                          </p:val>
                                        </p:tav>
                                        <p:tav tm="100000">
                                          <p:val>
                                            <p:strVal val="#ppt_x"/>
                                          </p:val>
                                        </p:tav>
                                      </p:tavLst>
                                    </p:anim>
                                    <p:anim calcmode="lin" valueType="num">
                                      <p:cBhvr additive="base">
                                        <p:cTn id="67" dur="5000" fill="hold"/>
                                        <p:tgtEl>
                                          <p:spTgt spid="72"/>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82"/>
                                        </p:tgtEl>
                                        <p:attrNameLst>
                                          <p:attrName>style.visibility</p:attrName>
                                        </p:attrNameLst>
                                      </p:cBhvr>
                                      <p:to>
                                        <p:strVal val="visible"/>
                                      </p:to>
                                    </p:set>
                                    <p:anim calcmode="lin" valueType="num">
                                      <p:cBhvr additive="base">
                                        <p:cTn id="70" dur="5000" fill="hold"/>
                                        <p:tgtEl>
                                          <p:spTgt spid="82"/>
                                        </p:tgtEl>
                                        <p:attrNameLst>
                                          <p:attrName>ppt_x</p:attrName>
                                        </p:attrNameLst>
                                      </p:cBhvr>
                                      <p:tavLst>
                                        <p:tav tm="0">
                                          <p:val>
                                            <p:strVal val="0-#ppt_w/2"/>
                                          </p:val>
                                        </p:tav>
                                        <p:tav tm="100000">
                                          <p:val>
                                            <p:strVal val="#ppt_x"/>
                                          </p:val>
                                        </p:tav>
                                      </p:tavLst>
                                    </p:anim>
                                    <p:anim calcmode="lin" valueType="num">
                                      <p:cBhvr additive="base">
                                        <p:cTn id="71" dur="5000" fill="hold"/>
                                        <p:tgtEl>
                                          <p:spTgt spid="82"/>
                                        </p:tgtEl>
                                        <p:attrNameLst>
                                          <p:attrName>ppt_y</p:attrName>
                                        </p:attrNameLst>
                                      </p:cBhvr>
                                      <p:tavLst>
                                        <p:tav tm="0">
                                          <p:val>
                                            <p:strVal val="1+#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additive="base">
                                        <p:cTn id="74" dur="5000" fill="hold"/>
                                        <p:tgtEl>
                                          <p:spTgt spid="6"/>
                                        </p:tgtEl>
                                        <p:attrNameLst>
                                          <p:attrName>ppt_x</p:attrName>
                                        </p:attrNameLst>
                                      </p:cBhvr>
                                      <p:tavLst>
                                        <p:tav tm="0">
                                          <p:val>
                                            <p:strVal val="0-#ppt_w/2"/>
                                          </p:val>
                                        </p:tav>
                                        <p:tav tm="100000">
                                          <p:val>
                                            <p:strVal val="#ppt_x"/>
                                          </p:val>
                                        </p:tav>
                                      </p:tavLst>
                                    </p:anim>
                                    <p:anim calcmode="lin" valueType="num">
                                      <p:cBhvr additive="base">
                                        <p:cTn id="75" dur="5000" fill="hold"/>
                                        <p:tgtEl>
                                          <p:spTgt spid="6"/>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additive="base">
                                        <p:cTn id="78" dur="5000" fill="hold"/>
                                        <p:tgtEl>
                                          <p:spTgt spid="16"/>
                                        </p:tgtEl>
                                        <p:attrNameLst>
                                          <p:attrName>ppt_x</p:attrName>
                                        </p:attrNameLst>
                                      </p:cBhvr>
                                      <p:tavLst>
                                        <p:tav tm="0">
                                          <p:val>
                                            <p:strVal val="0-#ppt_w/2"/>
                                          </p:val>
                                        </p:tav>
                                        <p:tav tm="100000">
                                          <p:val>
                                            <p:strVal val="#ppt_x"/>
                                          </p:val>
                                        </p:tav>
                                      </p:tavLst>
                                    </p:anim>
                                    <p:anim calcmode="lin" valueType="num">
                                      <p:cBhvr additive="base">
                                        <p:cTn id="79" dur="5000" fill="hold"/>
                                        <p:tgtEl>
                                          <p:spTgt spid="16"/>
                                        </p:tgtEl>
                                        <p:attrNameLst>
                                          <p:attrName>ppt_y</p:attrName>
                                        </p:attrNameLst>
                                      </p:cBhvr>
                                      <p:tavLst>
                                        <p:tav tm="0">
                                          <p:val>
                                            <p:strVal val="1+#ppt_h/2"/>
                                          </p:val>
                                        </p:tav>
                                        <p:tav tm="100000">
                                          <p:val>
                                            <p:strVal val="#ppt_y"/>
                                          </p:val>
                                        </p:tav>
                                      </p:tavLst>
                                    </p:anim>
                                  </p:childTnLst>
                                </p:cTn>
                              </p:par>
                              <p:par>
                                <p:cTn id="80" presetID="2" presetClass="entr" presetSubtype="12" fill="hold" grpId="0" nodeType="withEffect">
                                  <p:stCondLst>
                                    <p:cond delay="0"/>
                                  </p:stCondLst>
                                  <p:childTnLst>
                                    <p:set>
                                      <p:cBhvr>
                                        <p:cTn id="81" dur="1" fill="hold">
                                          <p:stCondLst>
                                            <p:cond delay="0"/>
                                          </p:stCondLst>
                                        </p:cTn>
                                        <p:tgtEl>
                                          <p:spTgt spid="26"/>
                                        </p:tgtEl>
                                        <p:attrNameLst>
                                          <p:attrName>style.visibility</p:attrName>
                                        </p:attrNameLst>
                                      </p:cBhvr>
                                      <p:to>
                                        <p:strVal val="visible"/>
                                      </p:to>
                                    </p:set>
                                    <p:anim calcmode="lin" valueType="num">
                                      <p:cBhvr additive="base">
                                        <p:cTn id="82" dur="5000" fill="hold"/>
                                        <p:tgtEl>
                                          <p:spTgt spid="26"/>
                                        </p:tgtEl>
                                        <p:attrNameLst>
                                          <p:attrName>ppt_x</p:attrName>
                                        </p:attrNameLst>
                                      </p:cBhvr>
                                      <p:tavLst>
                                        <p:tav tm="0">
                                          <p:val>
                                            <p:strVal val="0-#ppt_w/2"/>
                                          </p:val>
                                        </p:tav>
                                        <p:tav tm="100000">
                                          <p:val>
                                            <p:strVal val="#ppt_x"/>
                                          </p:val>
                                        </p:tav>
                                      </p:tavLst>
                                    </p:anim>
                                    <p:anim calcmode="lin" valueType="num">
                                      <p:cBhvr additive="base">
                                        <p:cTn id="83" dur="5000" fill="hold"/>
                                        <p:tgtEl>
                                          <p:spTgt spid="26"/>
                                        </p:tgtEl>
                                        <p:attrNameLst>
                                          <p:attrName>ppt_y</p:attrName>
                                        </p:attrNameLst>
                                      </p:cBhvr>
                                      <p:tavLst>
                                        <p:tav tm="0">
                                          <p:val>
                                            <p:strVal val="1+#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36"/>
                                        </p:tgtEl>
                                        <p:attrNameLst>
                                          <p:attrName>style.visibility</p:attrName>
                                        </p:attrNameLst>
                                      </p:cBhvr>
                                      <p:to>
                                        <p:strVal val="visible"/>
                                      </p:to>
                                    </p:set>
                                    <p:anim calcmode="lin" valueType="num">
                                      <p:cBhvr additive="base">
                                        <p:cTn id="86" dur="5000" fill="hold"/>
                                        <p:tgtEl>
                                          <p:spTgt spid="36"/>
                                        </p:tgtEl>
                                        <p:attrNameLst>
                                          <p:attrName>ppt_x</p:attrName>
                                        </p:attrNameLst>
                                      </p:cBhvr>
                                      <p:tavLst>
                                        <p:tav tm="0">
                                          <p:val>
                                            <p:strVal val="0-#ppt_w/2"/>
                                          </p:val>
                                        </p:tav>
                                        <p:tav tm="100000">
                                          <p:val>
                                            <p:strVal val="#ppt_x"/>
                                          </p:val>
                                        </p:tav>
                                      </p:tavLst>
                                    </p:anim>
                                    <p:anim calcmode="lin" valueType="num">
                                      <p:cBhvr additive="base">
                                        <p:cTn id="87" dur="5000" fill="hold"/>
                                        <p:tgtEl>
                                          <p:spTgt spid="36"/>
                                        </p:tgtEl>
                                        <p:attrNameLst>
                                          <p:attrName>ppt_y</p:attrName>
                                        </p:attrNameLst>
                                      </p:cBhvr>
                                      <p:tavLst>
                                        <p:tav tm="0">
                                          <p:val>
                                            <p:strVal val="1+#ppt_h/2"/>
                                          </p:val>
                                        </p:tav>
                                        <p:tav tm="100000">
                                          <p:val>
                                            <p:strVal val="#ppt_y"/>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46"/>
                                        </p:tgtEl>
                                        <p:attrNameLst>
                                          <p:attrName>style.visibility</p:attrName>
                                        </p:attrNameLst>
                                      </p:cBhvr>
                                      <p:to>
                                        <p:strVal val="visible"/>
                                      </p:to>
                                    </p:set>
                                    <p:anim calcmode="lin" valueType="num">
                                      <p:cBhvr additive="base">
                                        <p:cTn id="90" dur="5000" fill="hold"/>
                                        <p:tgtEl>
                                          <p:spTgt spid="46"/>
                                        </p:tgtEl>
                                        <p:attrNameLst>
                                          <p:attrName>ppt_x</p:attrName>
                                        </p:attrNameLst>
                                      </p:cBhvr>
                                      <p:tavLst>
                                        <p:tav tm="0">
                                          <p:val>
                                            <p:strVal val="0-#ppt_w/2"/>
                                          </p:val>
                                        </p:tav>
                                        <p:tav tm="100000">
                                          <p:val>
                                            <p:strVal val="#ppt_x"/>
                                          </p:val>
                                        </p:tav>
                                      </p:tavLst>
                                    </p:anim>
                                    <p:anim calcmode="lin" valueType="num">
                                      <p:cBhvr additive="base">
                                        <p:cTn id="91" dur="5000" fill="hold"/>
                                        <p:tgtEl>
                                          <p:spTgt spid="46"/>
                                        </p:tgtEl>
                                        <p:attrNameLst>
                                          <p:attrName>ppt_y</p:attrName>
                                        </p:attrNameLst>
                                      </p:cBhvr>
                                      <p:tavLst>
                                        <p:tav tm="0">
                                          <p:val>
                                            <p:strVal val="1+#ppt_h/2"/>
                                          </p:val>
                                        </p:tav>
                                        <p:tav tm="100000">
                                          <p:val>
                                            <p:strVal val="#ppt_y"/>
                                          </p:val>
                                        </p:tav>
                                      </p:tavLst>
                                    </p:anim>
                                  </p:childTnLst>
                                </p:cTn>
                              </p:par>
                              <p:par>
                                <p:cTn id="92" presetID="2" presetClass="entr" presetSubtype="12" fill="hold" grpId="0" nodeType="withEffect">
                                  <p:stCondLst>
                                    <p:cond delay="0"/>
                                  </p:stCondLst>
                                  <p:childTnLst>
                                    <p:set>
                                      <p:cBhvr>
                                        <p:cTn id="93" dur="1" fill="hold">
                                          <p:stCondLst>
                                            <p:cond delay="0"/>
                                          </p:stCondLst>
                                        </p:cTn>
                                        <p:tgtEl>
                                          <p:spTgt spid="56"/>
                                        </p:tgtEl>
                                        <p:attrNameLst>
                                          <p:attrName>style.visibility</p:attrName>
                                        </p:attrNameLst>
                                      </p:cBhvr>
                                      <p:to>
                                        <p:strVal val="visible"/>
                                      </p:to>
                                    </p:set>
                                    <p:anim calcmode="lin" valueType="num">
                                      <p:cBhvr additive="base">
                                        <p:cTn id="94" dur="5000" fill="hold"/>
                                        <p:tgtEl>
                                          <p:spTgt spid="56"/>
                                        </p:tgtEl>
                                        <p:attrNameLst>
                                          <p:attrName>ppt_x</p:attrName>
                                        </p:attrNameLst>
                                      </p:cBhvr>
                                      <p:tavLst>
                                        <p:tav tm="0">
                                          <p:val>
                                            <p:strVal val="0-#ppt_w/2"/>
                                          </p:val>
                                        </p:tav>
                                        <p:tav tm="100000">
                                          <p:val>
                                            <p:strVal val="#ppt_x"/>
                                          </p:val>
                                        </p:tav>
                                      </p:tavLst>
                                    </p:anim>
                                    <p:anim calcmode="lin" valueType="num">
                                      <p:cBhvr additive="base">
                                        <p:cTn id="95" dur="5000" fill="hold"/>
                                        <p:tgtEl>
                                          <p:spTgt spid="56"/>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66"/>
                                        </p:tgtEl>
                                        <p:attrNameLst>
                                          <p:attrName>style.visibility</p:attrName>
                                        </p:attrNameLst>
                                      </p:cBhvr>
                                      <p:to>
                                        <p:strVal val="visible"/>
                                      </p:to>
                                    </p:set>
                                    <p:anim calcmode="lin" valueType="num">
                                      <p:cBhvr additive="base">
                                        <p:cTn id="98" dur="5000" fill="hold"/>
                                        <p:tgtEl>
                                          <p:spTgt spid="66"/>
                                        </p:tgtEl>
                                        <p:attrNameLst>
                                          <p:attrName>ppt_x</p:attrName>
                                        </p:attrNameLst>
                                      </p:cBhvr>
                                      <p:tavLst>
                                        <p:tav tm="0">
                                          <p:val>
                                            <p:strVal val="0-#ppt_w/2"/>
                                          </p:val>
                                        </p:tav>
                                        <p:tav tm="100000">
                                          <p:val>
                                            <p:strVal val="#ppt_x"/>
                                          </p:val>
                                        </p:tav>
                                      </p:tavLst>
                                    </p:anim>
                                    <p:anim calcmode="lin" valueType="num">
                                      <p:cBhvr additive="base">
                                        <p:cTn id="99" dur="5000" fill="hold"/>
                                        <p:tgtEl>
                                          <p:spTgt spid="66"/>
                                        </p:tgtEl>
                                        <p:attrNameLst>
                                          <p:attrName>ppt_y</p:attrName>
                                        </p:attrNameLst>
                                      </p:cBhvr>
                                      <p:tavLst>
                                        <p:tav tm="0">
                                          <p:val>
                                            <p:strVal val="1+#ppt_h/2"/>
                                          </p:val>
                                        </p:tav>
                                        <p:tav tm="100000">
                                          <p:val>
                                            <p:strVal val="#ppt_y"/>
                                          </p:val>
                                        </p:tav>
                                      </p:tavLst>
                                    </p:anim>
                                  </p:childTnLst>
                                </p:cTn>
                              </p:par>
                              <p:par>
                                <p:cTn id="100" presetID="2" presetClass="entr" presetSubtype="12" fill="hold" grpId="0" nodeType="withEffect">
                                  <p:stCondLst>
                                    <p:cond delay="0"/>
                                  </p:stCondLst>
                                  <p:childTnLst>
                                    <p:set>
                                      <p:cBhvr>
                                        <p:cTn id="101" dur="1" fill="hold">
                                          <p:stCondLst>
                                            <p:cond delay="0"/>
                                          </p:stCondLst>
                                        </p:cTn>
                                        <p:tgtEl>
                                          <p:spTgt spid="76"/>
                                        </p:tgtEl>
                                        <p:attrNameLst>
                                          <p:attrName>style.visibility</p:attrName>
                                        </p:attrNameLst>
                                      </p:cBhvr>
                                      <p:to>
                                        <p:strVal val="visible"/>
                                      </p:to>
                                    </p:set>
                                    <p:anim calcmode="lin" valueType="num">
                                      <p:cBhvr additive="base">
                                        <p:cTn id="102" dur="5000" fill="hold"/>
                                        <p:tgtEl>
                                          <p:spTgt spid="76"/>
                                        </p:tgtEl>
                                        <p:attrNameLst>
                                          <p:attrName>ppt_x</p:attrName>
                                        </p:attrNameLst>
                                      </p:cBhvr>
                                      <p:tavLst>
                                        <p:tav tm="0">
                                          <p:val>
                                            <p:strVal val="0-#ppt_w/2"/>
                                          </p:val>
                                        </p:tav>
                                        <p:tav tm="100000">
                                          <p:val>
                                            <p:strVal val="#ppt_x"/>
                                          </p:val>
                                        </p:tav>
                                      </p:tavLst>
                                    </p:anim>
                                    <p:anim calcmode="lin" valueType="num">
                                      <p:cBhvr additive="base">
                                        <p:cTn id="103" dur="5000" fill="hold"/>
                                        <p:tgtEl>
                                          <p:spTgt spid="76"/>
                                        </p:tgtEl>
                                        <p:attrNameLst>
                                          <p:attrName>ppt_y</p:attrName>
                                        </p:attrNameLst>
                                      </p:cBhvr>
                                      <p:tavLst>
                                        <p:tav tm="0">
                                          <p:val>
                                            <p:strVal val="1+#ppt_h/2"/>
                                          </p:val>
                                        </p:tav>
                                        <p:tav tm="100000">
                                          <p:val>
                                            <p:strVal val="#ppt_y"/>
                                          </p:val>
                                        </p:tav>
                                      </p:tavLst>
                                    </p:anim>
                                  </p:childTnLst>
                                </p:cTn>
                              </p:par>
                              <p:par>
                                <p:cTn id="104" presetID="2" presetClass="entr" presetSubtype="12" fill="hold" grpId="0" nodeType="withEffect">
                                  <p:stCondLst>
                                    <p:cond delay="0"/>
                                  </p:stCondLst>
                                  <p:childTnLst>
                                    <p:set>
                                      <p:cBhvr>
                                        <p:cTn id="105" dur="1" fill="hold">
                                          <p:stCondLst>
                                            <p:cond delay="0"/>
                                          </p:stCondLst>
                                        </p:cTn>
                                        <p:tgtEl>
                                          <p:spTgt spid="14"/>
                                        </p:tgtEl>
                                        <p:attrNameLst>
                                          <p:attrName>style.visibility</p:attrName>
                                        </p:attrNameLst>
                                      </p:cBhvr>
                                      <p:to>
                                        <p:strVal val="visible"/>
                                      </p:to>
                                    </p:set>
                                    <p:anim calcmode="lin" valueType="num">
                                      <p:cBhvr additive="base">
                                        <p:cTn id="106" dur="5000" fill="hold"/>
                                        <p:tgtEl>
                                          <p:spTgt spid="14"/>
                                        </p:tgtEl>
                                        <p:attrNameLst>
                                          <p:attrName>ppt_x</p:attrName>
                                        </p:attrNameLst>
                                      </p:cBhvr>
                                      <p:tavLst>
                                        <p:tav tm="0">
                                          <p:val>
                                            <p:strVal val="0-#ppt_w/2"/>
                                          </p:val>
                                        </p:tav>
                                        <p:tav tm="100000">
                                          <p:val>
                                            <p:strVal val="#ppt_x"/>
                                          </p:val>
                                        </p:tav>
                                      </p:tavLst>
                                    </p:anim>
                                    <p:anim calcmode="lin" valueType="num">
                                      <p:cBhvr additive="base">
                                        <p:cTn id="107" dur="5000" fill="hold"/>
                                        <p:tgtEl>
                                          <p:spTgt spid="14"/>
                                        </p:tgtEl>
                                        <p:attrNameLst>
                                          <p:attrName>ppt_y</p:attrName>
                                        </p:attrNameLst>
                                      </p:cBhvr>
                                      <p:tavLst>
                                        <p:tav tm="0">
                                          <p:val>
                                            <p:strVal val="1+#ppt_h/2"/>
                                          </p:val>
                                        </p:tav>
                                        <p:tav tm="100000">
                                          <p:val>
                                            <p:strVal val="#ppt_y"/>
                                          </p:val>
                                        </p:tav>
                                      </p:tavLst>
                                    </p:anim>
                                  </p:childTnLst>
                                </p:cTn>
                              </p:par>
                              <p:par>
                                <p:cTn id="108" presetID="2" presetClass="entr" presetSubtype="12" fill="hold" grpId="0" nodeType="withEffect">
                                  <p:stCondLst>
                                    <p:cond delay="0"/>
                                  </p:stCondLst>
                                  <p:childTnLst>
                                    <p:set>
                                      <p:cBhvr>
                                        <p:cTn id="109" dur="1" fill="hold">
                                          <p:stCondLst>
                                            <p:cond delay="0"/>
                                          </p:stCondLst>
                                        </p:cTn>
                                        <p:tgtEl>
                                          <p:spTgt spid="24"/>
                                        </p:tgtEl>
                                        <p:attrNameLst>
                                          <p:attrName>style.visibility</p:attrName>
                                        </p:attrNameLst>
                                      </p:cBhvr>
                                      <p:to>
                                        <p:strVal val="visible"/>
                                      </p:to>
                                    </p:set>
                                    <p:anim calcmode="lin" valueType="num">
                                      <p:cBhvr additive="base">
                                        <p:cTn id="110" dur="5000" fill="hold"/>
                                        <p:tgtEl>
                                          <p:spTgt spid="24"/>
                                        </p:tgtEl>
                                        <p:attrNameLst>
                                          <p:attrName>ppt_x</p:attrName>
                                        </p:attrNameLst>
                                      </p:cBhvr>
                                      <p:tavLst>
                                        <p:tav tm="0">
                                          <p:val>
                                            <p:strVal val="0-#ppt_w/2"/>
                                          </p:val>
                                        </p:tav>
                                        <p:tav tm="100000">
                                          <p:val>
                                            <p:strVal val="#ppt_x"/>
                                          </p:val>
                                        </p:tav>
                                      </p:tavLst>
                                    </p:anim>
                                    <p:anim calcmode="lin" valueType="num">
                                      <p:cBhvr additive="base">
                                        <p:cTn id="111" dur="5000" fill="hold"/>
                                        <p:tgtEl>
                                          <p:spTgt spid="24"/>
                                        </p:tgtEl>
                                        <p:attrNameLst>
                                          <p:attrName>ppt_y</p:attrName>
                                        </p:attrNameLst>
                                      </p:cBhvr>
                                      <p:tavLst>
                                        <p:tav tm="0">
                                          <p:val>
                                            <p:strVal val="1+#ppt_h/2"/>
                                          </p:val>
                                        </p:tav>
                                        <p:tav tm="100000">
                                          <p:val>
                                            <p:strVal val="#ppt_y"/>
                                          </p:val>
                                        </p:tav>
                                      </p:tavLst>
                                    </p:anim>
                                  </p:childTnLst>
                                </p:cTn>
                              </p:par>
                              <p:par>
                                <p:cTn id="112" presetID="2" presetClass="entr" presetSubtype="12" fill="hold" grpId="0" nodeType="withEffect">
                                  <p:stCondLst>
                                    <p:cond delay="0"/>
                                  </p:stCondLst>
                                  <p:childTnLst>
                                    <p:set>
                                      <p:cBhvr>
                                        <p:cTn id="113" dur="1" fill="hold">
                                          <p:stCondLst>
                                            <p:cond delay="0"/>
                                          </p:stCondLst>
                                        </p:cTn>
                                        <p:tgtEl>
                                          <p:spTgt spid="34"/>
                                        </p:tgtEl>
                                        <p:attrNameLst>
                                          <p:attrName>style.visibility</p:attrName>
                                        </p:attrNameLst>
                                      </p:cBhvr>
                                      <p:to>
                                        <p:strVal val="visible"/>
                                      </p:to>
                                    </p:set>
                                    <p:anim calcmode="lin" valueType="num">
                                      <p:cBhvr additive="base">
                                        <p:cTn id="114" dur="5000" fill="hold"/>
                                        <p:tgtEl>
                                          <p:spTgt spid="34"/>
                                        </p:tgtEl>
                                        <p:attrNameLst>
                                          <p:attrName>ppt_x</p:attrName>
                                        </p:attrNameLst>
                                      </p:cBhvr>
                                      <p:tavLst>
                                        <p:tav tm="0">
                                          <p:val>
                                            <p:strVal val="0-#ppt_w/2"/>
                                          </p:val>
                                        </p:tav>
                                        <p:tav tm="100000">
                                          <p:val>
                                            <p:strVal val="#ppt_x"/>
                                          </p:val>
                                        </p:tav>
                                      </p:tavLst>
                                    </p:anim>
                                    <p:anim calcmode="lin" valueType="num">
                                      <p:cBhvr additive="base">
                                        <p:cTn id="115" dur="5000" fill="hold"/>
                                        <p:tgtEl>
                                          <p:spTgt spid="34"/>
                                        </p:tgtEl>
                                        <p:attrNameLst>
                                          <p:attrName>ppt_y</p:attrName>
                                        </p:attrNameLst>
                                      </p:cBhvr>
                                      <p:tavLst>
                                        <p:tav tm="0">
                                          <p:val>
                                            <p:strVal val="1+#ppt_h/2"/>
                                          </p:val>
                                        </p:tav>
                                        <p:tav tm="100000">
                                          <p:val>
                                            <p:strVal val="#ppt_y"/>
                                          </p:val>
                                        </p:tav>
                                      </p:tavLst>
                                    </p:anim>
                                  </p:childTnLst>
                                </p:cTn>
                              </p:par>
                              <p:par>
                                <p:cTn id="116" presetID="2" presetClass="entr" presetSubtype="12" fill="hold" grpId="0" nodeType="withEffect">
                                  <p:stCondLst>
                                    <p:cond delay="0"/>
                                  </p:stCondLst>
                                  <p:childTnLst>
                                    <p:set>
                                      <p:cBhvr>
                                        <p:cTn id="117" dur="1" fill="hold">
                                          <p:stCondLst>
                                            <p:cond delay="0"/>
                                          </p:stCondLst>
                                        </p:cTn>
                                        <p:tgtEl>
                                          <p:spTgt spid="44"/>
                                        </p:tgtEl>
                                        <p:attrNameLst>
                                          <p:attrName>style.visibility</p:attrName>
                                        </p:attrNameLst>
                                      </p:cBhvr>
                                      <p:to>
                                        <p:strVal val="visible"/>
                                      </p:to>
                                    </p:set>
                                    <p:anim calcmode="lin" valueType="num">
                                      <p:cBhvr additive="base">
                                        <p:cTn id="118" dur="5000" fill="hold"/>
                                        <p:tgtEl>
                                          <p:spTgt spid="44"/>
                                        </p:tgtEl>
                                        <p:attrNameLst>
                                          <p:attrName>ppt_x</p:attrName>
                                        </p:attrNameLst>
                                      </p:cBhvr>
                                      <p:tavLst>
                                        <p:tav tm="0">
                                          <p:val>
                                            <p:strVal val="0-#ppt_w/2"/>
                                          </p:val>
                                        </p:tav>
                                        <p:tav tm="100000">
                                          <p:val>
                                            <p:strVal val="#ppt_x"/>
                                          </p:val>
                                        </p:tav>
                                      </p:tavLst>
                                    </p:anim>
                                    <p:anim calcmode="lin" valueType="num">
                                      <p:cBhvr additive="base">
                                        <p:cTn id="119" dur="5000" fill="hold"/>
                                        <p:tgtEl>
                                          <p:spTgt spid="44"/>
                                        </p:tgtEl>
                                        <p:attrNameLst>
                                          <p:attrName>ppt_y</p:attrName>
                                        </p:attrNameLst>
                                      </p:cBhvr>
                                      <p:tavLst>
                                        <p:tav tm="0">
                                          <p:val>
                                            <p:strVal val="1+#ppt_h/2"/>
                                          </p:val>
                                        </p:tav>
                                        <p:tav tm="100000">
                                          <p:val>
                                            <p:strVal val="#ppt_y"/>
                                          </p:val>
                                        </p:tav>
                                      </p:tavLst>
                                    </p:anim>
                                  </p:childTnLst>
                                </p:cTn>
                              </p:par>
                              <p:par>
                                <p:cTn id="120" presetID="2" presetClass="entr" presetSubtype="12" fill="hold" grpId="0" nodeType="withEffect">
                                  <p:stCondLst>
                                    <p:cond delay="0"/>
                                  </p:stCondLst>
                                  <p:childTnLst>
                                    <p:set>
                                      <p:cBhvr>
                                        <p:cTn id="121" dur="1" fill="hold">
                                          <p:stCondLst>
                                            <p:cond delay="0"/>
                                          </p:stCondLst>
                                        </p:cTn>
                                        <p:tgtEl>
                                          <p:spTgt spid="54"/>
                                        </p:tgtEl>
                                        <p:attrNameLst>
                                          <p:attrName>style.visibility</p:attrName>
                                        </p:attrNameLst>
                                      </p:cBhvr>
                                      <p:to>
                                        <p:strVal val="visible"/>
                                      </p:to>
                                    </p:set>
                                    <p:anim calcmode="lin" valueType="num">
                                      <p:cBhvr additive="base">
                                        <p:cTn id="122" dur="5000" fill="hold"/>
                                        <p:tgtEl>
                                          <p:spTgt spid="54"/>
                                        </p:tgtEl>
                                        <p:attrNameLst>
                                          <p:attrName>ppt_x</p:attrName>
                                        </p:attrNameLst>
                                      </p:cBhvr>
                                      <p:tavLst>
                                        <p:tav tm="0">
                                          <p:val>
                                            <p:strVal val="0-#ppt_w/2"/>
                                          </p:val>
                                        </p:tav>
                                        <p:tav tm="100000">
                                          <p:val>
                                            <p:strVal val="#ppt_x"/>
                                          </p:val>
                                        </p:tav>
                                      </p:tavLst>
                                    </p:anim>
                                    <p:anim calcmode="lin" valueType="num">
                                      <p:cBhvr additive="base">
                                        <p:cTn id="123" dur="5000" fill="hold"/>
                                        <p:tgtEl>
                                          <p:spTgt spid="54"/>
                                        </p:tgtEl>
                                        <p:attrNameLst>
                                          <p:attrName>ppt_y</p:attrName>
                                        </p:attrNameLst>
                                      </p:cBhvr>
                                      <p:tavLst>
                                        <p:tav tm="0">
                                          <p:val>
                                            <p:strVal val="1+#ppt_h/2"/>
                                          </p:val>
                                        </p:tav>
                                        <p:tav tm="100000">
                                          <p:val>
                                            <p:strVal val="#ppt_y"/>
                                          </p:val>
                                        </p:tav>
                                      </p:tavLst>
                                    </p:anim>
                                  </p:childTnLst>
                                </p:cTn>
                              </p:par>
                              <p:par>
                                <p:cTn id="124" presetID="2" presetClass="entr" presetSubtype="12" fill="hold" grpId="0" nodeType="withEffect">
                                  <p:stCondLst>
                                    <p:cond delay="0"/>
                                  </p:stCondLst>
                                  <p:childTnLst>
                                    <p:set>
                                      <p:cBhvr>
                                        <p:cTn id="125" dur="1" fill="hold">
                                          <p:stCondLst>
                                            <p:cond delay="0"/>
                                          </p:stCondLst>
                                        </p:cTn>
                                        <p:tgtEl>
                                          <p:spTgt spid="64"/>
                                        </p:tgtEl>
                                        <p:attrNameLst>
                                          <p:attrName>style.visibility</p:attrName>
                                        </p:attrNameLst>
                                      </p:cBhvr>
                                      <p:to>
                                        <p:strVal val="visible"/>
                                      </p:to>
                                    </p:set>
                                    <p:anim calcmode="lin" valueType="num">
                                      <p:cBhvr additive="base">
                                        <p:cTn id="126" dur="5000" fill="hold"/>
                                        <p:tgtEl>
                                          <p:spTgt spid="64"/>
                                        </p:tgtEl>
                                        <p:attrNameLst>
                                          <p:attrName>ppt_x</p:attrName>
                                        </p:attrNameLst>
                                      </p:cBhvr>
                                      <p:tavLst>
                                        <p:tav tm="0">
                                          <p:val>
                                            <p:strVal val="0-#ppt_w/2"/>
                                          </p:val>
                                        </p:tav>
                                        <p:tav tm="100000">
                                          <p:val>
                                            <p:strVal val="#ppt_x"/>
                                          </p:val>
                                        </p:tav>
                                      </p:tavLst>
                                    </p:anim>
                                    <p:anim calcmode="lin" valueType="num">
                                      <p:cBhvr additive="base">
                                        <p:cTn id="127" dur="5000" fill="hold"/>
                                        <p:tgtEl>
                                          <p:spTgt spid="64"/>
                                        </p:tgtEl>
                                        <p:attrNameLst>
                                          <p:attrName>ppt_y</p:attrName>
                                        </p:attrNameLst>
                                      </p:cBhvr>
                                      <p:tavLst>
                                        <p:tav tm="0">
                                          <p:val>
                                            <p:strVal val="1+#ppt_h/2"/>
                                          </p:val>
                                        </p:tav>
                                        <p:tav tm="100000">
                                          <p:val>
                                            <p:strVal val="#ppt_y"/>
                                          </p:val>
                                        </p:tav>
                                      </p:tavLst>
                                    </p:anim>
                                  </p:childTnLst>
                                </p:cTn>
                              </p:par>
                              <p:par>
                                <p:cTn id="128" presetID="2" presetClass="entr" presetSubtype="12" fill="hold" grpId="0" nodeType="withEffect">
                                  <p:stCondLst>
                                    <p:cond delay="0"/>
                                  </p:stCondLst>
                                  <p:childTnLst>
                                    <p:set>
                                      <p:cBhvr>
                                        <p:cTn id="129" dur="1" fill="hold">
                                          <p:stCondLst>
                                            <p:cond delay="0"/>
                                          </p:stCondLst>
                                        </p:cTn>
                                        <p:tgtEl>
                                          <p:spTgt spid="74"/>
                                        </p:tgtEl>
                                        <p:attrNameLst>
                                          <p:attrName>style.visibility</p:attrName>
                                        </p:attrNameLst>
                                      </p:cBhvr>
                                      <p:to>
                                        <p:strVal val="visible"/>
                                      </p:to>
                                    </p:set>
                                    <p:anim calcmode="lin" valueType="num">
                                      <p:cBhvr additive="base">
                                        <p:cTn id="130" dur="5000" fill="hold"/>
                                        <p:tgtEl>
                                          <p:spTgt spid="74"/>
                                        </p:tgtEl>
                                        <p:attrNameLst>
                                          <p:attrName>ppt_x</p:attrName>
                                        </p:attrNameLst>
                                      </p:cBhvr>
                                      <p:tavLst>
                                        <p:tav tm="0">
                                          <p:val>
                                            <p:strVal val="0-#ppt_w/2"/>
                                          </p:val>
                                        </p:tav>
                                        <p:tav tm="100000">
                                          <p:val>
                                            <p:strVal val="#ppt_x"/>
                                          </p:val>
                                        </p:tav>
                                      </p:tavLst>
                                    </p:anim>
                                    <p:anim calcmode="lin" valueType="num">
                                      <p:cBhvr additive="base">
                                        <p:cTn id="131" dur="5000" fill="hold"/>
                                        <p:tgtEl>
                                          <p:spTgt spid="74"/>
                                        </p:tgtEl>
                                        <p:attrNameLst>
                                          <p:attrName>ppt_y</p:attrName>
                                        </p:attrNameLst>
                                      </p:cBhvr>
                                      <p:tavLst>
                                        <p:tav tm="0">
                                          <p:val>
                                            <p:strVal val="1+#ppt_h/2"/>
                                          </p:val>
                                        </p:tav>
                                        <p:tav tm="100000">
                                          <p:val>
                                            <p:strVal val="#ppt_y"/>
                                          </p:val>
                                        </p:tav>
                                      </p:tavLst>
                                    </p:anim>
                                  </p:childTnLst>
                                </p:cTn>
                              </p:par>
                              <p:par>
                                <p:cTn id="132" presetID="2" presetClass="entr" presetSubtype="12" fill="hold" grpId="0" nodeType="withEffect">
                                  <p:stCondLst>
                                    <p:cond delay="0"/>
                                  </p:stCondLst>
                                  <p:childTnLst>
                                    <p:set>
                                      <p:cBhvr>
                                        <p:cTn id="133" dur="1" fill="hold">
                                          <p:stCondLst>
                                            <p:cond delay="0"/>
                                          </p:stCondLst>
                                        </p:cTn>
                                        <p:tgtEl>
                                          <p:spTgt spid="84"/>
                                        </p:tgtEl>
                                        <p:attrNameLst>
                                          <p:attrName>style.visibility</p:attrName>
                                        </p:attrNameLst>
                                      </p:cBhvr>
                                      <p:to>
                                        <p:strVal val="visible"/>
                                      </p:to>
                                    </p:set>
                                    <p:anim calcmode="lin" valueType="num">
                                      <p:cBhvr additive="base">
                                        <p:cTn id="134" dur="5000" fill="hold"/>
                                        <p:tgtEl>
                                          <p:spTgt spid="84"/>
                                        </p:tgtEl>
                                        <p:attrNameLst>
                                          <p:attrName>ppt_x</p:attrName>
                                        </p:attrNameLst>
                                      </p:cBhvr>
                                      <p:tavLst>
                                        <p:tav tm="0">
                                          <p:val>
                                            <p:strVal val="0-#ppt_w/2"/>
                                          </p:val>
                                        </p:tav>
                                        <p:tav tm="100000">
                                          <p:val>
                                            <p:strVal val="#ppt_x"/>
                                          </p:val>
                                        </p:tav>
                                      </p:tavLst>
                                    </p:anim>
                                    <p:anim calcmode="lin" valueType="num">
                                      <p:cBhvr additive="base">
                                        <p:cTn id="135" dur="5000" fill="hold"/>
                                        <p:tgtEl>
                                          <p:spTgt spid="84"/>
                                        </p:tgtEl>
                                        <p:attrNameLst>
                                          <p:attrName>ppt_y</p:attrName>
                                        </p:attrNameLst>
                                      </p:cBhvr>
                                      <p:tavLst>
                                        <p:tav tm="0">
                                          <p:val>
                                            <p:strVal val="1+#ppt_h/2"/>
                                          </p:val>
                                        </p:tav>
                                        <p:tav tm="100000">
                                          <p:val>
                                            <p:strVal val="#ppt_y"/>
                                          </p:val>
                                        </p:tav>
                                      </p:tavLst>
                                    </p:anim>
                                  </p:childTnLst>
                                </p:cTn>
                              </p:par>
                              <p:par>
                                <p:cTn id="136" presetID="2" presetClass="entr" presetSubtype="12" fill="hold" grpId="0" nodeType="withEffect">
                                  <p:stCondLst>
                                    <p:cond delay="0"/>
                                  </p:stCondLst>
                                  <p:childTnLst>
                                    <p:set>
                                      <p:cBhvr>
                                        <p:cTn id="137" dur="1" fill="hold">
                                          <p:stCondLst>
                                            <p:cond delay="0"/>
                                          </p:stCondLst>
                                        </p:cTn>
                                        <p:tgtEl>
                                          <p:spTgt spid="10"/>
                                        </p:tgtEl>
                                        <p:attrNameLst>
                                          <p:attrName>style.visibility</p:attrName>
                                        </p:attrNameLst>
                                      </p:cBhvr>
                                      <p:to>
                                        <p:strVal val="visible"/>
                                      </p:to>
                                    </p:set>
                                    <p:anim calcmode="lin" valueType="num">
                                      <p:cBhvr additive="base">
                                        <p:cTn id="138" dur="5000" fill="hold"/>
                                        <p:tgtEl>
                                          <p:spTgt spid="10"/>
                                        </p:tgtEl>
                                        <p:attrNameLst>
                                          <p:attrName>ppt_x</p:attrName>
                                        </p:attrNameLst>
                                      </p:cBhvr>
                                      <p:tavLst>
                                        <p:tav tm="0">
                                          <p:val>
                                            <p:strVal val="0-#ppt_w/2"/>
                                          </p:val>
                                        </p:tav>
                                        <p:tav tm="100000">
                                          <p:val>
                                            <p:strVal val="#ppt_x"/>
                                          </p:val>
                                        </p:tav>
                                      </p:tavLst>
                                    </p:anim>
                                    <p:anim calcmode="lin" valueType="num">
                                      <p:cBhvr additive="base">
                                        <p:cTn id="139" dur="5000" fill="hold"/>
                                        <p:tgtEl>
                                          <p:spTgt spid="10"/>
                                        </p:tgtEl>
                                        <p:attrNameLst>
                                          <p:attrName>ppt_y</p:attrName>
                                        </p:attrNameLst>
                                      </p:cBhvr>
                                      <p:tavLst>
                                        <p:tav tm="0">
                                          <p:val>
                                            <p:strVal val="1+#ppt_h/2"/>
                                          </p:val>
                                        </p:tav>
                                        <p:tav tm="100000">
                                          <p:val>
                                            <p:strVal val="#ppt_y"/>
                                          </p:val>
                                        </p:tav>
                                      </p:tavLst>
                                    </p:anim>
                                  </p:childTnLst>
                                </p:cTn>
                              </p:par>
                              <p:par>
                                <p:cTn id="140" presetID="2" presetClass="entr" presetSubtype="12" fill="hold" grpId="0" nodeType="withEffect">
                                  <p:stCondLst>
                                    <p:cond delay="0"/>
                                  </p:stCondLst>
                                  <p:childTnLst>
                                    <p:set>
                                      <p:cBhvr>
                                        <p:cTn id="141" dur="1" fill="hold">
                                          <p:stCondLst>
                                            <p:cond delay="0"/>
                                          </p:stCondLst>
                                        </p:cTn>
                                        <p:tgtEl>
                                          <p:spTgt spid="20"/>
                                        </p:tgtEl>
                                        <p:attrNameLst>
                                          <p:attrName>style.visibility</p:attrName>
                                        </p:attrNameLst>
                                      </p:cBhvr>
                                      <p:to>
                                        <p:strVal val="visible"/>
                                      </p:to>
                                    </p:set>
                                    <p:anim calcmode="lin" valueType="num">
                                      <p:cBhvr additive="base">
                                        <p:cTn id="142" dur="5000" fill="hold"/>
                                        <p:tgtEl>
                                          <p:spTgt spid="20"/>
                                        </p:tgtEl>
                                        <p:attrNameLst>
                                          <p:attrName>ppt_x</p:attrName>
                                        </p:attrNameLst>
                                      </p:cBhvr>
                                      <p:tavLst>
                                        <p:tav tm="0">
                                          <p:val>
                                            <p:strVal val="0-#ppt_w/2"/>
                                          </p:val>
                                        </p:tav>
                                        <p:tav tm="100000">
                                          <p:val>
                                            <p:strVal val="#ppt_x"/>
                                          </p:val>
                                        </p:tav>
                                      </p:tavLst>
                                    </p:anim>
                                    <p:anim calcmode="lin" valueType="num">
                                      <p:cBhvr additive="base">
                                        <p:cTn id="143" dur="5000" fill="hold"/>
                                        <p:tgtEl>
                                          <p:spTgt spid="20"/>
                                        </p:tgtEl>
                                        <p:attrNameLst>
                                          <p:attrName>ppt_y</p:attrName>
                                        </p:attrNameLst>
                                      </p:cBhvr>
                                      <p:tavLst>
                                        <p:tav tm="0">
                                          <p:val>
                                            <p:strVal val="1+#ppt_h/2"/>
                                          </p:val>
                                        </p:tav>
                                        <p:tav tm="100000">
                                          <p:val>
                                            <p:strVal val="#ppt_y"/>
                                          </p:val>
                                        </p:tav>
                                      </p:tavLst>
                                    </p:anim>
                                  </p:childTnLst>
                                </p:cTn>
                              </p:par>
                              <p:par>
                                <p:cTn id="144" presetID="2" presetClass="entr" presetSubtype="12" fill="hold" grpId="0" nodeType="withEffect">
                                  <p:stCondLst>
                                    <p:cond delay="0"/>
                                  </p:stCondLst>
                                  <p:childTnLst>
                                    <p:set>
                                      <p:cBhvr>
                                        <p:cTn id="145" dur="1" fill="hold">
                                          <p:stCondLst>
                                            <p:cond delay="0"/>
                                          </p:stCondLst>
                                        </p:cTn>
                                        <p:tgtEl>
                                          <p:spTgt spid="30"/>
                                        </p:tgtEl>
                                        <p:attrNameLst>
                                          <p:attrName>style.visibility</p:attrName>
                                        </p:attrNameLst>
                                      </p:cBhvr>
                                      <p:to>
                                        <p:strVal val="visible"/>
                                      </p:to>
                                    </p:set>
                                    <p:anim calcmode="lin" valueType="num">
                                      <p:cBhvr additive="base">
                                        <p:cTn id="146" dur="5000" fill="hold"/>
                                        <p:tgtEl>
                                          <p:spTgt spid="30"/>
                                        </p:tgtEl>
                                        <p:attrNameLst>
                                          <p:attrName>ppt_x</p:attrName>
                                        </p:attrNameLst>
                                      </p:cBhvr>
                                      <p:tavLst>
                                        <p:tav tm="0">
                                          <p:val>
                                            <p:strVal val="0-#ppt_w/2"/>
                                          </p:val>
                                        </p:tav>
                                        <p:tav tm="100000">
                                          <p:val>
                                            <p:strVal val="#ppt_x"/>
                                          </p:val>
                                        </p:tav>
                                      </p:tavLst>
                                    </p:anim>
                                    <p:anim calcmode="lin" valueType="num">
                                      <p:cBhvr additive="base">
                                        <p:cTn id="147" dur="5000" fill="hold"/>
                                        <p:tgtEl>
                                          <p:spTgt spid="30"/>
                                        </p:tgtEl>
                                        <p:attrNameLst>
                                          <p:attrName>ppt_y</p:attrName>
                                        </p:attrNameLst>
                                      </p:cBhvr>
                                      <p:tavLst>
                                        <p:tav tm="0">
                                          <p:val>
                                            <p:strVal val="1+#ppt_h/2"/>
                                          </p:val>
                                        </p:tav>
                                        <p:tav tm="100000">
                                          <p:val>
                                            <p:strVal val="#ppt_y"/>
                                          </p:val>
                                        </p:tav>
                                      </p:tavLst>
                                    </p:anim>
                                  </p:childTnLst>
                                </p:cTn>
                              </p:par>
                              <p:par>
                                <p:cTn id="148" presetID="2" presetClass="entr" presetSubtype="12" fill="hold" grpId="0" nodeType="withEffect">
                                  <p:stCondLst>
                                    <p:cond delay="0"/>
                                  </p:stCondLst>
                                  <p:childTnLst>
                                    <p:set>
                                      <p:cBhvr>
                                        <p:cTn id="149" dur="1" fill="hold">
                                          <p:stCondLst>
                                            <p:cond delay="0"/>
                                          </p:stCondLst>
                                        </p:cTn>
                                        <p:tgtEl>
                                          <p:spTgt spid="40"/>
                                        </p:tgtEl>
                                        <p:attrNameLst>
                                          <p:attrName>style.visibility</p:attrName>
                                        </p:attrNameLst>
                                      </p:cBhvr>
                                      <p:to>
                                        <p:strVal val="visible"/>
                                      </p:to>
                                    </p:set>
                                    <p:anim calcmode="lin" valueType="num">
                                      <p:cBhvr additive="base">
                                        <p:cTn id="150" dur="5000" fill="hold"/>
                                        <p:tgtEl>
                                          <p:spTgt spid="40"/>
                                        </p:tgtEl>
                                        <p:attrNameLst>
                                          <p:attrName>ppt_x</p:attrName>
                                        </p:attrNameLst>
                                      </p:cBhvr>
                                      <p:tavLst>
                                        <p:tav tm="0">
                                          <p:val>
                                            <p:strVal val="0-#ppt_w/2"/>
                                          </p:val>
                                        </p:tav>
                                        <p:tav tm="100000">
                                          <p:val>
                                            <p:strVal val="#ppt_x"/>
                                          </p:val>
                                        </p:tav>
                                      </p:tavLst>
                                    </p:anim>
                                    <p:anim calcmode="lin" valueType="num">
                                      <p:cBhvr additive="base">
                                        <p:cTn id="151" dur="5000" fill="hold"/>
                                        <p:tgtEl>
                                          <p:spTgt spid="40"/>
                                        </p:tgtEl>
                                        <p:attrNameLst>
                                          <p:attrName>ppt_y</p:attrName>
                                        </p:attrNameLst>
                                      </p:cBhvr>
                                      <p:tavLst>
                                        <p:tav tm="0">
                                          <p:val>
                                            <p:strVal val="1+#ppt_h/2"/>
                                          </p:val>
                                        </p:tav>
                                        <p:tav tm="100000">
                                          <p:val>
                                            <p:strVal val="#ppt_y"/>
                                          </p:val>
                                        </p:tav>
                                      </p:tavLst>
                                    </p:anim>
                                  </p:childTnLst>
                                </p:cTn>
                              </p:par>
                              <p:par>
                                <p:cTn id="152" presetID="2" presetClass="entr" presetSubtype="12" fill="hold" grpId="0" nodeType="withEffect">
                                  <p:stCondLst>
                                    <p:cond delay="0"/>
                                  </p:stCondLst>
                                  <p:childTnLst>
                                    <p:set>
                                      <p:cBhvr>
                                        <p:cTn id="153" dur="1" fill="hold">
                                          <p:stCondLst>
                                            <p:cond delay="0"/>
                                          </p:stCondLst>
                                        </p:cTn>
                                        <p:tgtEl>
                                          <p:spTgt spid="50"/>
                                        </p:tgtEl>
                                        <p:attrNameLst>
                                          <p:attrName>style.visibility</p:attrName>
                                        </p:attrNameLst>
                                      </p:cBhvr>
                                      <p:to>
                                        <p:strVal val="visible"/>
                                      </p:to>
                                    </p:set>
                                    <p:anim calcmode="lin" valueType="num">
                                      <p:cBhvr additive="base">
                                        <p:cTn id="154" dur="5000" fill="hold"/>
                                        <p:tgtEl>
                                          <p:spTgt spid="50"/>
                                        </p:tgtEl>
                                        <p:attrNameLst>
                                          <p:attrName>ppt_x</p:attrName>
                                        </p:attrNameLst>
                                      </p:cBhvr>
                                      <p:tavLst>
                                        <p:tav tm="0">
                                          <p:val>
                                            <p:strVal val="0-#ppt_w/2"/>
                                          </p:val>
                                        </p:tav>
                                        <p:tav tm="100000">
                                          <p:val>
                                            <p:strVal val="#ppt_x"/>
                                          </p:val>
                                        </p:tav>
                                      </p:tavLst>
                                    </p:anim>
                                    <p:anim calcmode="lin" valueType="num">
                                      <p:cBhvr additive="base">
                                        <p:cTn id="155" dur="5000" fill="hold"/>
                                        <p:tgtEl>
                                          <p:spTgt spid="50"/>
                                        </p:tgtEl>
                                        <p:attrNameLst>
                                          <p:attrName>ppt_y</p:attrName>
                                        </p:attrNameLst>
                                      </p:cBhvr>
                                      <p:tavLst>
                                        <p:tav tm="0">
                                          <p:val>
                                            <p:strVal val="1+#ppt_h/2"/>
                                          </p:val>
                                        </p:tav>
                                        <p:tav tm="100000">
                                          <p:val>
                                            <p:strVal val="#ppt_y"/>
                                          </p:val>
                                        </p:tav>
                                      </p:tavLst>
                                    </p:anim>
                                  </p:childTnLst>
                                </p:cTn>
                              </p:par>
                              <p:par>
                                <p:cTn id="156" presetID="2" presetClass="entr" presetSubtype="12" fill="hold" grpId="0" nodeType="withEffect">
                                  <p:stCondLst>
                                    <p:cond delay="0"/>
                                  </p:stCondLst>
                                  <p:childTnLst>
                                    <p:set>
                                      <p:cBhvr>
                                        <p:cTn id="157" dur="1" fill="hold">
                                          <p:stCondLst>
                                            <p:cond delay="0"/>
                                          </p:stCondLst>
                                        </p:cTn>
                                        <p:tgtEl>
                                          <p:spTgt spid="60"/>
                                        </p:tgtEl>
                                        <p:attrNameLst>
                                          <p:attrName>style.visibility</p:attrName>
                                        </p:attrNameLst>
                                      </p:cBhvr>
                                      <p:to>
                                        <p:strVal val="visible"/>
                                      </p:to>
                                    </p:set>
                                    <p:anim calcmode="lin" valueType="num">
                                      <p:cBhvr additive="base">
                                        <p:cTn id="158" dur="5000" fill="hold"/>
                                        <p:tgtEl>
                                          <p:spTgt spid="60"/>
                                        </p:tgtEl>
                                        <p:attrNameLst>
                                          <p:attrName>ppt_x</p:attrName>
                                        </p:attrNameLst>
                                      </p:cBhvr>
                                      <p:tavLst>
                                        <p:tav tm="0">
                                          <p:val>
                                            <p:strVal val="0-#ppt_w/2"/>
                                          </p:val>
                                        </p:tav>
                                        <p:tav tm="100000">
                                          <p:val>
                                            <p:strVal val="#ppt_x"/>
                                          </p:val>
                                        </p:tav>
                                      </p:tavLst>
                                    </p:anim>
                                    <p:anim calcmode="lin" valueType="num">
                                      <p:cBhvr additive="base">
                                        <p:cTn id="159" dur="5000" fill="hold"/>
                                        <p:tgtEl>
                                          <p:spTgt spid="60"/>
                                        </p:tgtEl>
                                        <p:attrNameLst>
                                          <p:attrName>ppt_y</p:attrName>
                                        </p:attrNameLst>
                                      </p:cBhvr>
                                      <p:tavLst>
                                        <p:tav tm="0">
                                          <p:val>
                                            <p:strVal val="1+#ppt_h/2"/>
                                          </p:val>
                                        </p:tav>
                                        <p:tav tm="100000">
                                          <p:val>
                                            <p:strVal val="#ppt_y"/>
                                          </p:val>
                                        </p:tav>
                                      </p:tavLst>
                                    </p:anim>
                                  </p:childTnLst>
                                </p:cTn>
                              </p:par>
                              <p:par>
                                <p:cTn id="160" presetID="2" presetClass="entr" presetSubtype="12" fill="hold" grpId="0" nodeType="withEffect">
                                  <p:stCondLst>
                                    <p:cond delay="0"/>
                                  </p:stCondLst>
                                  <p:childTnLst>
                                    <p:set>
                                      <p:cBhvr>
                                        <p:cTn id="161" dur="1" fill="hold">
                                          <p:stCondLst>
                                            <p:cond delay="0"/>
                                          </p:stCondLst>
                                        </p:cTn>
                                        <p:tgtEl>
                                          <p:spTgt spid="70"/>
                                        </p:tgtEl>
                                        <p:attrNameLst>
                                          <p:attrName>style.visibility</p:attrName>
                                        </p:attrNameLst>
                                      </p:cBhvr>
                                      <p:to>
                                        <p:strVal val="visible"/>
                                      </p:to>
                                    </p:set>
                                    <p:anim calcmode="lin" valueType="num">
                                      <p:cBhvr additive="base">
                                        <p:cTn id="162" dur="5000" fill="hold"/>
                                        <p:tgtEl>
                                          <p:spTgt spid="70"/>
                                        </p:tgtEl>
                                        <p:attrNameLst>
                                          <p:attrName>ppt_x</p:attrName>
                                        </p:attrNameLst>
                                      </p:cBhvr>
                                      <p:tavLst>
                                        <p:tav tm="0">
                                          <p:val>
                                            <p:strVal val="0-#ppt_w/2"/>
                                          </p:val>
                                        </p:tav>
                                        <p:tav tm="100000">
                                          <p:val>
                                            <p:strVal val="#ppt_x"/>
                                          </p:val>
                                        </p:tav>
                                      </p:tavLst>
                                    </p:anim>
                                    <p:anim calcmode="lin" valueType="num">
                                      <p:cBhvr additive="base">
                                        <p:cTn id="163" dur="5000" fill="hold"/>
                                        <p:tgtEl>
                                          <p:spTgt spid="70"/>
                                        </p:tgtEl>
                                        <p:attrNameLst>
                                          <p:attrName>ppt_y</p:attrName>
                                        </p:attrNameLst>
                                      </p:cBhvr>
                                      <p:tavLst>
                                        <p:tav tm="0">
                                          <p:val>
                                            <p:strVal val="1+#ppt_h/2"/>
                                          </p:val>
                                        </p:tav>
                                        <p:tav tm="100000">
                                          <p:val>
                                            <p:strVal val="#ppt_y"/>
                                          </p:val>
                                        </p:tav>
                                      </p:tavLst>
                                    </p:anim>
                                  </p:childTnLst>
                                </p:cTn>
                              </p:par>
                              <p:par>
                                <p:cTn id="164" presetID="2" presetClass="entr" presetSubtype="12" fill="hold" grpId="0" nodeType="withEffect">
                                  <p:stCondLst>
                                    <p:cond delay="0"/>
                                  </p:stCondLst>
                                  <p:childTnLst>
                                    <p:set>
                                      <p:cBhvr>
                                        <p:cTn id="165" dur="1" fill="hold">
                                          <p:stCondLst>
                                            <p:cond delay="0"/>
                                          </p:stCondLst>
                                        </p:cTn>
                                        <p:tgtEl>
                                          <p:spTgt spid="80"/>
                                        </p:tgtEl>
                                        <p:attrNameLst>
                                          <p:attrName>style.visibility</p:attrName>
                                        </p:attrNameLst>
                                      </p:cBhvr>
                                      <p:to>
                                        <p:strVal val="visible"/>
                                      </p:to>
                                    </p:set>
                                    <p:anim calcmode="lin" valueType="num">
                                      <p:cBhvr additive="base">
                                        <p:cTn id="166" dur="5000" fill="hold"/>
                                        <p:tgtEl>
                                          <p:spTgt spid="80"/>
                                        </p:tgtEl>
                                        <p:attrNameLst>
                                          <p:attrName>ppt_x</p:attrName>
                                        </p:attrNameLst>
                                      </p:cBhvr>
                                      <p:tavLst>
                                        <p:tav tm="0">
                                          <p:val>
                                            <p:strVal val="0-#ppt_w/2"/>
                                          </p:val>
                                        </p:tav>
                                        <p:tav tm="100000">
                                          <p:val>
                                            <p:strVal val="#ppt_x"/>
                                          </p:val>
                                        </p:tav>
                                      </p:tavLst>
                                    </p:anim>
                                    <p:anim calcmode="lin" valueType="num">
                                      <p:cBhvr additive="base">
                                        <p:cTn id="167" dur="5000" fill="hold"/>
                                        <p:tgtEl>
                                          <p:spTgt spid="80"/>
                                        </p:tgtEl>
                                        <p:attrNameLst>
                                          <p:attrName>ppt_y</p:attrName>
                                        </p:attrNameLst>
                                      </p:cBhvr>
                                      <p:tavLst>
                                        <p:tav tm="0">
                                          <p:val>
                                            <p:strVal val="1+#ppt_h/2"/>
                                          </p:val>
                                        </p:tav>
                                        <p:tav tm="100000">
                                          <p:val>
                                            <p:strVal val="#ppt_y"/>
                                          </p:val>
                                        </p:tav>
                                      </p:tavLst>
                                    </p:anim>
                                  </p:childTnLst>
                                </p:cTn>
                              </p:par>
                              <p:par>
                                <p:cTn id="168" presetID="2" presetClass="entr" presetSubtype="6" fill="hold" grpId="0" nodeType="withEffect">
                                  <p:stCondLst>
                                    <p:cond delay="0"/>
                                  </p:stCondLst>
                                  <p:childTnLst>
                                    <p:set>
                                      <p:cBhvr>
                                        <p:cTn id="169" dur="1" fill="hold">
                                          <p:stCondLst>
                                            <p:cond delay="0"/>
                                          </p:stCondLst>
                                        </p:cTn>
                                        <p:tgtEl>
                                          <p:spTgt spid="9"/>
                                        </p:tgtEl>
                                        <p:attrNameLst>
                                          <p:attrName>style.visibility</p:attrName>
                                        </p:attrNameLst>
                                      </p:cBhvr>
                                      <p:to>
                                        <p:strVal val="visible"/>
                                      </p:to>
                                    </p:set>
                                    <p:anim calcmode="lin" valueType="num">
                                      <p:cBhvr additive="base">
                                        <p:cTn id="170" dur="5000" fill="hold"/>
                                        <p:tgtEl>
                                          <p:spTgt spid="9"/>
                                        </p:tgtEl>
                                        <p:attrNameLst>
                                          <p:attrName>ppt_x</p:attrName>
                                        </p:attrNameLst>
                                      </p:cBhvr>
                                      <p:tavLst>
                                        <p:tav tm="0">
                                          <p:val>
                                            <p:strVal val="1+#ppt_w/2"/>
                                          </p:val>
                                        </p:tav>
                                        <p:tav tm="100000">
                                          <p:val>
                                            <p:strVal val="#ppt_x"/>
                                          </p:val>
                                        </p:tav>
                                      </p:tavLst>
                                    </p:anim>
                                    <p:anim calcmode="lin" valueType="num">
                                      <p:cBhvr additive="base">
                                        <p:cTn id="171" dur="5000" fill="hold"/>
                                        <p:tgtEl>
                                          <p:spTgt spid="9"/>
                                        </p:tgtEl>
                                        <p:attrNameLst>
                                          <p:attrName>ppt_y</p:attrName>
                                        </p:attrNameLst>
                                      </p:cBhvr>
                                      <p:tavLst>
                                        <p:tav tm="0">
                                          <p:val>
                                            <p:strVal val="1+#ppt_h/2"/>
                                          </p:val>
                                        </p:tav>
                                        <p:tav tm="100000">
                                          <p:val>
                                            <p:strVal val="#ppt_y"/>
                                          </p:val>
                                        </p:tav>
                                      </p:tavLst>
                                    </p:anim>
                                  </p:childTnLst>
                                </p:cTn>
                              </p:par>
                              <p:par>
                                <p:cTn id="172" presetID="2" presetClass="entr" presetSubtype="6" fill="hold" grpId="0" nodeType="withEffect">
                                  <p:stCondLst>
                                    <p:cond delay="0"/>
                                  </p:stCondLst>
                                  <p:childTnLst>
                                    <p:set>
                                      <p:cBhvr>
                                        <p:cTn id="173" dur="1" fill="hold">
                                          <p:stCondLst>
                                            <p:cond delay="0"/>
                                          </p:stCondLst>
                                        </p:cTn>
                                        <p:tgtEl>
                                          <p:spTgt spid="19"/>
                                        </p:tgtEl>
                                        <p:attrNameLst>
                                          <p:attrName>style.visibility</p:attrName>
                                        </p:attrNameLst>
                                      </p:cBhvr>
                                      <p:to>
                                        <p:strVal val="visible"/>
                                      </p:to>
                                    </p:set>
                                    <p:anim calcmode="lin" valueType="num">
                                      <p:cBhvr additive="base">
                                        <p:cTn id="174" dur="5000" fill="hold"/>
                                        <p:tgtEl>
                                          <p:spTgt spid="19"/>
                                        </p:tgtEl>
                                        <p:attrNameLst>
                                          <p:attrName>ppt_x</p:attrName>
                                        </p:attrNameLst>
                                      </p:cBhvr>
                                      <p:tavLst>
                                        <p:tav tm="0">
                                          <p:val>
                                            <p:strVal val="1+#ppt_w/2"/>
                                          </p:val>
                                        </p:tav>
                                        <p:tav tm="100000">
                                          <p:val>
                                            <p:strVal val="#ppt_x"/>
                                          </p:val>
                                        </p:tav>
                                      </p:tavLst>
                                    </p:anim>
                                    <p:anim calcmode="lin" valueType="num">
                                      <p:cBhvr additive="base">
                                        <p:cTn id="175" dur="5000" fill="hold"/>
                                        <p:tgtEl>
                                          <p:spTgt spid="19"/>
                                        </p:tgtEl>
                                        <p:attrNameLst>
                                          <p:attrName>ppt_y</p:attrName>
                                        </p:attrNameLst>
                                      </p:cBhvr>
                                      <p:tavLst>
                                        <p:tav tm="0">
                                          <p:val>
                                            <p:strVal val="1+#ppt_h/2"/>
                                          </p:val>
                                        </p:tav>
                                        <p:tav tm="100000">
                                          <p:val>
                                            <p:strVal val="#ppt_y"/>
                                          </p:val>
                                        </p:tav>
                                      </p:tavLst>
                                    </p:anim>
                                  </p:childTnLst>
                                </p:cTn>
                              </p:par>
                              <p:par>
                                <p:cTn id="176" presetID="2" presetClass="entr" presetSubtype="6" fill="hold" grpId="0" nodeType="withEffect">
                                  <p:stCondLst>
                                    <p:cond delay="0"/>
                                  </p:stCondLst>
                                  <p:childTnLst>
                                    <p:set>
                                      <p:cBhvr>
                                        <p:cTn id="177" dur="1" fill="hold">
                                          <p:stCondLst>
                                            <p:cond delay="0"/>
                                          </p:stCondLst>
                                        </p:cTn>
                                        <p:tgtEl>
                                          <p:spTgt spid="29"/>
                                        </p:tgtEl>
                                        <p:attrNameLst>
                                          <p:attrName>style.visibility</p:attrName>
                                        </p:attrNameLst>
                                      </p:cBhvr>
                                      <p:to>
                                        <p:strVal val="visible"/>
                                      </p:to>
                                    </p:set>
                                    <p:anim calcmode="lin" valueType="num">
                                      <p:cBhvr additive="base">
                                        <p:cTn id="178" dur="5000" fill="hold"/>
                                        <p:tgtEl>
                                          <p:spTgt spid="29"/>
                                        </p:tgtEl>
                                        <p:attrNameLst>
                                          <p:attrName>ppt_x</p:attrName>
                                        </p:attrNameLst>
                                      </p:cBhvr>
                                      <p:tavLst>
                                        <p:tav tm="0">
                                          <p:val>
                                            <p:strVal val="1+#ppt_w/2"/>
                                          </p:val>
                                        </p:tav>
                                        <p:tav tm="100000">
                                          <p:val>
                                            <p:strVal val="#ppt_x"/>
                                          </p:val>
                                        </p:tav>
                                      </p:tavLst>
                                    </p:anim>
                                    <p:anim calcmode="lin" valueType="num">
                                      <p:cBhvr additive="base">
                                        <p:cTn id="179" dur="5000" fill="hold"/>
                                        <p:tgtEl>
                                          <p:spTgt spid="29"/>
                                        </p:tgtEl>
                                        <p:attrNameLst>
                                          <p:attrName>ppt_y</p:attrName>
                                        </p:attrNameLst>
                                      </p:cBhvr>
                                      <p:tavLst>
                                        <p:tav tm="0">
                                          <p:val>
                                            <p:strVal val="1+#ppt_h/2"/>
                                          </p:val>
                                        </p:tav>
                                        <p:tav tm="100000">
                                          <p:val>
                                            <p:strVal val="#ppt_y"/>
                                          </p:val>
                                        </p:tav>
                                      </p:tavLst>
                                    </p:anim>
                                  </p:childTnLst>
                                </p:cTn>
                              </p:par>
                              <p:par>
                                <p:cTn id="180" presetID="2" presetClass="entr" presetSubtype="6" fill="hold" grpId="0" nodeType="withEffect">
                                  <p:stCondLst>
                                    <p:cond delay="0"/>
                                  </p:stCondLst>
                                  <p:childTnLst>
                                    <p:set>
                                      <p:cBhvr>
                                        <p:cTn id="181" dur="1" fill="hold">
                                          <p:stCondLst>
                                            <p:cond delay="0"/>
                                          </p:stCondLst>
                                        </p:cTn>
                                        <p:tgtEl>
                                          <p:spTgt spid="39"/>
                                        </p:tgtEl>
                                        <p:attrNameLst>
                                          <p:attrName>style.visibility</p:attrName>
                                        </p:attrNameLst>
                                      </p:cBhvr>
                                      <p:to>
                                        <p:strVal val="visible"/>
                                      </p:to>
                                    </p:set>
                                    <p:anim calcmode="lin" valueType="num">
                                      <p:cBhvr additive="base">
                                        <p:cTn id="182" dur="5000" fill="hold"/>
                                        <p:tgtEl>
                                          <p:spTgt spid="39"/>
                                        </p:tgtEl>
                                        <p:attrNameLst>
                                          <p:attrName>ppt_x</p:attrName>
                                        </p:attrNameLst>
                                      </p:cBhvr>
                                      <p:tavLst>
                                        <p:tav tm="0">
                                          <p:val>
                                            <p:strVal val="1+#ppt_w/2"/>
                                          </p:val>
                                        </p:tav>
                                        <p:tav tm="100000">
                                          <p:val>
                                            <p:strVal val="#ppt_x"/>
                                          </p:val>
                                        </p:tav>
                                      </p:tavLst>
                                    </p:anim>
                                    <p:anim calcmode="lin" valueType="num">
                                      <p:cBhvr additive="base">
                                        <p:cTn id="183" dur="5000" fill="hold"/>
                                        <p:tgtEl>
                                          <p:spTgt spid="39"/>
                                        </p:tgtEl>
                                        <p:attrNameLst>
                                          <p:attrName>ppt_y</p:attrName>
                                        </p:attrNameLst>
                                      </p:cBhvr>
                                      <p:tavLst>
                                        <p:tav tm="0">
                                          <p:val>
                                            <p:strVal val="1+#ppt_h/2"/>
                                          </p:val>
                                        </p:tav>
                                        <p:tav tm="100000">
                                          <p:val>
                                            <p:strVal val="#ppt_y"/>
                                          </p:val>
                                        </p:tav>
                                      </p:tavLst>
                                    </p:anim>
                                  </p:childTnLst>
                                </p:cTn>
                              </p:par>
                              <p:par>
                                <p:cTn id="184" presetID="2" presetClass="entr" presetSubtype="6" fill="hold" grpId="0" nodeType="withEffect">
                                  <p:stCondLst>
                                    <p:cond delay="0"/>
                                  </p:stCondLst>
                                  <p:childTnLst>
                                    <p:set>
                                      <p:cBhvr>
                                        <p:cTn id="185" dur="1" fill="hold">
                                          <p:stCondLst>
                                            <p:cond delay="0"/>
                                          </p:stCondLst>
                                        </p:cTn>
                                        <p:tgtEl>
                                          <p:spTgt spid="49"/>
                                        </p:tgtEl>
                                        <p:attrNameLst>
                                          <p:attrName>style.visibility</p:attrName>
                                        </p:attrNameLst>
                                      </p:cBhvr>
                                      <p:to>
                                        <p:strVal val="visible"/>
                                      </p:to>
                                    </p:set>
                                    <p:anim calcmode="lin" valueType="num">
                                      <p:cBhvr additive="base">
                                        <p:cTn id="186" dur="5000" fill="hold"/>
                                        <p:tgtEl>
                                          <p:spTgt spid="49"/>
                                        </p:tgtEl>
                                        <p:attrNameLst>
                                          <p:attrName>ppt_x</p:attrName>
                                        </p:attrNameLst>
                                      </p:cBhvr>
                                      <p:tavLst>
                                        <p:tav tm="0">
                                          <p:val>
                                            <p:strVal val="1+#ppt_w/2"/>
                                          </p:val>
                                        </p:tav>
                                        <p:tav tm="100000">
                                          <p:val>
                                            <p:strVal val="#ppt_x"/>
                                          </p:val>
                                        </p:tav>
                                      </p:tavLst>
                                    </p:anim>
                                    <p:anim calcmode="lin" valueType="num">
                                      <p:cBhvr additive="base">
                                        <p:cTn id="187" dur="5000" fill="hold"/>
                                        <p:tgtEl>
                                          <p:spTgt spid="49"/>
                                        </p:tgtEl>
                                        <p:attrNameLst>
                                          <p:attrName>ppt_y</p:attrName>
                                        </p:attrNameLst>
                                      </p:cBhvr>
                                      <p:tavLst>
                                        <p:tav tm="0">
                                          <p:val>
                                            <p:strVal val="1+#ppt_h/2"/>
                                          </p:val>
                                        </p:tav>
                                        <p:tav tm="100000">
                                          <p:val>
                                            <p:strVal val="#ppt_y"/>
                                          </p:val>
                                        </p:tav>
                                      </p:tavLst>
                                    </p:anim>
                                  </p:childTnLst>
                                </p:cTn>
                              </p:par>
                              <p:par>
                                <p:cTn id="188" presetID="2" presetClass="entr" presetSubtype="6" fill="hold" grpId="0" nodeType="withEffect">
                                  <p:stCondLst>
                                    <p:cond delay="0"/>
                                  </p:stCondLst>
                                  <p:childTnLst>
                                    <p:set>
                                      <p:cBhvr>
                                        <p:cTn id="189" dur="1" fill="hold">
                                          <p:stCondLst>
                                            <p:cond delay="0"/>
                                          </p:stCondLst>
                                        </p:cTn>
                                        <p:tgtEl>
                                          <p:spTgt spid="59"/>
                                        </p:tgtEl>
                                        <p:attrNameLst>
                                          <p:attrName>style.visibility</p:attrName>
                                        </p:attrNameLst>
                                      </p:cBhvr>
                                      <p:to>
                                        <p:strVal val="visible"/>
                                      </p:to>
                                    </p:set>
                                    <p:anim calcmode="lin" valueType="num">
                                      <p:cBhvr additive="base">
                                        <p:cTn id="190" dur="5000" fill="hold"/>
                                        <p:tgtEl>
                                          <p:spTgt spid="59"/>
                                        </p:tgtEl>
                                        <p:attrNameLst>
                                          <p:attrName>ppt_x</p:attrName>
                                        </p:attrNameLst>
                                      </p:cBhvr>
                                      <p:tavLst>
                                        <p:tav tm="0">
                                          <p:val>
                                            <p:strVal val="1+#ppt_w/2"/>
                                          </p:val>
                                        </p:tav>
                                        <p:tav tm="100000">
                                          <p:val>
                                            <p:strVal val="#ppt_x"/>
                                          </p:val>
                                        </p:tav>
                                      </p:tavLst>
                                    </p:anim>
                                    <p:anim calcmode="lin" valueType="num">
                                      <p:cBhvr additive="base">
                                        <p:cTn id="191" dur="5000" fill="hold"/>
                                        <p:tgtEl>
                                          <p:spTgt spid="59"/>
                                        </p:tgtEl>
                                        <p:attrNameLst>
                                          <p:attrName>ppt_y</p:attrName>
                                        </p:attrNameLst>
                                      </p:cBhvr>
                                      <p:tavLst>
                                        <p:tav tm="0">
                                          <p:val>
                                            <p:strVal val="1+#ppt_h/2"/>
                                          </p:val>
                                        </p:tav>
                                        <p:tav tm="100000">
                                          <p:val>
                                            <p:strVal val="#ppt_y"/>
                                          </p:val>
                                        </p:tav>
                                      </p:tavLst>
                                    </p:anim>
                                  </p:childTnLst>
                                </p:cTn>
                              </p:par>
                              <p:par>
                                <p:cTn id="192" presetID="2" presetClass="entr" presetSubtype="6" fill="hold" grpId="0" nodeType="withEffect">
                                  <p:stCondLst>
                                    <p:cond delay="0"/>
                                  </p:stCondLst>
                                  <p:childTnLst>
                                    <p:set>
                                      <p:cBhvr>
                                        <p:cTn id="193" dur="1" fill="hold">
                                          <p:stCondLst>
                                            <p:cond delay="0"/>
                                          </p:stCondLst>
                                        </p:cTn>
                                        <p:tgtEl>
                                          <p:spTgt spid="69"/>
                                        </p:tgtEl>
                                        <p:attrNameLst>
                                          <p:attrName>style.visibility</p:attrName>
                                        </p:attrNameLst>
                                      </p:cBhvr>
                                      <p:to>
                                        <p:strVal val="visible"/>
                                      </p:to>
                                    </p:set>
                                    <p:anim calcmode="lin" valueType="num">
                                      <p:cBhvr additive="base">
                                        <p:cTn id="194" dur="5000" fill="hold"/>
                                        <p:tgtEl>
                                          <p:spTgt spid="69"/>
                                        </p:tgtEl>
                                        <p:attrNameLst>
                                          <p:attrName>ppt_x</p:attrName>
                                        </p:attrNameLst>
                                      </p:cBhvr>
                                      <p:tavLst>
                                        <p:tav tm="0">
                                          <p:val>
                                            <p:strVal val="1+#ppt_w/2"/>
                                          </p:val>
                                        </p:tav>
                                        <p:tav tm="100000">
                                          <p:val>
                                            <p:strVal val="#ppt_x"/>
                                          </p:val>
                                        </p:tav>
                                      </p:tavLst>
                                    </p:anim>
                                    <p:anim calcmode="lin" valueType="num">
                                      <p:cBhvr additive="base">
                                        <p:cTn id="195" dur="5000" fill="hold"/>
                                        <p:tgtEl>
                                          <p:spTgt spid="69"/>
                                        </p:tgtEl>
                                        <p:attrNameLst>
                                          <p:attrName>ppt_y</p:attrName>
                                        </p:attrNameLst>
                                      </p:cBhvr>
                                      <p:tavLst>
                                        <p:tav tm="0">
                                          <p:val>
                                            <p:strVal val="1+#ppt_h/2"/>
                                          </p:val>
                                        </p:tav>
                                        <p:tav tm="100000">
                                          <p:val>
                                            <p:strVal val="#ppt_y"/>
                                          </p:val>
                                        </p:tav>
                                      </p:tavLst>
                                    </p:anim>
                                  </p:childTnLst>
                                </p:cTn>
                              </p:par>
                              <p:par>
                                <p:cTn id="196" presetID="2" presetClass="entr" presetSubtype="6" fill="hold" grpId="0" nodeType="withEffect">
                                  <p:stCondLst>
                                    <p:cond delay="0"/>
                                  </p:stCondLst>
                                  <p:childTnLst>
                                    <p:set>
                                      <p:cBhvr>
                                        <p:cTn id="197" dur="1" fill="hold">
                                          <p:stCondLst>
                                            <p:cond delay="0"/>
                                          </p:stCondLst>
                                        </p:cTn>
                                        <p:tgtEl>
                                          <p:spTgt spid="79"/>
                                        </p:tgtEl>
                                        <p:attrNameLst>
                                          <p:attrName>style.visibility</p:attrName>
                                        </p:attrNameLst>
                                      </p:cBhvr>
                                      <p:to>
                                        <p:strVal val="visible"/>
                                      </p:to>
                                    </p:set>
                                    <p:anim calcmode="lin" valueType="num">
                                      <p:cBhvr additive="base">
                                        <p:cTn id="198" dur="5000" fill="hold"/>
                                        <p:tgtEl>
                                          <p:spTgt spid="79"/>
                                        </p:tgtEl>
                                        <p:attrNameLst>
                                          <p:attrName>ppt_x</p:attrName>
                                        </p:attrNameLst>
                                      </p:cBhvr>
                                      <p:tavLst>
                                        <p:tav tm="0">
                                          <p:val>
                                            <p:strVal val="1+#ppt_w/2"/>
                                          </p:val>
                                        </p:tav>
                                        <p:tav tm="100000">
                                          <p:val>
                                            <p:strVal val="#ppt_x"/>
                                          </p:val>
                                        </p:tav>
                                      </p:tavLst>
                                    </p:anim>
                                    <p:anim calcmode="lin" valueType="num">
                                      <p:cBhvr additive="base">
                                        <p:cTn id="199" dur="5000" fill="hold"/>
                                        <p:tgtEl>
                                          <p:spTgt spid="79"/>
                                        </p:tgtEl>
                                        <p:attrNameLst>
                                          <p:attrName>ppt_y</p:attrName>
                                        </p:attrNameLst>
                                      </p:cBhvr>
                                      <p:tavLst>
                                        <p:tav tm="0">
                                          <p:val>
                                            <p:strVal val="1+#ppt_h/2"/>
                                          </p:val>
                                        </p:tav>
                                        <p:tav tm="100000">
                                          <p:val>
                                            <p:strVal val="#ppt_y"/>
                                          </p:val>
                                        </p:tav>
                                      </p:tavLst>
                                    </p:anim>
                                  </p:childTnLst>
                                </p:cTn>
                              </p:par>
                              <p:par>
                                <p:cTn id="200" presetID="2" presetClass="entr" presetSubtype="6" fill="hold" grpId="0" nodeType="withEffect">
                                  <p:stCondLst>
                                    <p:cond delay="0"/>
                                  </p:stCondLst>
                                  <p:childTnLst>
                                    <p:set>
                                      <p:cBhvr>
                                        <p:cTn id="201" dur="1" fill="hold">
                                          <p:stCondLst>
                                            <p:cond delay="0"/>
                                          </p:stCondLst>
                                        </p:cTn>
                                        <p:tgtEl>
                                          <p:spTgt spid="13"/>
                                        </p:tgtEl>
                                        <p:attrNameLst>
                                          <p:attrName>style.visibility</p:attrName>
                                        </p:attrNameLst>
                                      </p:cBhvr>
                                      <p:to>
                                        <p:strVal val="visible"/>
                                      </p:to>
                                    </p:set>
                                    <p:anim calcmode="lin" valueType="num">
                                      <p:cBhvr additive="base">
                                        <p:cTn id="202" dur="5000" fill="hold"/>
                                        <p:tgtEl>
                                          <p:spTgt spid="13"/>
                                        </p:tgtEl>
                                        <p:attrNameLst>
                                          <p:attrName>ppt_x</p:attrName>
                                        </p:attrNameLst>
                                      </p:cBhvr>
                                      <p:tavLst>
                                        <p:tav tm="0">
                                          <p:val>
                                            <p:strVal val="1+#ppt_w/2"/>
                                          </p:val>
                                        </p:tav>
                                        <p:tav tm="100000">
                                          <p:val>
                                            <p:strVal val="#ppt_x"/>
                                          </p:val>
                                        </p:tav>
                                      </p:tavLst>
                                    </p:anim>
                                    <p:anim calcmode="lin" valueType="num">
                                      <p:cBhvr additive="base">
                                        <p:cTn id="203" dur="5000" fill="hold"/>
                                        <p:tgtEl>
                                          <p:spTgt spid="13"/>
                                        </p:tgtEl>
                                        <p:attrNameLst>
                                          <p:attrName>ppt_y</p:attrName>
                                        </p:attrNameLst>
                                      </p:cBhvr>
                                      <p:tavLst>
                                        <p:tav tm="0">
                                          <p:val>
                                            <p:strVal val="1+#ppt_h/2"/>
                                          </p:val>
                                        </p:tav>
                                        <p:tav tm="100000">
                                          <p:val>
                                            <p:strVal val="#ppt_y"/>
                                          </p:val>
                                        </p:tav>
                                      </p:tavLst>
                                    </p:anim>
                                  </p:childTnLst>
                                </p:cTn>
                              </p:par>
                              <p:par>
                                <p:cTn id="204" presetID="2" presetClass="entr" presetSubtype="6" fill="hold" grpId="0" nodeType="withEffect">
                                  <p:stCondLst>
                                    <p:cond delay="0"/>
                                  </p:stCondLst>
                                  <p:childTnLst>
                                    <p:set>
                                      <p:cBhvr>
                                        <p:cTn id="205" dur="1" fill="hold">
                                          <p:stCondLst>
                                            <p:cond delay="0"/>
                                          </p:stCondLst>
                                        </p:cTn>
                                        <p:tgtEl>
                                          <p:spTgt spid="23"/>
                                        </p:tgtEl>
                                        <p:attrNameLst>
                                          <p:attrName>style.visibility</p:attrName>
                                        </p:attrNameLst>
                                      </p:cBhvr>
                                      <p:to>
                                        <p:strVal val="visible"/>
                                      </p:to>
                                    </p:set>
                                    <p:anim calcmode="lin" valueType="num">
                                      <p:cBhvr additive="base">
                                        <p:cTn id="206" dur="5000" fill="hold"/>
                                        <p:tgtEl>
                                          <p:spTgt spid="23"/>
                                        </p:tgtEl>
                                        <p:attrNameLst>
                                          <p:attrName>ppt_x</p:attrName>
                                        </p:attrNameLst>
                                      </p:cBhvr>
                                      <p:tavLst>
                                        <p:tav tm="0">
                                          <p:val>
                                            <p:strVal val="1+#ppt_w/2"/>
                                          </p:val>
                                        </p:tav>
                                        <p:tav tm="100000">
                                          <p:val>
                                            <p:strVal val="#ppt_x"/>
                                          </p:val>
                                        </p:tav>
                                      </p:tavLst>
                                    </p:anim>
                                    <p:anim calcmode="lin" valueType="num">
                                      <p:cBhvr additive="base">
                                        <p:cTn id="207" dur="5000" fill="hold"/>
                                        <p:tgtEl>
                                          <p:spTgt spid="23"/>
                                        </p:tgtEl>
                                        <p:attrNameLst>
                                          <p:attrName>ppt_y</p:attrName>
                                        </p:attrNameLst>
                                      </p:cBhvr>
                                      <p:tavLst>
                                        <p:tav tm="0">
                                          <p:val>
                                            <p:strVal val="1+#ppt_h/2"/>
                                          </p:val>
                                        </p:tav>
                                        <p:tav tm="100000">
                                          <p:val>
                                            <p:strVal val="#ppt_y"/>
                                          </p:val>
                                        </p:tav>
                                      </p:tavLst>
                                    </p:anim>
                                  </p:childTnLst>
                                </p:cTn>
                              </p:par>
                              <p:par>
                                <p:cTn id="208" presetID="2" presetClass="entr" presetSubtype="6" fill="hold" grpId="0" nodeType="withEffect">
                                  <p:stCondLst>
                                    <p:cond delay="0"/>
                                  </p:stCondLst>
                                  <p:childTnLst>
                                    <p:set>
                                      <p:cBhvr>
                                        <p:cTn id="209" dur="1" fill="hold">
                                          <p:stCondLst>
                                            <p:cond delay="0"/>
                                          </p:stCondLst>
                                        </p:cTn>
                                        <p:tgtEl>
                                          <p:spTgt spid="33"/>
                                        </p:tgtEl>
                                        <p:attrNameLst>
                                          <p:attrName>style.visibility</p:attrName>
                                        </p:attrNameLst>
                                      </p:cBhvr>
                                      <p:to>
                                        <p:strVal val="visible"/>
                                      </p:to>
                                    </p:set>
                                    <p:anim calcmode="lin" valueType="num">
                                      <p:cBhvr additive="base">
                                        <p:cTn id="210" dur="5000" fill="hold"/>
                                        <p:tgtEl>
                                          <p:spTgt spid="33"/>
                                        </p:tgtEl>
                                        <p:attrNameLst>
                                          <p:attrName>ppt_x</p:attrName>
                                        </p:attrNameLst>
                                      </p:cBhvr>
                                      <p:tavLst>
                                        <p:tav tm="0">
                                          <p:val>
                                            <p:strVal val="1+#ppt_w/2"/>
                                          </p:val>
                                        </p:tav>
                                        <p:tav tm="100000">
                                          <p:val>
                                            <p:strVal val="#ppt_x"/>
                                          </p:val>
                                        </p:tav>
                                      </p:tavLst>
                                    </p:anim>
                                    <p:anim calcmode="lin" valueType="num">
                                      <p:cBhvr additive="base">
                                        <p:cTn id="211" dur="5000" fill="hold"/>
                                        <p:tgtEl>
                                          <p:spTgt spid="33"/>
                                        </p:tgtEl>
                                        <p:attrNameLst>
                                          <p:attrName>ppt_y</p:attrName>
                                        </p:attrNameLst>
                                      </p:cBhvr>
                                      <p:tavLst>
                                        <p:tav tm="0">
                                          <p:val>
                                            <p:strVal val="1+#ppt_h/2"/>
                                          </p:val>
                                        </p:tav>
                                        <p:tav tm="100000">
                                          <p:val>
                                            <p:strVal val="#ppt_y"/>
                                          </p:val>
                                        </p:tav>
                                      </p:tavLst>
                                    </p:anim>
                                  </p:childTnLst>
                                </p:cTn>
                              </p:par>
                              <p:par>
                                <p:cTn id="212" presetID="2" presetClass="entr" presetSubtype="6" fill="hold" grpId="0" nodeType="withEffect">
                                  <p:stCondLst>
                                    <p:cond delay="0"/>
                                  </p:stCondLst>
                                  <p:childTnLst>
                                    <p:set>
                                      <p:cBhvr>
                                        <p:cTn id="213" dur="1" fill="hold">
                                          <p:stCondLst>
                                            <p:cond delay="0"/>
                                          </p:stCondLst>
                                        </p:cTn>
                                        <p:tgtEl>
                                          <p:spTgt spid="43"/>
                                        </p:tgtEl>
                                        <p:attrNameLst>
                                          <p:attrName>style.visibility</p:attrName>
                                        </p:attrNameLst>
                                      </p:cBhvr>
                                      <p:to>
                                        <p:strVal val="visible"/>
                                      </p:to>
                                    </p:set>
                                    <p:anim calcmode="lin" valueType="num">
                                      <p:cBhvr additive="base">
                                        <p:cTn id="214" dur="5000" fill="hold"/>
                                        <p:tgtEl>
                                          <p:spTgt spid="43"/>
                                        </p:tgtEl>
                                        <p:attrNameLst>
                                          <p:attrName>ppt_x</p:attrName>
                                        </p:attrNameLst>
                                      </p:cBhvr>
                                      <p:tavLst>
                                        <p:tav tm="0">
                                          <p:val>
                                            <p:strVal val="1+#ppt_w/2"/>
                                          </p:val>
                                        </p:tav>
                                        <p:tav tm="100000">
                                          <p:val>
                                            <p:strVal val="#ppt_x"/>
                                          </p:val>
                                        </p:tav>
                                      </p:tavLst>
                                    </p:anim>
                                    <p:anim calcmode="lin" valueType="num">
                                      <p:cBhvr additive="base">
                                        <p:cTn id="215" dur="5000" fill="hold"/>
                                        <p:tgtEl>
                                          <p:spTgt spid="43"/>
                                        </p:tgtEl>
                                        <p:attrNameLst>
                                          <p:attrName>ppt_y</p:attrName>
                                        </p:attrNameLst>
                                      </p:cBhvr>
                                      <p:tavLst>
                                        <p:tav tm="0">
                                          <p:val>
                                            <p:strVal val="1+#ppt_h/2"/>
                                          </p:val>
                                        </p:tav>
                                        <p:tav tm="100000">
                                          <p:val>
                                            <p:strVal val="#ppt_y"/>
                                          </p:val>
                                        </p:tav>
                                      </p:tavLst>
                                    </p:anim>
                                  </p:childTnLst>
                                </p:cTn>
                              </p:par>
                              <p:par>
                                <p:cTn id="216" presetID="2" presetClass="entr" presetSubtype="6" fill="hold" grpId="0" nodeType="withEffect">
                                  <p:stCondLst>
                                    <p:cond delay="0"/>
                                  </p:stCondLst>
                                  <p:childTnLst>
                                    <p:set>
                                      <p:cBhvr>
                                        <p:cTn id="217" dur="1" fill="hold">
                                          <p:stCondLst>
                                            <p:cond delay="0"/>
                                          </p:stCondLst>
                                        </p:cTn>
                                        <p:tgtEl>
                                          <p:spTgt spid="53"/>
                                        </p:tgtEl>
                                        <p:attrNameLst>
                                          <p:attrName>style.visibility</p:attrName>
                                        </p:attrNameLst>
                                      </p:cBhvr>
                                      <p:to>
                                        <p:strVal val="visible"/>
                                      </p:to>
                                    </p:set>
                                    <p:anim calcmode="lin" valueType="num">
                                      <p:cBhvr additive="base">
                                        <p:cTn id="218" dur="5000" fill="hold"/>
                                        <p:tgtEl>
                                          <p:spTgt spid="53"/>
                                        </p:tgtEl>
                                        <p:attrNameLst>
                                          <p:attrName>ppt_x</p:attrName>
                                        </p:attrNameLst>
                                      </p:cBhvr>
                                      <p:tavLst>
                                        <p:tav tm="0">
                                          <p:val>
                                            <p:strVal val="1+#ppt_w/2"/>
                                          </p:val>
                                        </p:tav>
                                        <p:tav tm="100000">
                                          <p:val>
                                            <p:strVal val="#ppt_x"/>
                                          </p:val>
                                        </p:tav>
                                      </p:tavLst>
                                    </p:anim>
                                    <p:anim calcmode="lin" valueType="num">
                                      <p:cBhvr additive="base">
                                        <p:cTn id="219" dur="5000" fill="hold"/>
                                        <p:tgtEl>
                                          <p:spTgt spid="53"/>
                                        </p:tgtEl>
                                        <p:attrNameLst>
                                          <p:attrName>ppt_y</p:attrName>
                                        </p:attrNameLst>
                                      </p:cBhvr>
                                      <p:tavLst>
                                        <p:tav tm="0">
                                          <p:val>
                                            <p:strVal val="1+#ppt_h/2"/>
                                          </p:val>
                                        </p:tav>
                                        <p:tav tm="100000">
                                          <p:val>
                                            <p:strVal val="#ppt_y"/>
                                          </p:val>
                                        </p:tav>
                                      </p:tavLst>
                                    </p:anim>
                                  </p:childTnLst>
                                </p:cTn>
                              </p:par>
                              <p:par>
                                <p:cTn id="220" presetID="2" presetClass="entr" presetSubtype="6" fill="hold" grpId="0" nodeType="withEffect">
                                  <p:stCondLst>
                                    <p:cond delay="0"/>
                                  </p:stCondLst>
                                  <p:childTnLst>
                                    <p:set>
                                      <p:cBhvr>
                                        <p:cTn id="221" dur="1" fill="hold">
                                          <p:stCondLst>
                                            <p:cond delay="0"/>
                                          </p:stCondLst>
                                        </p:cTn>
                                        <p:tgtEl>
                                          <p:spTgt spid="63"/>
                                        </p:tgtEl>
                                        <p:attrNameLst>
                                          <p:attrName>style.visibility</p:attrName>
                                        </p:attrNameLst>
                                      </p:cBhvr>
                                      <p:to>
                                        <p:strVal val="visible"/>
                                      </p:to>
                                    </p:set>
                                    <p:anim calcmode="lin" valueType="num">
                                      <p:cBhvr additive="base">
                                        <p:cTn id="222" dur="5000" fill="hold"/>
                                        <p:tgtEl>
                                          <p:spTgt spid="63"/>
                                        </p:tgtEl>
                                        <p:attrNameLst>
                                          <p:attrName>ppt_x</p:attrName>
                                        </p:attrNameLst>
                                      </p:cBhvr>
                                      <p:tavLst>
                                        <p:tav tm="0">
                                          <p:val>
                                            <p:strVal val="1+#ppt_w/2"/>
                                          </p:val>
                                        </p:tav>
                                        <p:tav tm="100000">
                                          <p:val>
                                            <p:strVal val="#ppt_x"/>
                                          </p:val>
                                        </p:tav>
                                      </p:tavLst>
                                    </p:anim>
                                    <p:anim calcmode="lin" valueType="num">
                                      <p:cBhvr additive="base">
                                        <p:cTn id="223" dur="5000" fill="hold"/>
                                        <p:tgtEl>
                                          <p:spTgt spid="63"/>
                                        </p:tgtEl>
                                        <p:attrNameLst>
                                          <p:attrName>ppt_y</p:attrName>
                                        </p:attrNameLst>
                                      </p:cBhvr>
                                      <p:tavLst>
                                        <p:tav tm="0">
                                          <p:val>
                                            <p:strVal val="1+#ppt_h/2"/>
                                          </p:val>
                                        </p:tav>
                                        <p:tav tm="100000">
                                          <p:val>
                                            <p:strVal val="#ppt_y"/>
                                          </p:val>
                                        </p:tav>
                                      </p:tavLst>
                                    </p:anim>
                                  </p:childTnLst>
                                </p:cTn>
                              </p:par>
                              <p:par>
                                <p:cTn id="224" presetID="2" presetClass="entr" presetSubtype="6" fill="hold" grpId="0" nodeType="withEffect">
                                  <p:stCondLst>
                                    <p:cond delay="0"/>
                                  </p:stCondLst>
                                  <p:childTnLst>
                                    <p:set>
                                      <p:cBhvr>
                                        <p:cTn id="225" dur="1" fill="hold">
                                          <p:stCondLst>
                                            <p:cond delay="0"/>
                                          </p:stCondLst>
                                        </p:cTn>
                                        <p:tgtEl>
                                          <p:spTgt spid="73"/>
                                        </p:tgtEl>
                                        <p:attrNameLst>
                                          <p:attrName>style.visibility</p:attrName>
                                        </p:attrNameLst>
                                      </p:cBhvr>
                                      <p:to>
                                        <p:strVal val="visible"/>
                                      </p:to>
                                    </p:set>
                                    <p:anim calcmode="lin" valueType="num">
                                      <p:cBhvr additive="base">
                                        <p:cTn id="226" dur="5000" fill="hold"/>
                                        <p:tgtEl>
                                          <p:spTgt spid="73"/>
                                        </p:tgtEl>
                                        <p:attrNameLst>
                                          <p:attrName>ppt_x</p:attrName>
                                        </p:attrNameLst>
                                      </p:cBhvr>
                                      <p:tavLst>
                                        <p:tav tm="0">
                                          <p:val>
                                            <p:strVal val="1+#ppt_w/2"/>
                                          </p:val>
                                        </p:tav>
                                        <p:tav tm="100000">
                                          <p:val>
                                            <p:strVal val="#ppt_x"/>
                                          </p:val>
                                        </p:tav>
                                      </p:tavLst>
                                    </p:anim>
                                    <p:anim calcmode="lin" valueType="num">
                                      <p:cBhvr additive="base">
                                        <p:cTn id="227" dur="5000" fill="hold"/>
                                        <p:tgtEl>
                                          <p:spTgt spid="73"/>
                                        </p:tgtEl>
                                        <p:attrNameLst>
                                          <p:attrName>ppt_y</p:attrName>
                                        </p:attrNameLst>
                                      </p:cBhvr>
                                      <p:tavLst>
                                        <p:tav tm="0">
                                          <p:val>
                                            <p:strVal val="1+#ppt_h/2"/>
                                          </p:val>
                                        </p:tav>
                                        <p:tav tm="100000">
                                          <p:val>
                                            <p:strVal val="#ppt_y"/>
                                          </p:val>
                                        </p:tav>
                                      </p:tavLst>
                                    </p:anim>
                                  </p:childTnLst>
                                </p:cTn>
                              </p:par>
                              <p:par>
                                <p:cTn id="228" presetID="2" presetClass="entr" presetSubtype="6" fill="hold" grpId="0" nodeType="withEffect">
                                  <p:stCondLst>
                                    <p:cond delay="0"/>
                                  </p:stCondLst>
                                  <p:childTnLst>
                                    <p:set>
                                      <p:cBhvr>
                                        <p:cTn id="229" dur="1" fill="hold">
                                          <p:stCondLst>
                                            <p:cond delay="0"/>
                                          </p:stCondLst>
                                        </p:cTn>
                                        <p:tgtEl>
                                          <p:spTgt spid="83"/>
                                        </p:tgtEl>
                                        <p:attrNameLst>
                                          <p:attrName>style.visibility</p:attrName>
                                        </p:attrNameLst>
                                      </p:cBhvr>
                                      <p:to>
                                        <p:strVal val="visible"/>
                                      </p:to>
                                    </p:set>
                                    <p:anim calcmode="lin" valueType="num">
                                      <p:cBhvr additive="base">
                                        <p:cTn id="230" dur="5000" fill="hold"/>
                                        <p:tgtEl>
                                          <p:spTgt spid="83"/>
                                        </p:tgtEl>
                                        <p:attrNameLst>
                                          <p:attrName>ppt_x</p:attrName>
                                        </p:attrNameLst>
                                      </p:cBhvr>
                                      <p:tavLst>
                                        <p:tav tm="0">
                                          <p:val>
                                            <p:strVal val="1+#ppt_w/2"/>
                                          </p:val>
                                        </p:tav>
                                        <p:tav tm="100000">
                                          <p:val>
                                            <p:strVal val="#ppt_x"/>
                                          </p:val>
                                        </p:tav>
                                      </p:tavLst>
                                    </p:anim>
                                    <p:anim calcmode="lin" valueType="num">
                                      <p:cBhvr additive="base">
                                        <p:cTn id="231" dur="5000" fill="hold"/>
                                        <p:tgtEl>
                                          <p:spTgt spid="83"/>
                                        </p:tgtEl>
                                        <p:attrNameLst>
                                          <p:attrName>ppt_y</p:attrName>
                                        </p:attrNameLst>
                                      </p:cBhvr>
                                      <p:tavLst>
                                        <p:tav tm="0">
                                          <p:val>
                                            <p:strVal val="1+#ppt_h/2"/>
                                          </p:val>
                                        </p:tav>
                                        <p:tav tm="100000">
                                          <p:val>
                                            <p:strVal val="#ppt_y"/>
                                          </p:val>
                                        </p:tav>
                                      </p:tavLst>
                                    </p:anim>
                                  </p:childTnLst>
                                </p:cTn>
                              </p:par>
                              <p:par>
                                <p:cTn id="232" presetID="2" presetClass="entr" presetSubtype="6" fill="hold" grpId="0" nodeType="withEffect">
                                  <p:stCondLst>
                                    <p:cond delay="0"/>
                                  </p:stCondLst>
                                  <p:childTnLst>
                                    <p:set>
                                      <p:cBhvr>
                                        <p:cTn id="233" dur="1" fill="hold">
                                          <p:stCondLst>
                                            <p:cond delay="0"/>
                                          </p:stCondLst>
                                        </p:cTn>
                                        <p:tgtEl>
                                          <p:spTgt spid="7"/>
                                        </p:tgtEl>
                                        <p:attrNameLst>
                                          <p:attrName>style.visibility</p:attrName>
                                        </p:attrNameLst>
                                      </p:cBhvr>
                                      <p:to>
                                        <p:strVal val="visible"/>
                                      </p:to>
                                    </p:set>
                                    <p:anim calcmode="lin" valueType="num">
                                      <p:cBhvr additive="base">
                                        <p:cTn id="234" dur="5000" fill="hold"/>
                                        <p:tgtEl>
                                          <p:spTgt spid="7"/>
                                        </p:tgtEl>
                                        <p:attrNameLst>
                                          <p:attrName>ppt_x</p:attrName>
                                        </p:attrNameLst>
                                      </p:cBhvr>
                                      <p:tavLst>
                                        <p:tav tm="0">
                                          <p:val>
                                            <p:strVal val="1+#ppt_w/2"/>
                                          </p:val>
                                        </p:tav>
                                        <p:tav tm="100000">
                                          <p:val>
                                            <p:strVal val="#ppt_x"/>
                                          </p:val>
                                        </p:tav>
                                      </p:tavLst>
                                    </p:anim>
                                    <p:anim calcmode="lin" valueType="num">
                                      <p:cBhvr additive="base">
                                        <p:cTn id="235" dur="5000" fill="hold"/>
                                        <p:tgtEl>
                                          <p:spTgt spid="7"/>
                                        </p:tgtEl>
                                        <p:attrNameLst>
                                          <p:attrName>ppt_y</p:attrName>
                                        </p:attrNameLst>
                                      </p:cBhvr>
                                      <p:tavLst>
                                        <p:tav tm="0">
                                          <p:val>
                                            <p:strVal val="1+#ppt_h/2"/>
                                          </p:val>
                                        </p:tav>
                                        <p:tav tm="100000">
                                          <p:val>
                                            <p:strVal val="#ppt_y"/>
                                          </p:val>
                                        </p:tav>
                                      </p:tavLst>
                                    </p:anim>
                                  </p:childTnLst>
                                </p:cTn>
                              </p:par>
                              <p:par>
                                <p:cTn id="236" presetID="2" presetClass="entr" presetSubtype="6" fill="hold" grpId="0" nodeType="withEffect">
                                  <p:stCondLst>
                                    <p:cond delay="0"/>
                                  </p:stCondLst>
                                  <p:childTnLst>
                                    <p:set>
                                      <p:cBhvr>
                                        <p:cTn id="237" dur="1" fill="hold">
                                          <p:stCondLst>
                                            <p:cond delay="0"/>
                                          </p:stCondLst>
                                        </p:cTn>
                                        <p:tgtEl>
                                          <p:spTgt spid="17"/>
                                        </p:tgtEl>
                                        <p:attrNameLst>
                                          <p:attrName>style.visibility</p:attrName>
                                        </p:attrNameLst>
                                      </p:cBhvr>
                                      <p:to>
                                        <p:strVal val="visible"/>
                                      </p:to>
                                    </p:set>
                                    <p:anim calcmode="lin" valueType="num">
                                      <p:cBhvr additive="base">
                                        <p:cTn id="238" dur="5000" fill="hold"/>
                                        <p:tgtEl>
                                          <p:spTgt spid="17"/>
                                        </p:tgtEl>
                                        <p:attrNameLst>
                                          <p:attrName>ppt_x</p:attrName>
                                        </p:attrNameLst>
                                      </p:cBhvr>
                                      <p:tavLst>
                                        <p:tav tm="0">
                                          <p:val>
                                            <p:strVal val="1+#ppt_w/2"/>
                                          </p:val>
                                        </p:tav>
                                        <p:tav tm="100000">
                                          <p:val>
                                            <p:strVal val="#ppt_x"/>
                                          </p:val>
                                        </p:tav>
                                      </p:tavLst>
                                    </p:anim>
                                    <p:anim calcmode="lin" valueType="num">
                                      <p:cBhvr additive="base">
                                        <p:cTn id="239" dur="5000" fill="hold"/>
                                        <p:tgtEl>
                                          <p:spTgt spid="17"/>
                                        </p:tgtEl>
                                        <p:attrNameLst>
                                          <p:attrName>ppt_y</p:attrName>
                                        </p:attrNameLst>
                                      </p:cBhvr>
                                      <p:tavLst>
                                        <p:tav tm="0">
                                          <p:val>
                                            <p:strVal val="1+#ppt_h/2"/>
                                          </p:val>
                                        </p:tav>
                                        <p:tav tm="100000">
                                          <p:val>
                                            <p:strVal val="#ppt_y"/>
                                          </p:val>
                                        </p:tav>
                                      </p:tavLst>
                                    </p:anim>
                                  </p:childTnLst>
                                </p:cTn>
                              </p:par>
                              <p:par>
                                <p:cTn id="240" presetID="2" presetClass="entr" presetSubtype="6" fill="hold" grpId="0" nodeType="withEffect">
                                  <p:stCondLst>
                                    <p:cond delay="0"/>
                                  </p:stCondLst>
                                  <p:childTnLst>
                                    <p:set>
                                      <p:cBhvr>
                                        <p:cTn id="241" dur="1" fill="hold">
                                          <p:stCondLst>
                                            <p:cond delay="0"/>
                                          </p:stCondLst>
                                        </p:cTn>
                                        <p:tgtEl>
                                          <p:spTgt spid="27"/>
                                        </p:tgtEl>
                                        <p:attrNameLst>
                                          <p:attrName>style.visibility</p:attrName>
                                        </p:attrNameLst>
                                      </p:cBhvr>
                                      <p:to>
                                        <p:strVal val="visible"/>
                                      </p:to>
                                    </p:set>
                                    <p:anim calcmode="lin" valueType="num">
                                      <p:cBhvr additive="base">
                                        <p:cTn id="242" dur="5000" fill="hold"/>
                                        <p:tgtEl>
                                          <p:spTgt spid="27"/>
                                        </p:tgtEl>
                                        <p:attrNameLst>
                                          <p:attrName>ppt_x</p:attrName>
                                        </p:attrNameLst>
                                      </p:cBhvr>
                                      <p:tavLst>
                                        <p:tav tm="0">
                                          <p:val>
                                            <p:strVal val="1+#ppt_w/2"/>
                                          </p:val>
                                        </p:tav>
                                        <p:tav tm="100000">
                                          <p:val>
                                            <p:strVal val="#ppt_x"/>
                                          </p:val>
                                        </p:tav>
                                      </p:tavLst>
                                    </p:anim>
                                    <p:anim calcmode="lin" valueType="num">
                                      <p:cBhvr additive="base">
                                        <p:cTn id="243" dur="5000" fill="hold"/>
                                        <p:tgtEl>
                                          <p:spTgt spid="27"/>
                                        </p:tgtEl>
                                        <p:attrNameLst>
                                          <p:attrName>ppt_y</p:attrName>
                                        </p:attrNameLst>
                                      </p:cBhvr>
                                      <p:tavLst>
                                        <p:tav tm="0">
                                          <p:val>
                                            <p:strVal val="1+#ppt_h/2"/>
                                          </p:val>
                                        </p:tav>
                                        <p:tav tm="100000">
                                          <p:val>
                                            <p:strVal val="#ppt_y"/>
                                          </p:val>
                                        </p:tav>
                                      </p:tavLst>
                                    </p:anim>
                                  </p:childTnLst>
                                </p:cTn>
                              </p:par>
                              <p:par>
                                <p:cTn id="244" presetID="2" presetClass="entr" presetSubtype="6" fill="hold" grpId="0" nodeType="withEffect">
                                  <p:stCondLst>
                                    <p:cond delay="0"/>
                                  </p:stCondLst>
                                  <p:childTnLst>
                                    <p:set>
                                      <p:cBhvr>
                                        <p:cTn id="245" dur="1" fill="hold">
                                          <p:stCondLst>
                                            <p:cond delay="0"/>
                                          </p:stCondLst>
                                        </p:cTn>
                                        <p:tgtEl>
                                          <p:spTgt spid="37"/>
                                        </p:tgtEl>
                                        <p:attrNameLst>
                                          <p:attrName>style.visibility</p:attrName>
                                        </p:attrNameLst>
                                      </p:cBhvr>
                                      <p:to>
                                        <p:strVal val="visible"/>
                                      </p:to>
                                    </p:set>
                                    <p:anim calcmode="lin" valueType="num">
                                      <p:cBhvr additive="base">
                                        <p:cTn id="246" dur="5000" fill="hold"/>
                                        <p:tgtEl>
                                          <p:spTgt spid="37"/>
                                        </p:tgtEl>
                                        <p:attrNameLst>
                                          <p:attrName>ppt_x</p:attrName>
                                        </p:attrNameLst>
                                      </p:cBhvr>
                                      <p:tavLst>
                                        <p:tav tm="0">
                                          <p:val>
                                            <p:strVal val="1+#ppt_w/2"/>
                                          </p:val>
                                        </p:tav>
                                        <p:tav tm="100000">
                                          <p:val>
                                            <p:strVal val="#ppt_x"/>
                                          </p:val>
                                        </p:tav>
                                      </p:tavLst>
                                    </p:anim>
                                    <p:anim calcmode="lin" valueType="num">
                                      <p:cBhvr additive="base">
                                        <p:cTn id="247" dur="5000" fill="hold"/>
                                        <p:tgtEl>
                                          <p:spTgt spid="37"/>
                                        </p:tgtEl>
                                        <p:attrNameLst>
                                          <p:attrName>ppt_y</p:attrName>
                                        </p:attrNameLst>
                                      </p:cBhvr>
                                      <p:tavLst>
                                        <p:tav tm="0">
                                          <p:val>
                                            <p:strVal val="1+#ppt_h/2"/>
                                          </p:val>
                                        </p:tav>
                                        <p:tav tm="100000">
                                          <p:val>
                                            <p:strVal val="#ppt_y"/>
                                          </p:val>
                                        </p:tav>
                                      </p:tavLst>
                                    </p:anim>
                                  </p:childTnLst>
                                </p:cTn>
                              </p:par>
                              <p:par>
                                <p:cTn id="248" presetID="2" presetClass="entr" presetSubtype="6" fill="hold" grpId="0" nodeType="withEffect">
                                  <p:stCondLst>
                                    <p:cond delay="0"/>
                                  </p:stCondLst>
                                  <p:childTnLst>
                                    <p:set>
                                      <p:cBhvr>
                                        <p:cTn id="249" dur="1" fill="hold">
                                          <p:stCondLst>
                                            <p:cond delay="0"/>
                                          </p:stCondLst>
                                        </p:cTn>
                                        <p:tgtEl>
                                          <p:spTgt spid="47"/>
                                        </p:tgtEl>
                                        <p:attrNameLst>
                                          <p:attrName>style.visibility</p:attrName>
                                        </p:attrNameLst>
                                      </p:cBhvr>
                                      <p:to>
                                        <p:strVal val="visible"/>
                                      </p:to>
                                    </p:set>
                                    <p:anim calcmode="lin" valueType="num">
                                      <p:cBhvr additive="base">
                                        <p:cTn id="250" dur="5000" fill="hold"/>
                                        <p:tgtEl>
                                          <p:spTgt spid="47"/>
                                        </p:tgtEl>
                                        <p:attrNameLst>
                                          <p:attrName>ppt_x</p:attrName>
                                        </p:attrNameLst>
                                      </p:cBhvr>
                                      <p:tavLst>
                                        <p:tav tm="0">
                                          <p:val>
                                            <p:strVal val="1+#ppt_w/2"/>
                                          </p:val>
                                        </p:tav>
                                        <p:tav tm="100000">
                                          <p:val>
                                            <p:strVal val="#ppt_x"/>
                                          </p:val>
                                        </p:tav>
                                      </p:tavLst>
                                    </p:anim>
                                    <p:anim calcmode="lin" valueType="num">
                                      <p:cBhvr additive="base">
                                        <p:cTn id="251" dur="5000" fill="hold"/>
                                        <p:tgtEl>
                                          <p:spTgt spid="47"/>
                                        </p:tgtEl>
                                        <p:attrNameLst>
                                          <p:attrName>ppt_y</p:attrName>
                                        </p:attrNameLst>
                                      </p:cBhvr>
                                      <p:tavLst>
                                        <p:tav tm="0">
                                          <p:val>
                                            <p:strVal val="1+#ppt_h/2"/>
                                          </p:val>
                                        </p:tav>
                                        <p:tav tm="100000">
                                          <p:val>
                                            <p:strVal val="#ppt_y"/>
                                          </p:val>
                                        </p:tav>
                                      </p:tavLst>
                                    </p:anim>
                                  </p:childTnLst>
                                </p:cTn>
                              </p:par>
                              <p:par>
                                <p:cTn id="252" presetID="2" presetClass="entr" presetSubtype="6" fill="hold" grpId="0" nodeType="withEffect">
                                  <p:stCondLst>
                                    <p:cond delay="0"/>
                                  </p:stCondLst>
                                  <p:childTnLst>
                                    <p:set>
                                      <p:cBhvr>
                                        <p:cTn id="253" dur="1" fill="hold">
                                          <p:stCondLst>
                                            <p:cond delay="0"/>
                                          </p:stCondLst>
                                        </p:cTn>
                                        <p:tgtEl>
                                          <p:spTgt spid="57"/>
                                        </p:tgtEl>
                                        <p:attrNameLst>
                                          <p:attrName>style.visibility</p:attrName>
                                        </p:attrNameLst>
                                      </p:cBhvr>
                                      <p:to>
                                        <p:strVal val="visible"/>
                                      </p:to>
                                    </p:set>
                                    <p:anim calcmode="lin" valueType="num">
                                      <p:cBhvr additive="base">
                                        <p:cTn id="254" dur="5000" fill="hold"/>
                                        <p:tgtEl>
                                          <p:spTgt spid="57"/>
                                        </p:tgtEl>
                                        <p:attrNameLst>
                                          <p:attrName>ppt_x</p:attrName>
                                        </p:attrNameLst>
                                      </p:cBhvr>
                                      <p:tavLst>
                                        <p:tav tm="0">
                                          <p:val>
                                            <p:strVal val="1+#ppt_w/2"/>
                                          </p:val>
                                        </p:tav>
                                        <p:tav tm="100000">
                                          <p:val>
                                            <p:strVal val="#ppt_x"/>
                                          </p:val>
                                        </p:tav>
                                      </p:tavLst>
                                    </p:anim>
                                    <p:anim calcmode="lin" valueType="num">
                                      <p:cBhvr additive="base">
                                        <p:cTn id="255" dur="5000" fill="hold"/>
                                        <p:tgtEl>
                                          <p:spTgt spid="57"/>
                                        </p:tgtEl>
                                        <p:attrNameLst>
                                          <p:attrName>ppt_y</p:attrName>
                                        </p:attrNameLst>
                                      </p:cBhvr>
                                      <p:tavLst>
                                        <p:tav tm="0">
                                          <p:val>
                                            <p:strVal val="1+#ppt_h/2"/>
                                          </p:val>
                                        </p:tav>
                                        <p:tav tm="100000">
                                          <p:val>
                                            <p:strVal val="#ppt_y"/>
                                          </p:val>
                                        </p:tav>
                                      </p:tavLst>
                                    </p:anim>
                                  </p:childTnLst>
                                </p:cTn>
                              </p:par>
                              <p:par>
                                <p:cTn id="256" presetID="2" presetClass="entr" presetSubtype="6" fill="hold" grpId="0" nodeType="withEffect">
                                  <p:stCondLst>
                                    <p:cond delay="0"/>
                                  </p:stCondLst>
                                  <p:childTnLst>
                                    <p:set>
                                      <p:cBhvr>
                                        <p:cTn id="257" dur="1" fill="hold">
                                          <p:stCondLst>
                                            <p:cond delay="0"/>
                                          </p:stCondLst>
                                        </p:cTn>
                                        <p:tgtEl>
                                          <p:spTgt spid="67"/>
                                        </p:tgtEl>
                                        <p:attrNameLst>
                                          <p:attrName>style.visibility</p:attrName>
                                        </p:attrNameLst>
                                      </p:cBhvr>
                                      <p:to>
                                        <p:strVal val="visible"/>
                                      </p:to>
                                    </p:set>
                                    <p:anim calcmode="lin" valueType="num">
                                      <p:cBhvr additive="base">
                                        <p:cTn id="258" dur="5000" fill="hold"/>
                                        <p:tgtEl>
                                          <p:spTgt spid="67"/>
                                        </p:tgtEl>
                                        <p:attrNameLst>
                                          <p:attrName>ppt_x</p:attrName>
                                        </p:attrNameLst>
                                      </p:cBhvr>
                                      <p:tavLst>
                                        <p:tav tm="0">
                                          <p:val>
                                            <p:strVal val="1+#ppt_w/2"/>
                                          </p:val>
                                        </p:tav>
                                        <p:tav tm="100000">
                                          <p:val>
                                            <p:strVal val="#ppt_x"/>
                                          </p:val>
                                        </p:tav>
                                      </p:tavLst>
                                    </p:anim>
                                    <p:anim calcmode="lin" valueType="num">
                                      <p:cBhvr additive="base">
                                        <p:cTn id="259" dur="5000" fill="hold"/>
                                        <p:tgtEl>
                                          <p:spTgt spid="67"/>
                                        </p:tgtEl>
                                        <p:attrNameLst>
                                          <p:attrName>ppt_y</p:attrName>
                                        </p:attrNameLst>
                                      </p:cBhvr>
                                      <p:tavLst>
                                        <p:tav tm="0">
                                          <p:val>
                                            <p:strVal val="1+#ppt_h/2"/>
                                          </p:val>
                                        </p:tav>
                                        <p:tav tm="100000">
                                          <p:val>
                                            <p:strVal val="#ppt_y"/>
                                          </p:val>
                                        </p:tav>
                                      </p:tavLst>
                                    </p:anim>
                                  </p:childTnLst>
                                </p:cTn>
                              </p:par>
                              <p:par>
                                <p:cTn id="260" presetID="2" presetClass="entr" presetSubtype="6" fill="hold" grpId="0" nodeType="withEffect">
                                  <p:stCondLst>
                                    <p:cond delay="0"/>
                                  </p:stCondLst>
                                  <p:childTnLst>
                                    <p:set>
                                      <p:cBhvr>
                                        <p:cTn id="261" dur="1" fill="hold">
                                          <p:stCondLst>
                                            <p:cond delay="0"/>
                                          </p:stCondLst>
                                        </p:cTn>
                                        <p:tgtEl>
                                          <p:spTgt spid="77"/>
                                        </p:tgtEl>
                                        <p:attrNameLst>
                                          <p:attrName>style.visibility</p:attrName>
                                        </p:attrNameLst>
                                      </p:cBhvr>
                                      <p:to>
                                        <p:strVal val="visible"/>
                                      </p:to>
                                    </p:set>
                                    <p:anim calcmode="lin" valueType="num">
                                      <p:cBhvr additive="base">
                                        <p:cTn id="262" dur="5000" fill="hold"/>
                                        <p:tgtEl>
                                          <p:spTgt spid="77"/>
                                        </p:tgtEl>
                                        <p:attrNameLst>
                                          <p:attrName>ppt_x</p:attrName>
                                        </p:attrNameLst>
                                      </p:cBhvr>
                                      <p:tavLst>
                                        <p:tav tm="0">
                                          <p:val>
                                            <p:strVal val="1+#ppt_w/2"/>
                                          </p:val>
                                        </p:tav>
                                        <p:tav tm="100000">
                                          <p:val>
                                            <p:strVal val="#ppt_x"/>
                                          </p:val>
                                        </p:tav>
                                      </p:tavLst>
                                    </p:anim>
                                    <p:anim calcmode="lin" valueType="num">
                                      <p:cBhvr additive="base">
                                        <p:cTn id="263" dur="5000" fill="hold"/>
                                        <p:tgtEl>
                                          <p:spTgt spid="77"/>
                                        </p:tgtEl>
                                        <p:attrNameLst>
                                          <p:attrName>ppt_y</p:attrName>
                                        </p:attrNameLst>
                                      </p:cBhvr>
                                      <p:tavLst>
                                        <p:tav tm="0">
                                          <p:val>
                                            <p:strVal val="1+#ppt_h/2"/>
                                          </p:val>
                                        </p:tav>
                                        <p:tav tm="100000">
                                          <p:val>
                                            <p:strVal val="#ppt_y"/>
                                          </p:val>
                                        </p:tav>
                                      </p:tavLst>
                                    </p:anim>
                                  </p:childTnLst>
                                </p:cTn>
                              </p:par>
                              <p:par>
                                <p:cTn id="264" presetID="2" presetClass="entr" presetSubtype="6" fill="hold" grpId="0" nodeType="withEffect">
                                  <p:stCondLst>
                                    <p:cond delay="0"/>
                                  </p:stCondLst>
                                  <p:childTnLst>
                                    <p:set>
                                      <p:cBhvr>
                                        <p:cTn id="265" dur="1" fill="hold">
                                          <p:stCondLst>
                                            <p:cond delay="0"/>
                                          </p:stCondLst>
                                        </p:cTn>
                                        <p:tgtEl>
                                          <p:spTgt spid="15"/>
                                        </p:tgtEl>
                                        <p:attrNameLst>
                                          <p:attrName>style.visibility</p:attrName>
                                        </p:attrNameLst>
                                      </p:cBhvr>
                                      <p:to>
                                        <p:strVal val="visible"/>
                                      </p:to>
                                    </p:set>
                                    <p:anim calcmode="lin" valueType="num">
                                      <p:cBhvr additive="base">
                                        <p:cTn id="266" dur="5000" fill="hold"/>
                                        <p:tgtEl>
                                          <p:spTgt spid="15"/>
                                        </p:tgtEl>
                                        <p:attrNameLst>
                                          <p:attrName>ppt_x</p:attrName>
                                        </p:attrNameLst>
                                      </p:cBhvr>
                                      <p:tavLst>
                                        <p:tav tm="0">
                                          <p:val>
                                            <p:strVal val="1+#ppt_w/2"/>
                                          </p:val>
                                        </p:tav>
                                        <p:tav tm="100000">
                                          <p:val>
                                            <p:strVal val="#ppt_x"/>
                                          </p:val>
                                        </p:tav>
                                      </p:tavLst>
                                    </p:anim>
                                    <p:anim calcmode="lin" valueType="num">
                                      <p:cBhvr additive="base">
                                        <p:cTn id="267" dur="5000" fill="hold"/>
                                        <p:tgtEl>
                                          <p:spTgt spid="15"/>
                                        </p:tgtEl>
                                        <p:attrNameLst>
                                          <p:attrName>ppt_y</p:attrName>
                                        </p:attrNameLst>
                                      </p:cBhvr>
                                      <p:tavLst>
                                        <p:tav tm="0">
                                          <p:val>
                                            <p:strVal val="1+#ppt_h/2"/>
                                          </p:val>
                                        </p:tav>
                                        <p:tav tm="100000">
                                          <p:val>
                                            <p:strVal val="#ppt_y"/>
                                          </p:val>
                                        </p:tav>
                                      </p:tavLst>
                                    </p:anim>
                                  </p:childTnLst>
                                </p:cTn>
                              </p:par>
                              <p:par>
                                <p:cTn id="268" presetID="2" presetClass="entr" presetSubtype="6" fill="hold" grpId="0" nodeType="withEffect">
                                  <p:stCondLst>
                                    <p:cond delay="0"/>
                                  </p:stCondLst>
                                  <p:childTnLst>
                                    <p:set>
                                      <p:cBhvr>
                                        <p:cTn id="269" dur="1" fill="hold">
                                          <p:stCondLst>
                                            <p:cond delay="0"/>
                                          </p:stCondLst>
                                        </p:cTn>
                                        <p:tgtEl>
                                          <p:spTgt spid="25"/>
                                        </p:tgtEl>
                                        <p:attrNameLst>
                                          <p:attrName>style.visibility</p:attrName>
                                        </p:attrNameLst>
                                      </p:cBhvr>
                                      <p:to>
                                        <p:strVal val="visible"/>
                                      </p:to>
                                    </p:set>
                                    <p:anim calcmode="lin" valueType="num">
                                      <p:cBhvr additive="base">
                                        <p:cTn id="270" dur="5000" fill="hold"/>
                                        <p:tgtEl>
                                          <p:spTgt spid="25"/>
                                        </p:tgtEl>
                                        <p:attrNameLst>
                                          <p:attrName>ppt_x</p:attrName>
                                        </p:attrNameLst>
                                      </p:cBhvr>
                                      <p:tavLst>
                                        <p:tav tm="0">
                                          <p:val>
                                            <p:strVal val="1+#ppt_w/2"/>
                                          </p:val>
                                        </p:tav>
                                        <p:tav tm="100000">
                                          <p:val>
                                            <p:strVal val="#ppt_x"/>
                                          </p:val>
                                        </p:tav>
                                      </p:tavLst>
                                    </p:anim>
                                    <p:anim calcmode="lin" valueType="num">
                                      <p:cBhvr additive="base">
                                        <p:cTn id="271" dur="5000" fill="hold"/>
                                        <p:tgtEl>
                                          <p:spTgt spid="25"/>
                                        </p:tgtEl>
                                        <p:attrNameLst>
                                          <p:attrName>ppt_y</p:attrName>
                                        </p:attrNameLst>
                                      </p:cBhvr>
                                      <p:tavLst>
                                        <p:tav tm="0">
                                          <p:val>
                                            <p:strVal val="1+#ppt_h/2"/>
                                          </p:val>
                                        </p:tav>
                                        <p:tav tm="100000">
                                          <p:val>
                                            <p:strVal val="#ppt_y"/>
                                          </p:val>
                                        </p:tav>
                                      </p:tavLst>
                                    </p:anim>
                                  </p:childTnLst>
                                </p:cTn>
                              </p:par>
                              <p:par>
                                <p:cTn id="272" presetID="2" presetClass="entr" presetSubtype="6" fill="hold" grpId="0" nodeType="withEffect">
                                  <p:stCondLst>
                                    <p:cond delay="0"/>
                                  </p:stCondLst>
                                  <p:childTnLst>
                                    <p:set>
                                      <p:cBhvr>
                                        <p:cTn id="273" dur="1" fill="hold">
                                          <p:stCondLst>
                                            <p:cond delay="0"/>
                                          </p:stCondLst>
                                        </p:cTn>
                                        <p:tgtEl>
                                          <p:spTgt spid="35"/>
                                        </p:tgtEl>
                                        <p:attrNameLst>
                                          <p:attrName>style.visibility</p:attrName>
                                        </p:attrNameLst>
                                      </p:cBhvr>
                                      <p:to>
                                        <p:strVal val="visible"/>
                                      </p:to>
                                    </p:set>
                                    <p:anim calcmode="lin" valueType="num">
                                      <p:cBhvr additive="base">
                                        <p:cTn id="274" dur="5000" fill="hold"/>
                                        <p:tgtEl>
                                          <p:spTgt spid="35"/>
                                        </p:tgtEl>
                                        <p:attrNameLst>
                                          <p:attrName>ppt_x</p:attrName>
                                        </p:attrNameLst>
                                      </p:cBhvr>
                                      <p:tavLst>
                                        <p:tav tm="0">
                                          <p:val>
                                            <p:strVal val="1+#ppt_w/2"/>
                                          </p:val>
                                        </p:tav>
                                        <p:tav tm="100000">
                                          <p:val>
                                            <p:strVal val="#ppt_x"/>
                                          </p:val>
                                        </p:tav>
                                      </p:tavLst>
                                    </p:anim>
                                    <p:anim calcmode="lin" valueType="num">
                                      <p:cBhvr additive="base">
                                        <p:cTn id="275" dur="5000" fill="hold"/>
                                        <p:tgtEl>
                                          <p:spTgt spid="35"/>
                                        </p:tgtEl>
                                        <p:attrNameLst>
                                          <p:attrName>ppt_y</p:attrName>
                                        </p:attrNameLst>
                                      </p:cBhvr>
                                      <p:tavLst>
                                        <p:tav tm="0">
                                          <p:val>
                                            <p:strVal val="1+#ppt_h/2"/>
                                          </p:val>
                                        </p:tav>
                                        <p:tav tm="100000">
                                          <p:val>
                                            <p:strVal val="#ppt_y"/>
                                          </p:val>
                                        </p:tav>
                                      </p:tavLst>
                                    </p:anim>
                                  </p:childTnLst>
                                </p:cTn>
                              </p:par>
                              <p:par>
                                <p:cTn id="276" presetID="2" presetClass="entr" presetSubtype="6" fill="hold" grpId="0" nodeType="withEffect">
                                  <p:stCondLst>
                                    <p:cond delay="0"/>
                                  </p:stCondLst>
                                  <p:childTnLst>
                                    <p:set>
                                      <p:cBhvr>
                                        <p:cTn id="277" dur="1" fill="hold">
                                          <p:stCondLst>
                                            <p:cond delay="0"/>
                                          </p:stCondLst>
                                        </p:cTn>
                                        <p:tgtEl>
                                          <p:spTgt spid="45"/>
                                        </p:tgtEl>
                                        <p:attrNameLst>
                                          <p:attrName>style.visibility</p:attrName>
                                        </p:attrNameLst>
                                      </p:cBhvr>
                                      <p:to>
                                        <p:strVal val="visible"/>
                                      </p:to>
                                    </p:set>
                                    <p:anim calcmode="lin" valueType="num">
                                      <p:cBhvr additive="base">
                                        <p:cTn id="278" dur="5000" fill="hold"/>
                                        <p:tgtEl>
                                          <p:spTgt spid="45"/>
                                        </p:tgtEl>
                                        <p:attrNameLst>
                                          <p:attrName>ppt_x</p:attrName>
                                        </p:attrNameLst>
                                      </p:cBhvr>
                                      <p:tavLst>
                                        <p:tav tm="0">
                                          <p:val>
                                            <p:strVal val="1+#ppt_w/2"/>
                                          </p:val>
                                        </p:tav>
                                        <p:tav tm="100000">
                                          <p:val>
                                            <p:strVal val="#ppt_x"/>
                                          </p:val>
                                        </p:tav>
                                      </p:tavLst>
                                    </p:anim>
                                    <p:anim calcmode="lin" valueType="num">
                                      <p:cBhvr additive="base">
                                        <p:cTn id="279" dur="5000" fill="hold"/>
                                        <p:tgtEl>
                                          <p:spTgt spid="45"/>
                                        </p:tgtEl>
                                        <p:attrNameLst>
                                          <p:attrName>ppt_y</p:attrName>
                                        </p:attrNameLst>
                                      </p:cBhvr>
                                      <p:tavLst>
                                        <p:tav tm="0">
                                          <p:val>
                                            <p:strVal val="1+#ppt_h/2"/>
                                          </p:val>
                                        </p:tav>
                                        <p:tav tm="100000">
                                          <p:val>
                                            <p:strVal val="#ppt_y"/>
                                          </p:val>
                                        </p:tav>
                                      </p:tavLst>
                                    </p:anim>
                                  </p:childTnLst>
                                </p:cTn>
                              </p:par>
                              <p:par>
                                <p:cTn id="280" presetID="2" presetClass="entr" presetSubtype="6" fill="hold" grpId="0" nodeType="withEffect">
                                  <p:stCondLst>
                                    <p:cond delay="0"/>
                                  </p:stCondLst>
                                  <p:childTnLst>
                                    <p:set>
                                      <p:cBhvr>
                                        <p:cTn id="281" dur="1" fill="hold">
                                          <p:stCondLst>
                                            <p:cond delay="0"/>
                                          </p:stCondLst>
                                        </p:cTn>
                                        <p:tgtEl>
                                          <p:spTgt spid="55"/>
                                        </p:tgtEl>
                                        <p:attrNameLst>
                                          <p:attrName>style.visibility</p:attrName>
                                        </p:attrNameLst>
                                      </p:cBhvr>
                                      <p:to>
                                        <p:strVal val="visible"/>
                                      </p:to>
                                    </p:set>
                                    <p:anim calcmode="lin" valueType="num">
                                      <p:cBhvr additive="base">
                                        <p:cTn id="282" dur="5000" fill="hold"/>
                                        <p:tgtEl>
                                          <p:spTgt spid="55"/>
                                        </p:tgtEl>
                                        <p:attrNameLst>
                                          <p:attrName>ppt_x</p:attrName>
                                        </p:attrNameLst>
                                      </p:cBhvr>
                                      <p:tavLst>
                                        <p:tav tm="0">
                                          <p:val>
                                            <p:strVal val="1+#ppt_w/2"/>
                                          </p:val>
                                        </p:tav>
                                        <p:tav tm="100000">
                                          <p:val>
                                            <p:strVal val="#ppt_x"/>
                                          </p:val>
                                        </p:tav>
                                      </p:tavLst>
                                    </p:anim>
                                    <p:anim calcmode="lin" valueType="num">
                                      <p:cBhvr additive="base">
                                        <p:cTn id="283" dur="5000" fill="hold"/>
                                        <p:tgtEl>
                                          <p:spTgt spid="55"/>
                                        </p:tgtEl>
                                        <p:attrNameLst>
                                          <p:attrName>ppt_y</p:attrName>
                                        </p:attrNameLst>
                                      </p:cBhvr>
                                      <p:tavLst>
                                        <p:tav tm="0">
                                          <p:val>
                                            <p:strVal val="1+#ppt_h/2"/>
                                          </p:val>
                                        </p:tav>
                                        <p:tav tm="100000">
                                          <p:val>
                                            <p:strVal val="#ppt_y"/>
                                          </p:val>
                                        </p:tav>
                                      </p:tavLst>
                                    </p:anim>
                                  </p:childTnLst>
                                </p:cTn>
                              </p:par>
                              <p:par>
                                <p:cTn id="284" presetID="2" presetClass="entr" presetSubtype="6" fill="hold" grpId="0" nodeType="withEffect">
                                  <p:stCondLst>
                                    <p:cond delay="0"/>
                                  </p:stCondLst>
                                  <p:childTnLst>
                                    <p:set>
                                      <p:cBhvr>
                                        <p:cTn id="285" dur="1" fill="hold">
                                          <p:stCondLst>
                                            <p:cond delay="0"/>
                                          </p:stCondLst>
                                        </p:cTn>
                                        <p:tgtEl>
                                          <p:spTgt spid="65"/>
                                        </p:tgtEl>
                                        <p:attrNameLst>
                                          <p:attrName>style.visibility</p:attrName>
                                        </p:attrNameLst>
                                      </p:cBhvr>
                                      <p:to>
                                        <p:strVal val="visible"/>
                                      </p:to>
                                    </p:set>
                                    <p:anim calcmode="lin" valueType="num">
                                      <p:cBhvr additive="base">
                                        <p:cTn id="286" dur="5000" fill="hold"/>
                                        <p:tgtEl>
                                          <p:spTgt spid="65"/>
                                        </p:tgtEl>
                                        <p:attrNameLst>
                                          <p:attrName>ppt_x</p:attrName>
                                        </p:attrNameLst>
                                      </p:cBhvr>
                                      <p:tavLst>
                                        <p:tav tm="0">
                                          <p:val>
                                            <p:strVal val="1+#ppt_w/2"/>
                                          </p:val>
                                        </p:tav>
                                        <p:tav tm="100000">
                                          <p:val>
                                            <p:strVal val="#ppt_x"/>
                                          </p:val>
                                        </p:tav>
                                      </p:tavLst>
                                    </p:anim>
                                    <p:anim calcmode="lin" valueType="num">
                                      <p:cBhvr additive="base">
                                        <p:cTn id="287" dur="5000" fill="hold"/>
                                        <p:tgtEl>
                                          <p:spTgt spid="65"/>
                                        </p:tgtEl>
                                        <p:attrNameLst>
                                          <p:attrName>ppt_y</p:attrName>
                                        </p:attrNameLst>
                                      </p:cBhvr>
                                      <p:tavLst>
                                        <p:tav tm="0">
                                          <p:val>
                                            <p:strVal val="1+#ppt_h/2"/>
                                          </p:val>
                                        </p:tav>
                                        <p:tav tm="100000">
                                          <p:val>
                                            <p:strVal val="#ppt_y"/>
                                          </p:val>
                                        </p:tav>
                                      </p:tavLst>
                                    </p:anim>
                                  </p:childTnLst>
                                </p:cTn>
                              </p:par>
                              <p:par>
                                <p:cTn id="288" presetID="2" presetClass="entr" presetSubtype="6" fill="hold" grpId="0" nodeType="withEffect">
                                  <p:stCondLst>
                                    <p:cond delay="0"/>
                                  </p:stCondLst>
                                  <p:childTnLst>
                                    <p:set>
                                      <p:cBhvr>
                                        <p:cTn id="289" dur="1" fill="hold">
                                          <p:stCondLst>
                                            <p:cond delay="0"/>
                                          </p:stCondLst>
                                        </p:cTn>
                                        <p:tgtEl>
                                          <p:spTgt spid="75"/>
                                        </p:tgtEl>
                                        <p:attrNameLst>
                                          <p:attrName>style.visibility</p:attrName>
                                        </p:attrNameLst>
                                      </p:cBhvr>
                                      <p:to>
                                        <p:strVal val="visible"/>
                                      </p:to>
                                    </p:set>
                                    <p:anim calcmode="lin" valueType="num">
                                      <p:cBhvr additive="base">
                                        <p:cTn id="290" dur="5000" fill="hold"/>
                                        <p:tgtEl>
                                          <p:spTgt spid="75"/>
                                        </p:tgtEl>
                                        <p:attrNameLst>
                                          <p:attrName>ppt_x</p:attrName>
                                        </p:attrNameLst>
                                      </p:cBhvr>
                                      <p:tavLst>
                                        <p:tav tm="0">
                                          <p:val>
                                            <p:strVal val="1+#ppt_w/2"/>
                                          </p:val>
                                        </p:tav>
                                        <p:tav tm="100000">
                                          <p:val>
                                            <p:strVal val="#ppt_x"/>
                                          </p:val>
                                        </p:tav>
                                      </p:tavLst>
                                    </p:anim>
                                    <p:anim calcmode="lin" valueType="num">
                                      <p:cBhvr additive="base">
                                        <p:cTn id="291" dur="5000" fill="hold"/>
                                        <p:tgtEl>
                                          <p:spTgt spid="75"/>
                                        </p:tgtEl>
                                        <p:attrNameLst>
                                          <p:attrName>ppt_y</p:attrName>
                                        </p:attrNameLst>
                                      </p:cBhvr>
                                      <p:tavLst>
                                        <p:tav tm="0">
                                          <p:val>
                                            <p:strVal val="1+#ppt_h/2"/>
                                          </p:val>
                                        </p:tav>
                                        <p:tav tm="100000">
                                          <p:val>
                                            <p:strVal val="#ppt_y"/>
                                          </p:val>
                                        </p:tav>
                                      </p:tavLst>
                                    </p:anim>
                                  </p:childTnLst>
                                </p:cTn>
                              </p:par>
                              <p:par>
                                <p:cTn id="292" presetID="2" presetClass="entr" presetSubtype="6" fill="hold" grpId="0" nodeType="withEffect">
                                  <p:stCondLst>
                                    <p:cond delay="0"/>
                                  </p:stCondLst>
                                  <p:childTnLst>
                                    <p:set>
                                      <p:cBhvr>
                                        <p:cTn id="293" dur="1" fill="hold">
                                          <p:stCondLst>
                                            <p:cond delay="0"/>
                                          </p:stCondLst>
                                        </p:cTn>
                                        <p:tgtEl>
                                          <p:spTgt spid="85"/>
                                        </p:tgtEl>
                                        <p:attrNameLst>
                                          <p:attrName>style.visibility</p:attrName>
                                        </p:attrNameLst>
                                      </p:cBhvr>
                                      <p:to>
                                        <p:strVal val="visible"/>
                                      </p:to>
                                    </p:set>
                                    <p:anim calcmode="lin" valueType="num">
                                      <p:cBhvr additive="base">
                                        <p:cTn id="294" dur="5000" fill="hold"/>
                                        <p:tgtEl>
                                          <p:spTgt spid="85"/>
                                        </p:tgtEl>
                                        <p:attrNameLst>
                                          <p:attrName>ppt_x</p:attrName>
                                        </p:attrNameLst>
                                      </p:cBhvr>
                                      <p:tavLst>
                                        <p:tav tm="0">
                                          <p:val>
                                            <p:strVal val="1+#ppt_w/2"/>
                                          </p:val>
                                        </p:tav>
                                        <p:tav tm="100000">
                                          <p:val>
                                            <p:strVal val="#ppt_x"/>
                                          </p:val>
                                        </p:tav>
                                      </p:tavLst>
                                    </p:anim>
                                    <p:anim calcmode="lin" valueType="num">
                                      <p:cBhvr additive="base">
                                        <p:cTn id="295" dur="5000" fill="hold"/>
                                        <p:tgtEl>
                                          <p:spTgt spid="85"/>
                                        </p:tgtEl>
                                        <p:attrNameLst>
                                          <p:attrName>ppt_y</p:attrName>
                                        </p:attrNameLst>
                                      </p:cBhvr>
                                      <p:tavLst>
                                        <p:tav tm="0">
                                          <p:val>
                                            <p:strVal val="1+#ppt_h/2"/>
                                          </p:val>
                                        </p:tav>
                                        <p:tav tm="100000">
                                          <p:val>
                                            <p:strVal val="#ppt_y"/>
                                          </p:val>
                                        </p:tav>
                                      </p:tavLst>
                                    </p:anim>
                                  </p:childTnLst>
                                </p:cTn>
                              </p:par>
                              <p:par>
                                <p:cTn id="296" presetID="2" presetClass="entr" presetSubtype="6" fill="hold" grpId="0" nodeType="withEffect">
                                  <p:stCondLst>
                                    <p:cond delay="0"/>
                                  </p:stCondLst>
                                  <p:childTnLst>
                                    <p:set>
                                      <p:cBhvr>
                                        <p:cTn id="297" dur="1" fill="hold">
                                          <p:stCondLst>
                                            <p:cond delay="0"/>
                                          </p:stCondLst>
                                        </p:cTn>
                                        <p:tgtEl>
                                          <p:spTgt spid="11"/>
                                        </p:tgtEl>
                                        <p:attrNameLst>
                                          <p:attrName>style.visibility</p:attrName>
                                        </p:attrNameLst>
                                      </p:cBhvr>
                                      <p:to>
                                        <p:strVal val="visible"/>
                                      </p:to>
                                    </p:set>
                                    <p:anim calcmode="lin" valueType="num">
                                      <p:cBhvr additive="base">
                                        <p:cTn id="298" dur="5000" fill="hold"/>
                                        <p:tgtEl>
                                          <p:spTgt spid="11"/>
                                        </p:tgtEl>
                                        <p:attrNameLst>
                                          <p:attrName>ppt_x</p:attrName>
                                        </p:attrNameLst>
                                      </p:cBhvr>
                                      <p:tavLst>
                                        <p:tav tm="0">
                                          <p:val>
                                            <p:strVal val="1+#ppt_w/2"/>
                                          </p:val>
                                        </p:tav>
                                        <p:tav tm="100000">
                                          <p:val>
                                            <p:strVal val="#ppt_x"/>
                                          </p:val>
                                        </p:tav>
                                      </p:tavLst>
                                    </p:anim>
                                    <p:anim calcmode="lin" valueType="num">
                                      <p:cBhvr additive="base">
                                        <p:cTn id="299" dur="5000" fill="hold"/>
                                        <p:tgtEl>
                                          <p:spTgt spid="11"/>
                                        </p:tgtEl>
                                        <p:attrNameLst>
                                          <p:attrName>ppt_y</p:attrName>
                                        </p:attrNameLst>
                                      </p:cBhvr>
                                      <p:tavLst>
                                        <p:tav tm="0">
                                          <p:val>
                                            <p:strVal val="1+#ppt_h/2"/>
                                          </p:val>
                                        </p:tav>
                                        <p:tav tm="100000">
                                          <p:val>
                                            <p:strVal val="#ppt_y"/>
                                          </p:val>
                                        </p:tav>
                                      </p:tavLst>
                                    </p:anim>
                                  </p:childTnLst>
                                </p:cTn>
                              </p:par>
                              <p:par>
                                <p:cTn id="300" presetID="2" presetClass="entr" presetSubtype="6" fill="hold" grpId="0" nodeType="withEffect">
                                  <p:stCondLst>
                                    <p:cond delay="0"/>
                                  </p:stCondLst>
                                  <p:childTnLst>
                                    <p:set>
                                      <p:cBhvr>
                                        <p:cTn id="301" dur="1" fill="hold">
                                          <p:stCondLst>
                                            <p:cond delay="0"/>
                                          </p:stCondLst>
                                        </p:cTn>
                                        <p:tgtEl>
                                          <p:spTgt spid="21"/>
                                        </p:tgtEl>
                                        <p:attrNameLst>
                                          <p:attrName>style.visibility</p:attrName>
                                        </p:attrNameLst>
                                      </p:cBhvr>
                                      <p:to>
                                        <p:strVal val="visible"/>
                                      </p:to>
                                    </p:set>
                                    <p:anim calcmode="lin" valueType="num">
                                      <p:cBhvr additive="base">
                                        <p:cTn id="302" dur="5000" fill="hold"/>
                                        <p:tgtEl>
                                          <p:spTgt spid="21"/>
                                        </p:tgtEl>
                                        <p:attrNameLst>
                                          <p:attrName>ppt_x</p:attrName>
                                        </p:attrNameLst>
                                      </p:cBhvr>
                                      <p:tavLst>
                                        <p:tav tm="0">
                                          <p:val>
                                            <p:strVal val="1+#ppt_w/2"/>
                                          </p:val>
                                        </p:tav>
                                        <p:tav tm="100000">
                                          <p:val>
                                            <p:strVal val="#ppt_x"/>
                                          </p:val>
                                        </p:tav>
                                      </p:tavLst>
                                    </p:anim>
                                    <p:anim calcmode="lin" valueType="num">
                                      <p:cBhvr additive="base">
                                        <p:cTn id="303" dur="5000" fill="hold"/>
                                        <p:tgtEl>
                                          <p:spTgt spid="21"/>
                                        </p:tgtEl>
                                        <p:attrNameLst>
                                          <p:attrName>ppt_y</p:attrName>
                                        </p:attrNameLst>
                                      </p:cBhvr>
                                      <p:tavLst>
                                        <p:tav tm="0">
                                          <p:val>
                                            <p:strVal val="1+#ppt_h/2"/>
                                          </p:val>
                                        </p:tav>
                                        <p:tav tm="100000">
                                          <p:val>
                                            <p:strVal val="#ppt_y"/>
                                          </p:val>
                                        </p:tav>
                                      </p:tavLst>
                                    </p:anim>
                                  </p:childTnLst>
                                </p:cTn>
                              </p:par>
                              <p:par>
                                <p:cTn id="304" presetID="2" presetClass="entr" presetSubtype="6" fill="hold" grpId="0" nodeType="withEffect">
                                  <p:stCondLst>
                                    <p:cond delay="0"/>
                                  </p:stCondLst>
                                  <p:childTnLst>
                                    <p:set>
                                      <p:cBhvr>
                                        <p:cTn id="305" dur="1" fill="hold">
                                          <p:stCondLst>
                                            <p:cond delay="0"/>
                                          </p:stCondLst>
                                        </p:cTn>
                                        <p:tgtEl>
                                          <p:spTgt spid="31"/>
                                        </p:tgtEl>
                                        <p:attrNameLst>
                                          <p:attrName>style.visibility</p:attrName>
                                        </p:attrNameLst>
                                      </p:cBhvr>
                                      <p:to>
                                        <p:strVal val="visible"/>
                                      </p:to>
                                    </p:set>
                                    <p:anim calcmode="lin" valueType="num">
                                      <p:cBhvr additive="base">
                                        <p:cTn id="306" dur="5000" fill="hold"/>
                                        <p:tgtEl>
                                          <p:spTgt spid="31"/>
                                        </p:tgtEl>
                                        <p:attrNameLst>
                                          <p:attrName>ppt_x</p:attrName>
                                        </p:attrNameLst>
                                      </p:cBhvr>
                                      <p:tavLst>
                                        <p:tav tm="0">
                                          <p:val>
                                            <p:strVal val="1+#ppt_w/2"/>
                                          </p:val>
                                        </p:tav>
                                        <p:tav tm="100000">
                                          <p:val>
                                            <p:strVal val="#ppt_x"/>
                                          </p:val>
                                        </p:tav>
                                      </p:tavLst>
                                    </p:anim>
                                    <p:anim calcmode="lin" valueType="num">
                                      <p:cBhvr additive="base">
                                        <p:cTn id="307" dur="5000" fill="hold"/>
                                        <p:tgtEl>
                                          <p:spTgt spid="31"/>
                                        </p:tgtEl>
                                        <p:attrNameLst>
                                          <p:attrName>ppt_y</p:attrName>
                                        </p:attrNameLst>
                                      </p:cBhvr>
                                      <p:tavLst>
                                        <p:tav tm="0">
                                          <p:val>
                                            <p:strVal val="1+#ppt_h/2"/>
                                          </p:val>
                                        </p:tav>
                                        <p:tav tm="100000">
                                          <p:val>
                                            <p:strVal val="#ppt_y"/>
                                          </p:val>
                                        </p:tav>
                                      </p:tavLst>
                                    </p:anim>
                                  </p:childTnLst>
                                </p:cTn>
                              </p:par>
                              <p:par>
                                <p:cTn id="308" presetID="2" presetClass="entr" presetSubtype="6" fill="hold" grpId="0" nodeType="withEffect">
                                  <p:stCondLst>
                                    <p:cond delay="0"/>
                                  </p:stCondLst>
                                  <p:childTnLst>
                                    <p:set>
                                      <p:cBhvr>
                                        <p:cTn id="309" dur="1" fill="hold">
                                          <p:stCondLst>
                                            <p:cond delay="0"/>
                                          </p:stCondLst>
                                        </p:cTn>
                                        <p:tgtEl>
                                          <p:spTgt spid="41"/>
                                        </p:tgtEl>
                                        <p:attrNameLst>
                                          <p:attrName>style.visibility</p:attrName>
                                        </p:attrNameLst>
                                      </p:cBhvr>
                                      <p:to>
                                        <p:strVal val="visible"/>
                                      </p:to>
                                    </p:set>
                                    <p:anim calcmode="lin" valueType="num">
                                      <p:cBhvr additive="base">
                                        <p:cTn id="310" dur="5000" fill="hold"/>
                                        <p:tgtEl>
                                          <p:spTgt spid="41"/>
                                        </p:tgtEl>
                                        <p:attrNameLst>
                                          <p:attrName>ppt_x</p:attrName>
                                        </p:attrNameLst>
                                      </p:cBhvr>
                                      <p:tavLst>
                                        <p:tav tm="0">
                                          <p:val>
                                            <p:strVal val="1+#ppt_w/2"/>
                                          </p:val>
                                        </p:tav>
                                        <p:tav tm="100000">
                                          <p:val>
                                            <p:strVal val="#ppt_x"/>
                                          </p:val>
                                        </p:tav>
                                      </p:tavLst>
                                    </p:anim>
                                    <p:anim calcmode="lin" valueType="num">
                                      <p:cBhvr additive="base">
                                        <p:cTn id="311" dur="5000" fill="hold"/>
                                        <p:tgtEl>
                                          <p:spTgt spid="41"/>
                                        </p:tgtEl>
                                        <p:attrNameLst>
                                          <p:attrName>ppt_y</p:attrName>
                                        </p:attrNameLst>
                                      </p:cBhvr>
                                      <p:tavLst>
                                        <p:tav tm="0">
                                          <p:val>
                                            <p:strVal val="1+#ppt_h/2"/>
                                          </p:val>
                                        </p:tav>
                                        <p:tav tm="100000">
                                          <p:val>
                                            <p:strVal val="#ppt_y"/>
                                          </p:val>
                                        </p:tav>
                                      </p:tavLst>
                                    </p:anim>
                                  </p:childTnLst>
                                </p:cTn>
                              </p:par>
                              <p:par>
                                <p:cTn id="312" presetID="2" presetClass="entr" presetSubtype="6" fill="hold" grpId="0" nodeType="withEffect">
                                  <p:stCondLst>
                                    <p:cond delay="0"/>
                                  </p:stCondLst>
                                  <p:childTnLst>
                                    <p:set>
                                      <p:cBhvr>
                                        <p:cTn id="313" dur="1" fill="hold">
                                          <p:stCondLst>
                                            <p:cond delay="0"/>
                                          </p:stCondLst>
                                        </p:cTn>
                                        <p:tgtEl>
                                          <p:spTgt spid="51"/>
                                        </p:tgtEl>
                                        <p:attrNameLst>
                                          <p:attrName>style.visibility</p:attrName>
                                        </p:attrNameLst>
                                      </p:cBhvr>
                                      <p:to>
                                        <p:strVal val="visible"/>
                                      </p:to>
                                    </p:set>
                                    <p:anim calcmode="lin" valueType="num">
                                      <p:cBhvr additive="base">
                                        <p:cTn id="314" dur="5000" fill="hold"/>
                                        <p:tgtEl>
                                          <p:spTgt spid="51"/>
                                        </p:tgtEl>
                                        <p:attrNameLst>
                                          <p:attrName>ppt_x</p:attrName>
                                        </p:attrNameLst>
                                      </p:cBhvr>
                                      <p:tavLst>
                                        <p:tav tm="0">
                                          <p:val>
                                            <p:strVal val="1+#ppt_w/2"/>
                                          </p:val>
                                        </p:tav>
                                        <p:tav tm="100000">
                                          <p:val>
                                            <p:strVal val="#ppt_x"/>
                                          </p:val>
                                        </p:tav>
                                      </p:tavLst>
                                    </p:anim>
                                    <p:anim calcmode="lin" valueType="num">
                                      <p:cBhvr additive="base">
                                        <p:cTn id="315" dur="5000" fill="hold"/>
                                        <p:tgtEl>
                                          <p:spTgt spid="51"/>
                                        </p:tgtEl>
                                        <p:attrNameLst>
                                          <p:attrName>ppt_y</p:attrName>
                                        </p:attrNameLst>
                                      </p:cBhvr>
                                      <p:tavLst>
                                        <p:tav tm="0">
                                          <p:val>
                                            <p:strVal val="1+#ppt_h/2"/>
                                          </p:val>
                                        </p:tav>
                                        <p:tav tm="100000">
                                          <p:val>
                                            <p:strVal val="#ppt_y"/>
                                          </p:val>
                                        </p:tav>
                                      </p:tavLst>
                                    </p:anim>
                                  </p:childTnLst>
                                </p:cTn>
                              </p:par>
                              <p:par>
                                <p:cTn id="316" presetID="2" presetClass="entr" presetSubtype="6" fill="hold" grpId="0" nodeType="withEffect">
                                  <p:stCondLst>
                                    <p:cond delay="0"/>
                                  </p:stCondLst>
                                  <p:childTnLst>
                                    <p:set>
                                      <p:cBhvr>
                                        <p:cTn id="317" dur="1" fill="hold">
                                          <p:stCondLst>
                                            <p:cond delay="0"/>
                                          </p:stCondLst>
                                        </p:cTn>
                                        <p:tgtEl>
                                          <p:spTgt spid="61"/>
                                        </p:tgtEl>
                                        <p:attrNameLst>
                                          <p:attrName>style.visibility</p:attrName>
                                        </p:attrNameLst>
                                      </p:cBhvr>
                                      <p:to>
                                        <p:strVal val="visible"/>
                                      </p:to>
                                    </p:set>
                                    <p:anim calcmode="lin" valueType="num">
                                      <p:cBhvr additive="base">
                                        <p:cTn id="318" dur="5000" fill="hold"/>
                                        <p:tgtEl>
                                          <p:spTgt spid="61"/>
                                        </p:tgtEl>
                                        <p:attrNameLst>
                                          <p:attrName>ppt_x</p:attrName>
                                        </p:attrNameLst>
                                      </p:cBhvr>
                                      <p:tavLst>
                                        <p:tav tm="0">
                                          <p:val>
                                            <p:strVal val="1+#ppt_w/2"/>
                                          </p:val>
                                        </p:tav>
                                        <p:tav tm="100000">
                                          <p:val>
                                            <p:strVal val="#ppt_x"/>
                                          </p:val>
                                        </p:tav>
                                      </p:tavLst>
                                    </p:anim>
                                    <p:anim calcmode="lin" valueType="num">
                                      <p:cBhvr additive="base">
                                        <p:cTn id="319" dur="5000" fill="hold"/>
                                        <p:tgtEl>
                                          <p:spTgt spid="61"/>
                                        </p:tgtEl>
                                        <p:attrNameLst>
                                          <p:attrName>ppt_y</p:attrName>
                                        </p:attrNameLst>
                                      </p:cBhvr>
                                      <p:tavLst>
                                        <p:tav tm="0">
                                          <p:val>
                                            <p:strVal val="1+#ppt_h/2"/>
                                          </p:val>
                                        </p:tav>
                                        <p:tav tm="100000">
                                          <p:val>
                                            <p:strVal val="#ppt_y"/>
                                          </p:val>
                                        </p:tav>
                                      </p:tavLst>
                                    </p:anim>
                                  </p:childTnLst>
                                </p:cTn>
                              </p:par>
                              <p:par>
                                <p:cTn id="320" presetID="2" presetClass="entr" presetSubtype="6" fill="hold" grpId="0" nodeType="withEffect">
                                  <p:stCondLst>
                                    <p:cond delay="0"/>
                                  </p:stCondLst>
                                  <p:childTnLst>
                                    <p:set>
                                      <p:cBhvr>
                                        <p:cTn id="321" dur="1" fill="hold">
                                          <p:stCondLst>
                                            <p:cond delay="0"/>
                                          </p:stCondLst>
                                        </p:cTn>
                                        <p:tgtEl>
                                          <p:spTgt spid="71"/>
                                        </p:tgtEl>
                                        <p:attrNameLst>
                                          <p:attrName>style.visibility</p:attrName>
                                        </p:attrNameLst>
                                      </p:cBhvr>
                                      <p:to>
                                        <p:strVal val="visible"/>
                                      </p:to>
                                    </p:set>
                                    <p:anim calcmode="lin" valueType="num">
                                      <p:cBhvr additive="base">
                                        <p:cTn id="322" dur="5000" fill="hold"/>
                                        <p:tgtEl>
                                          <p:spTgt spid="71"/>
                                        </p:tgtEl>
                                        <p:attrNameLst>
                                          <p:attrName>ppt_x</p:attrName>
                                        </p:attrNameLst>
                                      </p:cBhvr>
                                      <p:tavLst>
                                        <p:tav tm="0">
                                          <p:val>
                                            <p:strVal val="1+#ppt_w/2"/>
                                          </p:val>
                                        </p:tav>
                                        <p:tav tm="100000">
                                          <p:val>
                                            <p:strVal val="#ppt_x"/>
                                          </p:val>
                                        </p:tav>
                                      </p:tavLst>
                                    </p:anim>
                                    <p:anim calcmode="lin" valueType="num">
                                      <p:cBhvr additive="base">
                                        <p:cTn id="323" dur="5000" fill="hold"/>
                                        <p:tgtEl>
                                          <p:spTgt spid="71"/>
                                        </p:tgtEl>
                                        <p:attrNameLst>
                                          <p:attrName>ppt_y</p:attrName>
                                        </p:attrNameLst>
                                      </p:cBhvr>
                                      <p:tavLst>
                                        <p:tav tm="0">
                                          <p:val>
                                            <p:strVal val="1+#ppt_h/2"/>
                                          </p:val>
                                        </p:tav>
                                        <p:tav tm="100000">
                                          <p:val>
                                            <p:strVal val="#ppt_y"/>
                                          </p:val>
                                        </p:tav>
                                      </p:tavLst>
                                    </p:anim>
                                  </p:childTnLst>
                                </p:cTn>
                              </p:par>
                              <p:par>
                                <p:cTn id="324" presetID="2" presetClass="entr" presetSubtype="6" fill="hold" grpId="0" nodeType="withEffect">
                                  <p:stCondLst>
                                    <p:cond delay="0"/>
                                  </p:stCondLst>
                                  <p:childTnLst>
                                    <p:set>
                                      <p:cBhvr>
                                        <p:cTn id="325" dur="1" fill="hold">
                                          <p:stCondLst>
                                            <p:cond delay="0"/>
                                          </p:stCondLst>
                                        </p:cTn>
                                        <p:tgtEl>
                                          <p:spTgt spid="81"/>
                                        </p:tgtEl>
                                        <p:attrNameLst>
                                          <p:attrName>style.visibility</p:attrName>
                                        </p:attrNameLst>
                                      </p:cBhvr>
                                      <p:to>
                                        <p:strVal val="visible"/>
                                      </p:to>
                                    </p:set>
                                    <p:anim calcmode="lin" valueType="num">
                                      <p:cBhvr additive="base">
                                        <p:cTn id="326" dur="5000" fill="hold"/>
                                        <p:tgtEl>
                                          <p:spTgt spid="81"/>
                                        </p:tgtEl>
                                        <p:attrNameLst>
                                          <p:attrName>ppt_x</p:attrName>
                                        </p:attrNameLst>
                                      </p:cBhvr>
                                      <p:tavLst>
                                        <p:tav tm="0">
                                          <p:val>
                                            <p:strVal val="1+#ppt_w/2"/>
                                          </p:val>
                                        </p:tav>
                                        <p:tav tm="100000">
                                          <p:val>
                                            <p:strVal val="#ppt_x"/>
                                          </p:val>
                                        </p:tav>
                                      </p:tavLst>
                                    </p:anim>
                                    <p:anim calcmode="lin" valueType="num">
                                      <p:cBhvr additive="base">
                                        <p:cTn id="327" dur="5000" fill="hold"/>
                                        <p:tgtEl>
                                          <p:spTgt spid="81"/>
                                        </p:tgtEl>
                                        <p:attrNameLst>
                                          <p:attrName>ppt_y</p:attrName>
                                        </p:attrNameLst>
                                      </p:cBhvr>
                                      <p:tavLst>
                                        <p:tav tm="0">
                                          <p:val>
                                            <p:strVal val="1+#ppt_h/2"/>
                                          </p:val>
                                        </p:tav>
                                        <p:tav tm="100000">
                                          <p:val>
                                            <p:strVal val="#ppt_y"/>
                                          </p:val>
                                        </p:tav>
                                      </p:tavLst>
                                    </p:anim>
                                  </p:childTnLst>
                                </p:cTn>
                              </p:par>
                              <p:par>
                                <p:cTn id="328" presetID="3" presetClass="entr" presetSubtype="10" fill="hold" grpId="3" nodeType="withEffect">
                                  <p:stCondLst>
                                    <p:cond delay="0"/>
                                  </p:stCondLst>
                                  <p:childTnLst>
                                    <p:set>
                                      <p:cBhvr>
                                        <p:cTn id="329" dur="1" fill="hold">
                                          <p:stCondLst>
                                            <p:cond delay="0"/>
                                          </p:stCondLst>
                                        </p:cTn>
                                        <p:tgtEl>
                                          <p:spTgt spid="6"/>
                                        </p:tgtEl>
                                        <p:attrNameLst>
                                          <p:attrName>style.visibility</p:attrName>
                                        </p:attrNameLst>
                                      </p:cBhvr>
                                      <p:to>
                                        <p:strVal val="visible"/>
                                      </p:to>
                                    </p:set>
                                    <p:animEffect transition="in" filter="blinds(horizontal)">
                                      <p:cBhvr>
                                        <p:cTn id="330" dur="5000"/>
                                        <p:tgtEl>
                                          <p:spTgt spid="6"/>
                                        </p:tgtEl>
                                      </p:cBhvr>
                                    </p:animEffect>
                                  </p:childTnLst>
                                </p:cTn>
                              </p:par>
                              <p:par>
                                <p:cTn id="331" presetID="3" presetClass="entr" presetSubtype="10" fill="hold" grpId="3" nodeType="withEffect">
                                  <p:stCondLst>
                                    <p:cond delay="0"/>
                                  </p:stCondLst>
                                  <p:childTnLst>
                                    <p:set>
                                      <p:cBhvr>
                                        <p:cTn id="332" dur="1" fill="hold">
                                          <p:stCondLst>
                                            <p:cond delay="0"/>
                                          </p:stCondLst>
                                        </p:cTn>
                                        <p:tgtEl>
                                          <p:spTgt spid="7"/>
                                        </p:tgtEl>
                                        <p:attrNameLst>
                                          <p:attrName>style.visibility</p:attrName>
                                        </p:attrNameLst>
                                      </p:cBhvr>
                                      <p:to>
                                        <p:strVal val="visible"/>
                                      </p:to>
                                    </p:set>
                                    <p:animEffect transition="in" filter="blinds(horizontal)">
                                      <p:cBhvr>
                                        <p:cTn id="333" dur="5000"/>
                                        <p:tgtEl>
                                          <p:spTgt spid="7"/>
                                        </p:tgtEl>
                                      </p:cBhvr>
                                    </p:animEffect>
                                  </p:childTnLst>
                                </p:cTn>
                              </p:par>
                              <p:par>
                                <p:cTn id="334" presetID="3" presetClass="entr" presetSubtype="10" fill="hold" grpId="3" nodeType="withEffect">
                                  <p:stCondLst>
                                    <p:cond delay="0"/>
                                  </p:stCondLst>
                                  <p:childTnLst>
                                    <p:set>
                                      <p:cBhvr>
                                        <p:cTn id="335" dur="1" fill="hold">
                                          <p:stCondLst>
                                            <p:cond delay="0"/>
                                          </p:stCondLst>
                                        </p:cTn>
                                        <p:tgtEl>
                                          <p:spTgt spid="8"/>
                                        </p:tgtEl>
                                        <p:attrNameLst>
                                          <p:attrName>style.visibility</p:attrName>
                                        </p:attrNameLst>
                                      </p:cBhvr>
                                      <p:to>
                                        <p:strVal val="visible"/>
                                      </p:to>
                                    </p:set>
                                    <p:animEffect transition="in" filter="blinds(horizontal)">
                                      <p:cBhvr>
                                        <p:cTn id="336" dur="5000"/>
                                        <p:tgtEl>
                                          <p:spTgt spid="8"/>
                                        </p:tgtEl>
                                      </p:cBhvr>
                                    </p:animEffect>
                                  </p:childTnLst>
                                </p:cTn>
                              </p:par>
                              <p:par>
                                <p:cTn id="337" presetID="3" presetClass="entr" presetSubtype="10" fill="hold" grpId="3" nodeType="withEffect">
                                  <p:stCondLst>
                                    <p:cond delay="0"/>
                                  </p:stCondLst>
                                  <p:childTnLst>
                                    <p:set>
                                      <p:cBhvr>
                                        <p:cTn id="338" dur="1" fill="hold">
                                          <p:stCondLst>
                                            <p:cond delay="0"/>
                                          </p:stCondLst>
                                        </p:cTn>
                                        <p:tgtEl>
                                          <p:spTgt spid="9"/>
                                        </p:tgtEl>
                                        <p:attrNameLst>
                                          <p:attrName>style.visibility</p:attrName>
                                        </p:attrNameLst>
                                      </p:cBhvr>
                                      <p:to>
                                        <p:strVal val="visible"/>
                                      </p:to>
                                    </p:set>
                                    <p:animEffect transition="in" filter="blinds(horizontal)">
                                      <p:cBhvr>
                                        <p:cTn id="339" dur="5000"/>
                                        <p:tgtEl>
                                          <p:spTgt spid="9"/>
                                        </p:tgtEl>
                                      </p:cBhvr>
                                    </p:animEffect>
                                  </p:childTnLst>
                                </p:cTn>
                              </p:par>
                              <p:par>
                                <p:cTn id="340" presetID="3" presetClass="entr" presetSubtype="10" fill="hold" grpId="3" nodeType="withEffect">
                                  <p:stCondLst>
                                    <p:cond delay="0"/>
                                  </p:stCondLst>
                                  <p:childTnLst>
                                    <p:set>
                                      <p:cBhvr>
                                        <p:cTn id="341" dur="1" fill="hold">
                                          <p:stCondLst>
                                            <p:cond delay="0"/>
                                          </p:stCondLst>
                                        </p:cTn>
                                        <p:tgtEl>
                                          <p:spTgt spid="10"/>
                                        </p:tgtEl>
                                        <p:attrNameLst>
                                          <p:attrName>style.visibility</p:attrName>
                                        </p:attrNameLst>
                                      </p:cBhvr>
                                      <p:to>
                                        <p:strVal val="visible"/>
                                      </p:to>
                                    </p:set>
                                    <p:animEffect transition="in" filter="blinds(horizontal)">
                                      <p:cBhvr>
                                        <p:cTn id="342" dur="5000"/>
                                        <p:tgtEl>
                                          <p:spTgt spid="10"/>
                                        </p:tgtEl>
                                      </p:cBhvr>
                                    </p:animEffect>
                                  </p:childTnLst>
                                </p:cTn>
                              </p:par>
                              <p:par>
                                <p:cTn id="343" presetID="3" presetClass="entr" presetSubtype="10" fill="hold" grpId="3" nodeType="withEffect">
                                  <p:stCondLst>
                                    <p:cond delay="0"/>
                                  </p:stCondLst>
                                  <p:childTnLst>
                                    <p:set>
                                      <p:cBhvr>
                                        <p:cTn id="344" dur="1" fill="hold">
                                          <p:stCondLst>
                                            <p:cond delay="0"/>
                                          </p:stCondLst>
                                        </p:cTn>
                                        <p:tgtEl>
                                          <p:spTgt spid="11"/>
                                        </p:tgtEl>
                                        <p:attrNameLst>
                                          <p:attrName>style.visibility</p:attrName>
                                        </p:attrNameLst>
                                      </p:cBhvr>
                                      <p:to>
                                        <p:strVal val="visible"/>
                                      </p:to>
                                    </p:set>
                                    <p:animEffect transition="in" filter="blinds(horizontal)">
                                      <p:cBhvr>
                                        <p:cTn id="345" dur="5000"/>
                                        <p:tgtEl>
                                          <p:spTgt spid="11"/>
                                        </p:tgtEl>
                                      </p:cBhvr>
                                    </p:animEffect>
                                  </p:childTnLst>
                                </p:cTn>
                              </p:par>
                              <p:par>
                                <p:cTn id="346" presetID="3" presetClass="entr" presetSubtype="10" fill="hold" grpId="3" nodeType="withEffect">
                                  <p:stCondLst>
                                    <p:cond delay="0"/>
                                  </p:stCondLst>
                                  <p:childTnLst>
                                    <p:set>
                                      <p:cBhvr>
                                        <p:cTn id="347" dur="1" fill="hold">
                                          <p:stCondLst>
                                            <p:cond delay="0"/>
                                          </p:stCondLst>
                                        </p:cTn>
                                        <p:tgtEl>
                                          <p:spTgt spid="12"/>
                                        </p:tgtEl>
                                        <p:attrNameLst>
                                          <p:attrName>style.visibility</p:attrName>
                                        </p:attrNameLst>
                                      </p:cBhvr>
                                      <p:to>
                                        <p:strVal val="visible"/>
                                      </p:to>
                                    </p:set>
                                    <p:animEffect transition="in" filter="blinds(horizontal)">
                                      <p:cBhvr>
                                        <p:cTn id="348" dur="5000"/>
                                        <p:tgtEl>
                                          <p:spTgt spid="12"/>
                                        </p:tgtEl>
                                      </p:cBhvr>
                                    </p:animEffect>
                                  </p:childTnLst>
                                </p:cTn>
                              </p:par>
                              <p:par>
                                <p:cTn id="349" presetID="3" presetClass="entr" presetSubtype="10" fill="hold" grpId="3" nodeType="withEffect">
                                  <p:stCondLst>
                                    <p:cond delay="0"/>
                                  </p:stCondLst>
                                  <p:childTnLst>
                                    <p:set>
                                      <p:cBhvr>
                                        <p:cTn id="350" dur="1" fill="hold">
                                          <p:stCondLst>
                                            <p:cond delay="0"/>
                                          </p:stCondLst>
                                        </p:cTn>
                                        <p:tgtEl>
                                          <p:spTgt spid="13"/>
                                        </p:tgtEl>
                                        <p:attrNameLst>
                                          <p:attrName>style.visibility</p:attrName>
                                        </p:attrNameLst>
                                      </p:cBhvr>
                                      <p:to>
                                        <p:strVal val="visible"/>
                                      </p:to>
                                    </p:set>
                                    <p:animEffect transition="in" filter="blinds(horizontal)">
                                      <p:cBhvr>
                                        <p:cTn id="351" dur="5000"/>
                                        <p:tgtEl>
                                          <p:spTgt spid="13"/>
                                        </p:tgtEl>
                                      </p:cBhvr>
                                    </p:animEffect>
                                  </p:childTnLst>
                                </p:cTn>
                              </p:par>
                              <p:par>
                                <p:cTn id="352" presetID="3" presetClass="entr" presetSubtype="10" fill="hold" grpId="3" nodeType="withEffect">
                                  <p:stCondLst>
                                    <p:cond delay="0"/>
                                  </p:stCondLst>
                                  <p:childTnLst>
                                    <p:set>
                                      <p:cBhvr>
                                        <p:cTn id="353" dur="1" fill="hold">
                                          <p:stCondLst>
                                            <p:cond delay="0"/>
                                          </p:stCondLst>
                                        </p:cTn>
                                        <p:tgtEl>
                                          <p:spTgt spid="14"/>
                                        </p:tgtEl>
                                        <p:attrNameLst>
                                          <p:attrName>style.visibility</p:attrName>
                                        </p:attrNameLst>
                                      </p:cBhvr>
                                      <p:to>
                                        <p:strVal val="visible"/>
                                      </p:to>
                                    </p:set>
                                    <p:animEffect transition="in" filter="blinds(horizontal)">
                                      <p:cBhvr>
                                        <p:cTn id="354" dur="5000"/>
                                        <p:tgtEl>
                                          <p:spTgt spid="14"/>
                                        </p:tgtEl>
                                      </p:cBhvr>
                                    </p:animEffect>
                                  </p:childTnLst>
                                </p:cTn>
                              </p:par>
                              <p:par>
                                <p:cTn id="355" presetID="3" presetClass="entr" presetSubtype="10" fill="hold" grpId="3" nodeType="withEffect">
                                  <p:stCondLst>
                                    <p:cond delay="0"/>
                                  </p:stCondLst>
                                  <p:childTnLst>
                                    <p:set>
                                      <p:cBhvr>
                                        <p:cTn id="356" dur="1" fill="hold">
                                          <p:stCondLst>
                                            <p:cond delay="0"/>
                                          </p:stCondLst>
                                        </p:cTn>
                                        <p:tgtEl>
                                          <p:spTgt spid="15"/>
                                        </p:tgtEl>
                                        <p:attrNameLst>
                                          <p:attrName>style.visibility</p:attrName>
                                        </p:attrNameLst>
                                      </p:cBhvr>
                                      <p:to>
                                        <p:strVal val="visible"/>
                                      </p:to>
                                    </p:set>
                                    <p:animEffect transition="in" filter="blinds(horizontal)">
                                      <p:cBhvr>
                                        <p:cTn id="357" dur="5000"/>
                                        <p:tgtEl>
                                          <p:spTgt spid="15"/>
                                        </p:tgtEl>
                                      </p:cBhvr>
                                    </p:animEffect>
                                  </p:childTnLst>
                                </p:cTn>
                              </p:par>
                              <p:par>
                                <p:cTn id="358" presetID="3" presetClass="entr" presetSubtype="10" fill="hold" grpId="3" nodeType="withEffect">
                                  <p:stCondLst>
                                    <p:cond delay="0"/>
                                  </p:stCondLst>
                                  <p:childTnLst>
                                    <p:set>
                                      <p:cBhvr>
                                        <p:cTn id="359" dur="1" fill="hold">
                                          <p:stCondLst>
                                            <p:cond delay="0"/>
                                          </p:stCondLst>
                                        </p:cTn>
                                        <p:tgtEl>
                                          <p:spTgt spid="16"/>
                                        </p:tgtEl>
                                        <p:attrNameLst>
                                          <p:attrName>style.visibility</p:attrName>
                                        </p:attrNameLst>
                                      </p:cBhvr>
                                      <p:to>
                                        <p:strVal val="visible"/>
                                      </p:to>
                                    </p:set>
                                    <p:animEffect transition="in" filter="blinds(horizontal)">
                                      <p:cBhvr>
                                        <p:cTn id="360" dur="5000"/>
                                        <p:tgtEl>
                                          <p:spTgt spid="16"/>
                                        </p:tgtEl>
                                      </p:cBhvr>
                                    </p:animEffect>
                                  </p:childTnLst>
                                </p:cTn>
                              </p:par>
                              <p:par>
                                <p:cTn id="361" presetID="3" presetClass="entr" presetSubtype="10" fill="hold" grpId="3" nodeType="withEffect">
                                  <p:stCondLst>
                                    <p:cond delay="0"/>
                                  </p:stCondLst>
                                  <p:childTnLst>
                                    <p:set>
                                      <p:cBhvr>
                                        <p:cTn id="362" dur="1" fill="hold">
                                          <p:stCondLst>
                                            <p:cond delay="0"/>
                                          </p:stCondLst>
                                        </p:cTn>
                                        <p:tgtEl>
                                          <p:spTgt spid="17"/>
                                        </p:tgtEl>
                                        <p:attrNameLst>
                                          <p:attrName>style.visibility</p:attrName>
                                        </p:attrNameLst>
                                      </p:cBhvr>
                                      <p:to>
                                        <p:strVal val="visible"/>
                                      </p:to>
                                    </p:set>
                                    <p:animEffect transition="in" filter="blinds(horizontal)">
                                      <p:cBhvr>
                                        <p:cTn id="363" dur="5000"/>
                                        <p:tgtEl>
                                          <p:spTgt spid="17"/>
                                        </p:tgtEl>
                                      </p:cBhvr>
                                    </p:animEffect>
                                  </p:childTnLst>
                                </p:cTn>
                              </p:par>
                              <p:par>
                                <p:cTn id="364" presetID="3" presetClass="entr" presetSubtype="10" fill="hold" grpId="3" nodeType="withEffect">
                                  <p:stCondLst>
                                    <p:cond delay="0"/>
                                  </p:stCondLst>
                                  <p:childTnLst>
                                    <p:set>
                                      <p:cBhvr>
                                        <p:cTn id="365" dur="1" fill="hold">
                                          <p:stCondLst>
                                            <p:cond delay="0"/>
                                          </p:stCondLst>
                                        </p:cTn>
                                        <p:tgtEl>
                                          <p:spTgt spid="18"/>
                                        </p:tgtEl>
                                        <p:attrNameLst>
                                          <p:attrName>style.visibility</p:attrName>
                                        </p:attrNameLst>
                                      </p:cBhvr>
                                      <p:to>
                                        <p:strVal val="visible"/>
                                      </p:to>
                                    </p:set>
                                    <p:animEffect transition="in" filter="blinds(horizontal)">
                                      <p:cBhvr>
                                        <p:cTn id="366" dur="5000"/>
                                        <p:tgtEl>
                                          <p:spTgt spid="18"/>
                                        </p:tgtEl>
                                      </p:cBhvr>
                                    </p:animEffect>
                                  </p:childTnLst>
                                </p:cTn>
                              </p:par>
                              <p:par>
                                <p:cTn id="367" presetID="3" presetClass="entr" presetSubtype="10" fill="hold" grpId="3" nodeType="withEffect">
                                  <p:stCondLst>
                                    <p:cond delay="0"/>
                                  </p:stCondLst>
                                  <p:childTnLst>
                                    <p:set>
                                      <p:cBhvr>
                                        <p:cTn id="368" dur="1" fill="hold">
                                          <p:stCondLst>
                                            <p:cond delay="0"/>
                                          </p:stCondLst>
                                        </p:cTn>
                                        <p:tgtEl>
                                          <p:spTgt spid="19"/>
                                        </p:tgtEl>
                                        <p:attrNameLst>
                                          <p:attrName>style.visibility</p:attrName>
                                        </p:attrNameLst>
                                      </p:cBhvr>
                                      <p:to>
                                        <p:strVal val="visible"/>
                                      </p:to>
                                    </p:set>
                                    <p:animEffect transition="in" filter="blinds(horizontal)">
                                      <p:cBhvr>
                                        <p:cTn id="369" dur="5000"/>
                                        <p:tgtEl>
                                          <p:spTgt spid="19"/>
                                        </p:tgtEl>
                                      </p:cBhvr>
                                    </p:animEffect>
                                  </p:childTnLst>
                                </p:cTn>
                              </p:par>
                              <p:par>
                                <p:cTn id="370" presetID="3" presetClass="entr" presetSubtype="10" fill="hold" grpId="3" nodeType="withEffect">
                                  <p:stCondLst>
                                    <p:cond delay="0"/>
                                  </p:stCondLst>
                                  <p:childTnLst>
                                    <p:set>
                                      <p:cBhvr>
                                        <p:cTn id="371" dur="1" fill="hold">
                                          <p:stCondLst>
                                            <p:cond delay="0"/>
                                          </p:stCondLst>
                                        </p:cTn>
                                        <p:tgtEl>
                                          <p:spTgt spid="20"/>
                                        </p:tgtEl>
                                        <p:attrNameLst>
                                          <p:attrName>style.visibility</p:attrName>
                                        </p:attrNameLst>
                                      </p:cBhvr>
                                      <p:to>
                                        <p:strVal val="visible"/>
                                      </p:to>
                                    </p:set>
                                    <p:animEffect transition="in" filter="blinds(horizontal)">
                                      <p:cBhvr>
                                        <p:cTn id="372" dur="5000"/>
                                        <p:tgtEl>
                                          <p:spTgt spid="20"/>
                                        </p:tgtEl>
                                      </p:cBhvr>
                                    </p:animEffect>
                                  </p:childTnLst>
                                </p:cTn>
                              </p:par>
                              <p:par>
                                <p:cTn id="373" presetID="3" presetClass="entr" presetSubtype="10" fill="hold" grpId="3" nodeType="withEffect">
                                  <p:stCondLst>
                                    <p:cond delay="0"/>
                                  </p:stCondLst>
                                  <p:childTnLst>
                                    <p:set>
                                      <p:cBhvr>
                                        <p:cTn id="374" dur="1" fill="hold">
                                          <p:stCondLst>
                                            <p:cond delay="0"/>
                                          </p:stCondLst>
                                        </p:cTn>
                                        <p:tgtEl>
                                          <p:spTgt spid="21"/>
                                        </p:tgtEl>
                                        <p:attrNameLst>
                                          <p:attrName>style.visibility</p:attrName>
                                        </p:attrNameLst>
                                      </p:cBhvr>
                                      <p:to>
                                        <p:strVal val="visible"/>
                                      </p:to>
                                    </p:set>
                                    <p:animEffect transition="in" filter="blinds(horizontal)">
                                      <p:cBhvr>
                                        <p:cTn id="375" dur="5000"/>
                                        <p:tgtEl>
                                          <p:spTgt spid="21"/>
                                        </p:tgtEl>
                                      </p:cBhvr>
                                    </p:animEffect>
                                  </p:childTnLst>
                                </p:cTn>
                              </p:par>
                              <p:par>
                                <p:cTn id="376" presetID="3" presetClass="entr" presetSubtype="10" fill="hold" grpId="3" nodeType="withEffect">
                                  <p:stCondLst>
                                    <p:cond delay="0"/>
                                  </p:stCondLst>
                                  <p:childTnLst>
                                    <p:set>
                                      <p:cBhvr>
                                        <p:cTn id="377" dur="1" fill="hold">
                                          <p:stCondLst>
                                            <p:cond delay="0"/>
                                          </p:stCondLst>
                                        </p:cTn>
                                        <p:tgtEl>
                                          <p:spTgt spid="22"/>
                                        </p:tgtEl>
                                        <p:attrNameLst>
                                          <p:attrName>style.visibility</p:attrName>
                                        </p:attrNameLst>
                                      </p:cBhvr>
                                      <p:to>
                                        <p:strVal val="visible"/>
                                      </p:to>
                                    </p:set>
                                    <p:animEffect transition="in" filter="blinds(horizontal)">
                                      <p:cBhvr>
                                        <p:cTn id="378" dur="5000"/>
                                        <p:tgtEl>
                                          <p:spTgt spid="22"/>
                                        </p:tgtEl>
                                      </p:cBhvr>
                                    </p:animEffect>
                                  </p:childTnLst>
                                </p:cTn>
                              </p:par>
                              <p:par>
                                <p:cTn id="379" presetID="3" presetClass="entr" presetSubtype="10" fill="hold" grpId="3" nodeType="withEffect">
                                  <p:stCondLst>
                                    <p:cond delay="0"/>
                                  </p:stCondLst>
                                  <p:childTnLst>
                                    <p:set>
                                      <p:cBhvr>
                                        <p:cTn id="380" dur="1" fill="hold">
                                          <p:stCondLst>
                                            <p:cond delay="0"/>
                                          </p:stCondLst>
                                        </p:cTn>
                                        <p:tgtEl>
                                          <p:spTgt spid="23"/>
                                        </p:tgtEl>
                                        <p:attrNameLst>
                                          <p:attrName>style.visibility</p:attrName>
                                        </p:attrNameLst>
                                      </p:cBhvr>
                                      <p:to>
                                        <p:strVal val="visible"/>
                                      </p:to>
                                    </p:set>
                                    <p:animEffect transition="in" filter="blinds(horizontal)">
                                      <p:cBhvr>
                                        <p:cTn id="381" dur="5000"/>
                                        <p:tgtEl>
                                          <p:spTgt spid="23"/>
                                        </p:tgtEl>
                                      </p:cBhvr>
                                    </p:animEffect>
                                  </p:childTnLst>
                                </p:cTn>
                              </p:par>
                              <p:par>
                                <p:cTn id="382" presetID="3" presetClass="entr" presetSubtype="10" fill="hold" grpId="3" nodeType="withEffect">
                                  <p:stCondLst>
                                    <p:cond delay="0"/>
                                  </p:stCondLst>
                                  <p:childTnLst>
                                    <p:set>
                                      <p:cBhvr>
                                        <p:cTn id="383" dur="1" fill="hold">
                                          <p:stCondLst>
                                            <p:cond delay="0"/>
                                          </p:stCondLst>
                                        </p:cTn>
                                        <p:tgtEl>
                                          <p:spTgt spid="24"/>
                                        </p:tgtEl>
                                        <p:attrNameLst>
                                          <p:attrName>style.visibility</p:attrName>
                                        </p:attrNameLst>
                                      </p:cBhvr>
                                      <p:to>
                                        <p:strVal val="visible"/>
                                      </p:to>
                                    </p:set>
                                    <p:animEffect transition="in" filter="blinds(horizontal)">
                                      <p:cBhvr>
                                        <p:cTn id="384" dur="5000"/>
                                        <p:tgtEl>
                                          <p:spTgt spid="24"/>
                                        </p:tgtEl>
                                      </p:cBhvr>
                                    </p:animEffect>
                                  </p:childTnLst>
                                </p:cTn>
                              </p:par>
                              <p:par>
                                <p:cTn id="385" presetID="3" presetClass="entr" presetSubtype="10" fill="hold" grpId="3" nodeType="withEffect">
                                  <p:stCondLst>
                                    <p:cond delay="0"/>
                                  </p:stCondLst>
                                  <p:childTnLst>
                                    <p:set>
                                      <p:cBhvr>
                                        <p:cTn id="386" dur="1" fill="hold">
                                          <p:stCondLst>
                                            <p:cond delay="0"/>
                                          </p:stCondLst>
                                        </p:cTn>
                                        <p:tgtEl>
                                          <p:spTgt spid="25"/>
                                        </p:tgtEl>
                                        <p:attrNameLst>
                                          <p:attrName>style.visibility</p:attrName>
                                        </p:attrNameLst>
                                      </p:cBhvr>
                                      <p:to>
                                        <p:strVal val="visible"/>
                                      </p:to>
                                    </p:set>
                                    <p:animEffect transition="in" filter="blinds(horizontal)">
                                      <p:cBhvr>
                                        <p:cTn id="387" dur="5000"/>
                                        <p:tgtEl>
                                          <p:spTgt spid="25"/>
                                        </p:tgtEl>
                                      </p:cBhvr>
                                    </p:animEffect>
                                  </p:childTnLst>
                                </p:cTn>
                              </p:par>
                              <p:par>
                                <p:cTn id="388" presetID="3" presetClass="entr" presetSubtype="10" fill="hold" grpId="3" nodeType="withEffect">
                                  <p:stCondLst>
                                    <p:cond delay="0"/>
                                  </p:stCondLst>
                                  <p:childTnLst>
                                    <p:set>
                                      <p:cBhvr>
                                        <p:cTn id="389" dur="1" fill="hold">
                                          <p:stCondLst>
                                            <p:cond delay="0"/>
                                          </p:stCondLst>
                                        </p:cTn>
                                        <p:tgtEl>
                                          <p:spTgt spid="26"/>
                                        </p:tgtEl>
                                        <p:attrNameLst>
                                          <p:attrName>style.visibility</p:attrName>
                                        </p:attrNameLst>
                                      </p:cBhvr>
                                      <p:to>
                                        <p:strVal val="visible"/>
                                      </p:to>
                                    </p:set>
                                    <p:animEffect transition="in" filter="blinds(horizontal)">
                                      <p:cBhvr>
                                        <p:cTn id="390" dur="5000"/>
                                        <p:tgtEl>
                                          <p:spTgt spid="26"/>
                                        </p:tgtEl>
                                      </p:cBhvr>
                                    </p:animEffect>
                                  </p:childTnLst>
                                </p:cTn>
                              </p:par>
                              <p:par>
                                <p:cTn id="391" presetID="3" presetClass="entr" presetSubtype="10" fill="hold" grpId="3" nodeType="withEffect">
                                  <p:stCondLst>
                                    <p:cond delay="0"/>
                                  </p:stCondLst>
                                  <p:childTnLst>
                                    <p:set>
                                      <p:cBhvr>
                                        <p:cTn id="392" dur="1" fill="hold">
                                          <p:stCondLst>
                                            <p:cond delay="0"/>
                                          </p:stCondLst>
                                        </p:cTn>
                                        <p:tgtEl>
                                          <p:spTgt spid="27"/>
                                        </p:tgtEl>
                                        <p:attrNameLst>
                                          <p:attrName>style.visibility</p:attrName>
                                        </p:attrNameLst>
                                      </p:cBhvr>
                                      <p:to>
                                        <p:strVal val="visible"/>
                                      </p:to>
                                    </p:set>
                                    <p:animEffect transition="in" filter="blinds(horizontal)">
                                      <p:cBhvr>
                                        <p:cTn id="393" dur="5000"/>
                                        <p:tgtEl>
                                          <p:spTgt spid="27"/>
                                        </p:tgtEl>
                                      </p:cBhvr>
                                    </p:animEffect>
                                  </p:childTnLst>
                                </p:cTn>
                              </p:par>
                              <p:par>
                                <p:cTn id="394" presetID="3" presetClass="entr" presetSubtype="10" fill="hold" grpId="3" nodeType="withEffect">
                                  <p:stCondLst>
                                    <p:cond delay="0"/>
                                  </p:stCondLst>
                                  <p:childTnLst>
                                    <p:set>
                                      <p:cBhvr>
                                        <p:cTn id="395" dur="1" fill="hold">
                                          <p:stCondLst>
                                            <p:cond delay="0"/>
                                          </p:stCondLst>
                                        </p:cTn>
                                        <p:tgtEl>
                                          <p:spTgt spid="28"/>
                                        </p:tgtEl>
                                        <p:attrNameLst>
                                          <p:attrName>style.visibility</p:attrName>
                                        </p:attrNameLst>
                                      </p:cBhvr>
                                      <p:to>
                                        <p:strVal val="visible"/>
                                      </p:to>
                                    </p:set>
                                    <p:animEffect transition="in" filter="blinds(horizontal)">
                                      <p:cBhvr>
                                        <p:cTn id="396" dur="5000"/>
                                        <p:tgtEl>
                                          <p:spTgt spid="28"/>
                                        </p:tgtEl>
                                      </p:cBhvr>
                                    </p:animEffect>
                                  </p:childTnLst>
                                </p:cTn>
                              </p:par>
                              <p:par>
                                <p:cTn id="397" presetID="3" presetClass="entr" presetSubtype="10" fill="hold" grpId="3" nodeType="withEffect">
                                  <p:stCondLst>
                                    <p:cond delay="0"/>
                                  </p:stCondLst>
                                  <p:childTnLst>
                                    <p:set>
                                      <p:cBhvr>
                                        <p:cTn id="398" dur="1" fill="hold">
                                          <p:stCondLst>
                                            <p:cond delay="0"/>
                                          </p:stCondLst>
                                        </p:cTn>
                                        <p:tgtEl>
                                          <p:spTgt spid="29"/>
                                        </p:tgtEl>
                                        <p:attrNameLst>
                                          <p:attrName>style.visibility</p:attrName>
                                        </p:attrNameLst>
                                      </p:cBhvr>
                                      <p:to>
                                        <p:strVal val="visible"/>
                                      </p:to>
                                    </p:set>
                                    <p:animEffect transition="in" filter="blinds(horizontal)">
                                      <p:cBhvr>
                                        <p:cTn id="399" dur="5000"/>
                                        <p:tgtEl>
                                          <p:spTgt spid="29"/>
                                        </p:tgtEl>
                                      </p:cBhvr>
                                    </p:animEffect>
                                  </p:childTnLst>
                                </p:cTn>
                              </p:par>
                              <p:par>
                                <p:cTn id="400" presetID="3" presetClass="entr" presetSubtype="10" fill="hold" grpId="3" nodeType="withEffect">
                                  <p:stCondLst>
                                    <p:cond delay="0"/>
                                  </p:stCondLst>
                                  <p:childTnLst>
                                    <p:set>
                                      <p:cBhvr>
                                        <p:cTn id="401" dur="1" fill="hold">
                                          <p:stCondLst>
                                            <p:cond delay="0"/>
                                          </p:stCondLst>
                                        </p:cTn>
                                        <p:tgtEl>
                                          <p:spTgt spid="30"/>
                                        </p:tgtEl>
                                        <p:attrNameLst>
                                          <p:attrName>style.visibility</p:attrName>
                                        </p:attrNameLst>
                                      </p:cBhvr>
                                      <p:to>
                                        <p:strVal val="visible"/>
                                      </p:to>
                                    </p:set>
                                    <p:animEffect transition="in" filter="blinds(horizontal)">
                                      <p:cBhvr>
                                        <p:cTn id="402" dur="5000"/>
                                        <p:tgtEl>
                                          <p:spTgt spid="30"/>
                                        </p:tgtEl>
                                      </p:cBhvr>
                                    </p:animEffect>
                                  </p:childTnLst>
                                </p:cTn>
                              </p:par>
                              <p:par>
                                <p:cTn id="403" presetID="3" presetClass="entr" presetSubtype="10" fill="hold" grpId="3" nodeType="withEffect">
                                  <p:stCondLst>
                                    <p:cond delay="0"/>
                                  </p:stCondLst>
                                  <p:childTnLst>
                                    <p:set>
                                      <p:cBhvr>
                                        <p:cTn id="404" dur="1" fill="hold">
                                          <p:stCondLst>
                                            <p:cond delay="0"/>
                                          </p:stCondLst>
                                        </p:cTn>
                                        <p:tgtEl>
                                          <p:spTgt spid="31"/>
                                        </p:tgtEl>
                                        <p:attrNameLst>
                                          <p:attrName>style.visibility</p:attrName>
                                        </p:attrNameLst>
                                      </p:cBhvr>
                                      <p:to>
                                        <p:strVal val="visible"/>
                                      </p:to>
                                    </p:set>
                                    <p:animEffect transition="in" filter="blinds(horizontal)">
                                      <p:cBhvr>
                                        <p:cTn id="405" dur="5000"/>
                                        <p:tgtEl>
                                          <p:spTgt spid="31"/>
                                        </p:tgtEl>
                                      </p:cBhvr>
                                    </p:animEffect>
                                  </p:childTnLst>
                                </p:cTn>
                              </p:par>
                              <p:par>
                                <p:cTn id="406" presetID="3" presetClass="entr" presetSubtype="10" fill="hold" grpId="3" nodeType="withEffect">
                                  <p:stCondLst>
                                    <p:cond delay="0"/>
                                  </p:stCondLst>
                                  <p:childTnLst>
                                    <p:set>
                                      <p:cBhvr>
                                        <p:cTn id="407" dur="1" fill="hold">
                                          <p:stCondLst>
                                            <p:cond delay="0"/>
                                          </p:stCondLst>
                                        </p:cTn>
                                        <p:tgtEl>
                                          <p:spTgt spid="32"/>
                                        </p:tgtEl>
                                        <p:attrNameLst>
                                          <p:attrName>style.visibility</p:attrName>
                                        </p:attrNameLst>
                                      </p:cBhvr>
                                      <p:to>
                                        <p:strVal val="visible"/>
                                      </p:to>
                                    </p:set>
                                    <p:animEffect transition="in" filter="blinds(horizontal)">
                                      <p:cBhvr>
                                        <p:cTn id="408" dur="5000"/>
                                        <p:tgtEl>
                                          <p:spTgt spid="32"/>
                                        </p:tgtEl>
                                      </p:cBhvr>
                                    </p:animEffect>
                                  </p:childTnLst>
                                </p:cTn>
                              </p:par>
                              <p:par>
                                <p:cTn id="409" presetID="3" presetClass="entr" presetSubtype="10" fill="hold" grpId="3" nodeType="withEffect">
                                  <p:stCondLst>
                                    <p:cond delay="0"/>
                                  </p:stCondLst>
                                  <p:childTnLst>
                                    <p:set>
                                      <p:cBhvr>
                                        <p:cTn id="410" dur="1" fill="hold">
                                          <p:stCondLst>
                                            <p:cond delay="0"/>
                                          </p:stCondLst>
                                        </p:cTn>
                                        <p:tgtEl>
                                          <p:spTgt spid="33"/>
                                        </p:tgtEl>
                                        <p:attrNameLst>
                                          <p:attrName>style.visibility</p:attrName>
                                        </p:attrNameLst>
                                      </p:cBhvr>
                                      <p:to>
                                        <p:strVal val="visible"/>
                                      </p:to>
                                    </p:set>
                                    <p:animEffect transition="in" filter="blinds(horizontal)">
                                      <p:cBhvr>
                                        <p:cTn id="411" dur="5000"/>
                                        <p:tgtEl>
                                          <p:spTgt spid="33"/>
                                        </p:tgtEl>
                                      </p:cBhvr>
                                    </p:animEffect>
                                  </p:childTnLst>
                                </p:cTn>
                              </p:par>
                              <p:par>
                                <p:cTn id="412" presetID="3" presetClass="entr" presetSubtype="10" fill="hold" grpId="3" nodeType="withEffect">
                                  <p:stCondLst>
                                    <p:cond delay="0"/>
                                  </p:stCondLst>
                                  <p:childTnLst>
                                    <p:set>
                                      <p:cBhvr>
                                        <p:cTn id="413" dur="1" fill="hold">
                                          <p:stCondLst>
                                            <p:cond delay="0"/>
                                          </p:stCondLst>
                                        </p:cTn>
                                        <p:tgtEl>
                                          <p:spTgt spid="34"/>
                                        </p:tgtEl>
                                        <p:attrNameLst>
                                          <p:attrName>style.visibility</p:attrName>
                                        </p:attrNameLst>
                                      </p:cBhvr>
                                      <p:to>
                                        <p:strVal val="visible"/>
                                      </p:to>
                                    </p:set>
                                    <p:animEffect transition="in" filter="blinds(horizontal)">
                                      <p:cBhvr>
                                        <p:cTn id="414" dur="5000"/>
                                        <p:tgtEl>
                                          <p:spTgt spid="34"/>
                                        </p:tgtEl>
                                      </p:cBhvr>
                                    </p:animEffect>
                                  </p:childTnLst>
                                </p:cTn>
                              </p:par>
                              <p:par>
                                <p:cTn id="415" presetID="3" presetClass="entr" presetSubtype="10" fill="hold" grpId="3" nodeType="withEffect">
                                  <p:stCondLst>
                                    <p:cond delay="0"/>
                                  </p:stCondLst>
                                  <p:childTnLst>
                                    <p:set>
                                      <p:cBhvr>
                                        <p:cTn id="416" dur="1" fill="hold">
                                          <p:stCondLst>
                                            <p:cond delay="0"/>
                                          </p:stCondLst>
                                        </p:cTn>
                                        <p:tgtEl>
                                          <p:spTgt spid="35"/>
                                        </p:tgtEl>
                                        <p:attrNameLst>
                                          <p:attrName>style.visibility</p:attrName>
                                        </p:attrNameLst>
                                      </p:cBhvr>
                                      <p:to>
                                        <p:strVal val="visible"/>
                                      </p:to>
                                    </p:set>
                                    <p:animEffect transition="in" filter="blinds(horizontal)">
                                      <p:cBhvr>
                                        <p:cTn id="417" dur="5000"/>
                                        <p:tgtEl>
                                          <p:spTgt spid="35"/>
                                        </p:tgtEl>
                                      </p:cBhvr>
                                    </p:animEffect>
                                  </p:childTnLst>
                                </p:cTn>
                              </p:par>
                              <p:par>
                                <p:cTn id="418" presetID="3" presetClass="entr" presetSubtype="10" fill="hold" grpId="3" nodeType="withEffect">
                                  <p:stCondLst>
                                    <p:cond delay="0"/>
                                  </p:stCondLst>
                                  <p:childTnLst>
                                    <p:set>
                                      <p:cBhvr>
                                        <p:cTn id="419" dur="1" fill="hold">
                                          <p:stCondLst>
                                            <p:cond delay="0"/>
                                          </p:stCondLst>
                                        </p:cTn>
                                        <p:tgtEl>
                                          <p:spTgt spid="36"/>
                                        </p:tgtEl>
                                        <p:attrNameLst>
                                          <p:attrName>style.visibility</p:attrName>
                                        </p:attrNameLst>
                                      </p:cBhvr>
                                      <p:to>
                                        <p:strVal val="visible"/>
                                      </p:to>
                                    </p:set>
                                    <p:animEffect transition="in" filter="blinds(horizontal)">
                                      <p:cBhvr>
                                        <p:cTn id="420" dur="5000"/>
                                        <p:tgtEl>
                                          <p:spTgt spid="36"/>
                                        </p:tgtEl>
                                      </p:cBhvr>
                                    </p:animEffect>
                                  </p:childTnLst>
                                </p:cTn>
                              </p:par>
                              <p:par>
                                <p:cTn id="421" presetID="3" presetClass="entr" presetSubtype="10" fill="hold" grpId="3" nodeType="withEffect">
                                  <p:stCondLst>
                                    <p:cond delay="0"/>
                                  </p:stCondLst>
                                  <p:childTnLst>
                                    <p:set>
                                      <p:cBhvr>
                                        <p:cTn id="422" dur="1" fill="hold">
                                          <p:stCondLst>
                                            <p:cond delay="0"/>
                                          </p:stCondLst>
                                        </p:cTn>
                                        <p:tgtEl>
                                          <p:spTgt spid="37"/>
                                        </p:tgtEl>
                                        <p:attrNameLst>
                                          <p:attrName>style.visibility</p:attrName>
                                        </p:attrNameLst>
                                      </p:cBhvr>
                                      <p:to>
                                        <p:strVal val="visible"/>
                                      </p:to>
                                    </p:set>
                                    <p:animEffect transition="in" filter="blinds(horizontal)">
                                      <p:cBhvr>
                                        <p:cTn id="423" dur="5000"/>
                                        <p:tgtEl>
                                          <p:spTgt spid="37"/>
                                        </p:tgtEl>
                                      </p:cBhvr>
                                    </p:animEffect>
                                  </p:childTnLst>
                                </p:cTn>
                              </p:par>
                              <p:par>
                                <p:cTn id="424" presetID="3" presetClass="entr" presetSubtype="10" fill="hold" grpId="3" nodeType="withEffect">
                                  <p:stCondLst>
                                    <p:cond delay="0"/>
                                  </p:stCondLst>
                                  <p:childTnLst>
                                    <p:set>
                                      <p:cBhvr>
                                        <p:cTn id="425" dur="1" fill="hold">
                                          <p:stCondLst>
                                            <p:cond delay="0"/>
                                          </p:stCondLst>
                                        </p:cTn>
                                        <p:tgtEl>
                                          <p:spTgt spid="38"/>
                                        </p:tgtEl>
                                        <p:attrNameLst>
                                          <p:attrName>style.visibility</p:attrName>
                                        </p:attrNameLst>
                                      </p:cBhvr>
                                      <p:to>
                                        <p:strVal val="visible"/>
                                      </p:to>
                                    </p:set>
                                    <p:animEffect transition="in" filter="blinds(horizontal)">
                                      <p:cBhvr>
                                        <p:cTn id="426" dur="5000"/>
                                        <p:tgtEl>
                                          <p:spTgt spid="38"/>
                                        </p:tgtEl>
                                      </p:cBhvr>
                                    </p:animEffect>
                                  </p:childTnLst>
                                </p:cTn>
                              </p:par>
                              <p:par>
                                <p:cTn id="427" presetID="3" presetClass="entr" presetSubtype="10" fill="hold" grpId="3" nodeType="withEffect">
                                  <p:stCondLst>
                                    <p:cond delay="0"/>
                                  </p:stCondLst>
                                  <p:childTnLst>
                                    <p:set>
                                      <p:cBhvr>
                                        <p:cTn id="428" dur="1" fill="hold">
                                          <p:stCondLst>
                                            <p:cond delay="0"/>
                                          </p:stCondLst>
                                        </p:cTn>
                                        <p:tgtEl>
                                          <p:spTgt spid="39"/>
                                        </p:tgtEl>
                                        <p:attrNameLst>
                                          <p:attrName>style.visibility</p:attrName>
                                        </p:attrNameLst>
                                      </p:cBhvr>
                                      <p:to>
                                        <p:strVal val="visible"/>
                                      </p:to>
                                    </p:set>
                                    <p:animEffect transition="in" filter="blinds(horizontal)">
                                      <p:cBhvr>
                                        <p:cTn id="429" dur="5000"/>
                                        <p:tgtEl>
                                          <p:spTgt spid="39"/>
                                        </p:tgtEl>
                                      </p:cBhvr>
                                    </p:animEffect>
                                  </p:childTnLst>
                                </p:cTn>
                              </p:par>
                              <p:par>
                                <p:cTn id="430" presetID="3" presetClass="entr" presetSubtype="10" fill="hold" grpId="3" nodeType="withEffect">
                                  <p:stCondLst>
                                    <p:cond delay="0"/>
                                  </p:stCondLst>
                                  <p:childTnLst>
                                    <p:set>
                                      <p:cBhvr>
                                        <p:cTn id="431" dur="1" fill="hold">
                                          <p:stCondLst>
                                            <p:cond delay="0"/>
                                          </p:stCondLst>
                                        </p:cTn>
                                        <p:tgtEl>
                                          <p:spTgt spid="40"/>
                                        </p:tgtEl>
                                        <p:attrNameLst>
                                          <p:attrName>style.visibility</p:attrName>
                                        </p:attrNameLst>
                                      </p:cBhvr>
                                      <p:to>
                                        <p:strVal val="visible"/>
                                      </p:to>
                                    </p:set>
                                    <p:animEffect transition="in" filter="blinds(horizontal)">
                                      <p:cBhvr>
                                        <p:cTn id="432" dur="5000"/>
                                        <p:tgtEl>
                                          <p:spTgt spid="40"/>
                                        </p:tgtEl>
                                      </p:cBhvr>
                                    </p:animEffect>
                                  </p:childTnLst>
                                </p:cTn>
                              </p:par>
                              <p:par>
                                <p:cTn id="433" presetID="3" presetClass="entr" presetSubtype="10" fill="hold" grpId="3" nodeType="withEffect">
                                  <p:stCondLst>
                                    <p:cond delay="0"/>
                                  </p:stCondLst>
                                  <p:childTnLst>
                                    <p:set>
                                      <p:cBhvr>
                                        <p:cTn id="434" dur="1" fill="hold">
                                          <p:stCondLst>
                                            <p:cond delay="0"/>
                                          </p:stCondLst>
                                        </p:cTn>
                                        <p:tgtEl>
                                          <p:spTgt spid="41"/>
                                        </p:tgtEl>
                                        <p:attrNameLst>
                                          <p:attrName>style.visibility</p:attrName>
                                        </p:attrNameLst>
                                      </p:cBhvr>
                                      <p:to>
                                        <p:strVal val="visible"/>
                                      </p:to>
                                    </p:set>
                                    <p:animEffect transition="in" filter="blinds(horizontal)">
                                      <p:cBhvr>
                                        <p:cTn id="435" dur="5000"/>
                                        <p:tgtEl>
                                          <p:spTgt spid="41"/>
                                        </p:tgtEl>
                                      </p:cBhvr>
                                    </p:animEffect>
                                  </p:childTnLst>
                                </p:cTn>
                              </p:par>
                              <p:par>
                                <p:cTn id="436" presetID="3" presetClass="entr" presetSubtype="10" fill="hold" grpId="3" nodeType="withEffect">
                                  <p:stCondLst>
                                    <p:cond delay="0"/>
                                  </p:stCondLst>
                                  <p:childTnLst>
                                    <p:set>
                                      <p:cBhvr>
                                        <p:cTn id="437" dur="1" fill="hold">
                                          <p:stCondLst>
                                            <p:cond delay="0"/>
                                          </p:stCondLst>
                                        </p:cTn>
                                        <p:tgtEl>
                                          <p:spTgt spid="42"/>
                                        </p:tgtEl>
                                        <p:attrNameLst>
                                          <p:attrName>style.visibility</p:attrName>
                                        </p:attrNameLst>
                                      </p:cBhvr>
                                      <p:to>
                                        <p:strVal val="visible"/>
                                      </p:to>
                                    </p:set>
                                    <p:animEffect transition="in" filter="blinds(horizontal)">
                                      <p:cBhvr>
                                        <p:cTn id="438" dur="5000"/>
                                        <p:tgtEl>
                                          <p:spTgt spid="42"/>
                                        </p:tgtEl>
                                      </p:cBhvr>
                                    </p:animEffect>
                                  </p:childTnLst>
                                </p:cTn>
                              </p:par>
                              <p:par>
                                <p:cTn id="439" presetID="3" presetClass="entr" presetSubtype="10" fill="hold" grpId="3" nodeType="withEffect">
                                  <p:stCondLst>
                                    <p:cond delay="0"/>
                                  </p:stCondLst>
                                  <p:childTnLst>
                                    <p:set>
                                      <p:cBhvr>
                                        <p:cTn id="440" dur="1" fill="hold">
                                          <p:stCondLst>
                                            <p:cond delay="0"/>
                                          </p:stCondLst>
                                        </p:cTn>
                                        <p:tgtEl>
                                          <p:spTgt spid="43"/>
                                        </p:tgtEl>
                                        <p:attrNameLst>
                                          <p:attrName>style.visibility</p:attrName>
                                        </p:attrNameLst>
                                      </p:cBhvr>
                                      <p:to>
                                        <p:strVal val="visible"/>
                                      </p:to>
                                    </p:set>
                                    <p:animEffect transition="in" filter="blinds(horizontal)">
                                      <p:cBhvr>
                                        <p:cTn id="441" dur="5000"/>
                                        <p:tgtEl>
                                          <p:spTgt spid="43"/>
                                        </p:tgtEl>
                                      </p:cBhvr>
                                    </p:animEffect>
                                  </p:childTnLst>
                                </p:cTn>
                              </p:par>
                              <p:par>
                                <p:cTn id="442" presetID="3" presetClass="entr" presetSubtype="10" fill="hold" grpId="3" nodeType="withEffect">
                                  <p:stCondLst>
                                    <p:cond delay="0"/>
                                  </p:stCondLst>
                                  <p:childTnLst>
                                    <p:set>
                                      <p:cBhvr>
                                        <p:cTn id="443" dur="1" fill="hold">
                                          <p:stCondLst>
                                            <p:cond delay="0"/>
                                          </p:stCondLst>
                                        </p:cTn>
                                        <p:tgtEl>
                                          <p:spTgt spid="44"/>
                                        </p:tgtEl>
                                        <p:attrNameLst>
                                          <p:attrName>style.visibility</p:attrName>
                                        </p:attrNameLst>
                                      </p:cBhvr>
                                      <p:to>
                                        <p:strVal val="visible"/>
                                      </p:to>
                                    </p:set>
                                    <p:animEffect transition="in" filter="blinds(horizontal)">
                                      <p:cBhvr>
                                        <p:cTn id="444" dur="5000"/>
                                        <p:tgtEl>
                                          <p:spTgt spid="44"/>
                                        </p:tgtEl>
                                      </p:cBhvr>
                                    </p:animEffect>
                                  </p:childTnLst>
                                </p:cTn>
                              </p:par>
                              <p:par>
                                <p:cTn id="445" presetID="3" presetClass="entr" presetSubtype="10" fill="hold" grpId="3" nodeType="withEffect">
                                  <p:stCondLst>
                                    <p:cond delay="0"/>
                                  </p:stCondLst>
                                  <p:childTnLst>
                                    <p:set>
                                      <p:cBhvr>
                                        <p:cTn id="446" dur="1" fill="hold">
                                          <p:stCondLst>
                                            <p:cond delay="0"/>
                                          </p:stCondLst>
                                        </p:cTn>
                                        <p:tgtEl>
                                          <p:spTgt spid="45"/>
                                        </p:tgtEl>
                                        <p:attrNameLst>
                                          <p:attrName>style.visibility</p:attrName>
                                        </p:attrNameLst>
                                      </p:cBhvr>
                                      <p:to>
                                        <p:strVal val="visible"/>
                                      </p:to>
                                    </p:set>
                                    <p:animEffect transition="in" filter="blinds(horizontal)">
                                      <p:cBhvr>
                                        <p:cTn id="447" dur="5000"/>
                                        <p:tgtEl>
                                          <p:spTgt spid="45"/>
                                        </p:tgtEl>
                                      </p:cBhvr>
                                    </p:animEffect>
                                  </p:childTnLst>
                                </p:cTn>
                              </p:par>
                              <p:par>
                                <p:cTn id="448" presetID="3" presetClass="entr" presetSubtype="10" fill="hold" grpId="3" nodeType="withEffect">
                                  <p:stCondLst>
                                    <p:cond delay="0"/>
                                  </p:stCondLst>
                                  <p:childTnLst>
                                    <p:set>
                                      <p:cBhvr>
                                        <p:cTn id="449" dur="1" fill="hold">
                                          <p:stCondLst>
                                            <p:cond delay="0"/>
                                          </p:stCondLst>
                                        </p:cTn>
                                        <p:tgtEl>
                                          <p:spTgt spid="46"/>
                                        </p:tgtEl>
                                        <p:attrNameLst>
                                          <p:attrName>style.visibility</p:attrName>
                                        </p:attrNameLst>
                                      </p:cBhvr>
                                      <p:to>
                                        <p:strVal val="visible"/>
                                      </p:to>
                                    </p:set>
                                    <p:animEffect transition="in" filter="blinds(horizontal)">
                                      <p:cBhvr>
                                        <p:cTn id="450" dur="5000"/>
                                        <p:tgtEl>
                                          <p:spTgt spid="46"/>
                                        </p:tgtEl>
                                      </p:cBhvr>
                                    </p:animEffect>
                                  </p:childTnLst>
                                </p:cTn>
                              </p:par>
                              <p:par>
                                <p:cTn id="451" presetID="3" presetClass="entr" presetSubtype="10" fill="hold" grpId="3" nodeType="withEffect">
                                  <p:stCondLst>
                                    <p:cond delay="0"/>
                                  </p:stCondLst>
                                  <p:childTnLst>
                                    <p:set>
                                      <p:cBhvr>
                                        <p:cTn id="452" dur="1" fill="hold">
                                          <p:stCondLst>
                                            <p:cond delay="0"/>
                                          </p:stCondLst>
                                        </p:cTn>
                                        <p:tgtEl>
                                          <p:spTgt spid="47"/>
                                        </p:tgtEl>
                                        <p:attrNameLst>
                                          <p:attrName>style.visibility</p:attrName>
                                        </p:attrNameLst>
                                      </p:cBhvr>
                                      <p:to>
                                        <p:strVal val="visible"/>
                                      </p:to>
                                    </p:set>
                                    <p:animEffect transition="in" filter="blinds(horizontal)">
                                      <p:cBhvr>
                                        <p:cTn id="453" dur="5000"/>
                                        <p:tgtEl>
                                          <p:spTgt spid="47"/>
                                        </p:tgtEl>
                                      </p:cBhvr>
                                    </p:animEffect>
                                  </p:childTnLst>
                                </p:cTn>
                              </p:par>
                              <p:par>
                                <p:cTn id="454" presetID="3" presetClass="entr" presetSubtype="10" fill="hold" grpId="3" nodeType="withEffect">
                                  <p:stCondLst>
                                    <p:cond delay="0"/>
                                  </p:stCondLst>
                                  <p:childTnLst>
                                    <p:set>
                                      <p:cBhvr>
                                        <p:cTn id="455" dur="1" fill="hold">
                                          <p:stCondLst>
                                            <p:cond delay="0"/>
                                          </p:stCondLst>
                                        </p:cTn>
                                        <p:tgtEl>
                                          <p:spTgt spid="48"/>
                                        </p:tgtEl>
                                        <p:attrNameLst>
                                          <p:attrName>style.visibility</p:attrName>
                                        </p:attrNameLst>
                                      </p:cBhvr>
                                      <p:to>
                                        <p:strVal val="visible"/>
                                      </p:to>
                                    </p:set>
                                    <p:animEffect transition="in" filter="blinds(horizontal)">
                                      <p:cBhvr>
                                        <p:cTn id="456" dur="5000"/>
                                        <p:tgtEl>
                                          <p:spTgt spid="48"/>
                                        </p:tgtEl>
                                      </p:cBhvr>
                                    </p:animEffect>
                                  </p:childTnLst>
                                </p:cTn>
                              </p:par>
                              <p:par>
                                <p:cTn id="457" presetID="3" presetClass="entr" presetSubtype="10" fill="hold" grpId="3" nodeType="withEffect">
                                  <p:stCondLst>
                                    <p:cond delay="0"/>
                                  </p:stCondLst>
                                  <p:childTnLst>
                                    <p:set>
                                      <p:cBhvr>
                                        <p:cTn id="458" dur="1" fill="hold">
                                          <p:stCondLst>
                                            <p:cond delay="0"/>
                                          </p:stCondLst>
                                        </p:cTn>
                                        <p:tgtEl>
                                          <p:spTgt spid="49"/>
                                        </p:tgtEl>
                                        <p:attrNameLst>
                                          <p:attrName>style.visibility</p:attrName>
                                        </p:attrNameLst>
                                      </p:cBhvr>
                                      <p:to>
                                        <p:strVal val="visible"/>
                                      </p:to>
                                    </p:set>
                                    <p:animEffect transition="in" filter="blinds(horizontal)">
                                      <p:cBhvr>
                                        <p:cTn id="459" dur="5000"/>
                                        <p:tgtEl>
                                          <p:spTgt spid="49"/>
                                        </p:tgtEl>
                                      </p:cBhvr>
                                    </p:animEffect>
                                  </p:childTnLst>
                                </p:cTn>
                              </p:par>
                              <p:par>
                                <p:cTn id="460" presetID="3" presetClass="entr" presetSubtype="10" fill="hold" grpId="3" nodeType="withEffect">
                                  <p:stCondLst>
                                    <p:cond delay="0"/>
                                  </p:stCondLst>
                                  <p:childTnLst>
                                    <p:set>
                                      <p:cBhvr>
                                        <p:cTn id="461" dur="1" fill="hold">
                                          <p:stCondLst>
                                            <p:cond delay="0"/>
                                          </p:stCondLst>
                                        </p:cTn>
                                        <p:tgtEl>
                                          <p:spTgt spid="50"/>
                                        </p:tgtEl>
                                        <p:attrNameLst>
                                          <p:attrName>style.visibility</p:attrName>
                                        </p:attrNameLst>
                                      </p:cBhvr>
                                      <p:to>
                                        <p:strVal val="visible"/>
                                      </p:to>
                                    </p:set>
                                    <p:animEffect transition="in" filter="blinds(horizontal)">
                                      <p:cBhvr>
                                        <p:cTn id="462" dur="5000"/>
                                        <p:tgtEl>
                                          <p:spTgt spid="50"/>
                                        </p:tgtEl>
                                      </p:cBhvr>
                                    </p:animEffect>
                                  </p:childTnLst>
                                </p:cTn>
                              </p:par>
                              <p:par>
                                <p:cTn id="463" presetID="3" presetClass="entr" presetSubtype="10" fill="hold" grpId="3" nodeType="withEffect">
                                  <p:stCondLst>
                                    <p:cond delay="0"/>
                                  </p:stCondLst>
                                  <p:childTnLst>
                                    <p:set>
                                      <p:cBhvr>
                                        <p:cTn id="464" dur="1" fill="hold">
                                          <p:stCondLst>
                                            <p:cond delay="0"/>
                                          </p:stCondLst>
                                        </p:cTn>
                                        <p:tgtEl>
                                          <p:spTgt spid="51"/>
                                        </p:tgtEl>
                                        <p:attrNameLst>
                                          <p:attrName>style.visibility</p:attrName>
                                        </p:attrNameLst>
                                      </p:cBhvr>
                                      <p:to>
                                        <p:strVal val="visible"/>
                                      </p:to>
                                    </p:set>
                                    <p:animEffect transition="in" filter="blinds(horizontal)">
                                      <p:cBhvr>
                                        <p:cTn id="465" dur="5000"/>
                                        <p:tgtEl>
                                          <p:spTgt spid="51"/>
                                        </p:tgtEl>
                                      </p:cBhvr>
                                    </p:animEffect>
                                  </p:childTnLst>
                                </p:cTn>
                              </p:par>
                              <p:par>
                                <p:cTn id="466" presetID="3" presetClass="entr" presetSubtype="10" fill="hold" grpId="3" nodeType="withEffect">
                                  <p:stCondLst>
                                    <p:cond delay="0"/>
                                  </p:stCondLst>
                                  <p:childTnLst>
                                    <p:set>
                                      <p:cBhvr>
                                        <p:cTn id="467" dur="1" fill="hold">
                                          <p:stCondLst>
                                            <p:cond delay="0"/>
                                          </p:stCondLst>
                                        </p:cTn>
                                        <p:tgtEl>
                                          <p:spTgt spid="52"/>
                                        </p:tgtEl>
                                        <p:attrNameLst>
                                          <p:attrName>style.visibility</p:attrName>
                                        </p:attrNameLst>
                                      </p:cBhvr>
                                      <p:to>
                                        <p:strVal val="visible"/>
                                      </p:to>
                                    </p:set>
                                    <p:animEffect transition="in" filter="blinds(horizontal)">
                                      <p:cBhvr>
                                        <p:cTn id="468" dur="5000"/>
                                        <p:tgtEl>
                                          <p:spTgt spid="52"/>
                                        </p:tgtEl>
                                      </p:cBhvr>
                                    </p:animEffect>
                                  </p:childTnLst>
                                </p:cTn>
                              </p:par>
                              <p:par>
                                <p:cTn id="469" presetID="3" presetClass="entr" presetSubtype="10" fill="hold" grpId="3" nodeType="withEffect">
                                  <p:stCondLst>
                                    <p:cond delay="0"/>
                                  </p:stCondLst>
                                  <p:childTnLst>
                                    <p:set>
                                      <p:cBhvr>
                                        <p:cTn id="470" dur="1" fill="hold">
                                          <p:stCondLst>
                                            <p:cond delay="0"/>
                                          </p:stCondLst>
                                        </p:cTn>
                                        <p:tgtEl>
                                          <p:spTgt spid="53"/>
                                        </p:tgtEl>
                                        <p:attrNameLst>
                                          <p:attrName>style.visibility</p:attrName>
                                        </p:attrNameLst>
                                      </p:cBhvr>
                                      <p:to>
                                        <p:strVal val="visible"/>
                                      </p:to>
                                    </p:set>
                                    <p:animEffect transition="in" filter="blinds(horizontal)">
                                      <p:cBhvr>
                                        <p:cTn id="471" dur="5000"/>
                                        <p:tgtEl>
                                          <p:spTgt spid="53"/>
                                        </p:tgtEl>
                                      </p:cBhvr>
                                    </p:animEffect>
                                  </p:childTnLst>
                                </p:cTn>
                              </p:par>
                              <p:par>
                                <p:cTn id="472" presetID="3" presetClass="entr" presetSubtype="10" fill="hold" grpId="3" nodeType="withEffect">
                                  <p:stCondLst>
                                    <p:cond delay="0"/>
                                  </p:stCondLst>
                                  <p:childTnLst>
                                    <p:set>
                                      <p:cBhvr>
                                        <p:cTn id="473" dur="1" fill="hold">
                                          <p:stCondLst>
                                            <p:cond delay="0"/>
                                          </p:stCondLst>
                                        </p:cTn>
                                        <p:tgtEl>
                                          <p:spTgt spid="54"/>
                                        </p:tgtEl>
                                        <p:attrNameLst>
                                          <p:attrName>style.visibility</p:attrName>
                                        </p:attrNameLst>
                                      </p:cBhvr>
                                      <p:to>
                                        <p:strVal val="visible"/>
                                      </p:to>
                                    </p:set>
                                    <p:animEffect transition="in" filter="blinds(horizontal)">
                                      <p:cBhvr>
                                        <p:cTn id="474" dur="5000"/>
                                        <p:tgtEl>
                                          <p:spTgt spid="54"/>
                                        </p:tgtEl>
                                      </p:cBhvr>
                                    </p:animEffect>
                                  </p:childTnLst>
                                </p:cTn>
                              </p:par>
                              <p:par>
                                <p:cTn id="475" presetID="3" presetClass="entr" presetSubtype="10" fill="hold" grpId="3" nodeType="withEffect">
                                  <p:stCondLst>
                                    <p:cond delay="0"/>
                                  </p:stCondLst>
                                  <p:childTnLst>
                                    <p:set>
                                      <p:cBhvr>
                                        <p:cTn id="476" dur="1" fill="hold">
                                          <p:stCondLst>
                                            <p:cond delay="0"/>
                                          </p:stCondLst>
                                        </p:cTn>
                                        <p:tgtEl>
                                          <p:spTgt spid="55"/>
                                        </p:tgtEl>
                                        <p:attrNameLst>
                                          <p:attrName>style.visibility</p:attrName>
                                        </p:attrNameLst>
                                      </p:cBhvr>
                                      <p:to>
                                        <p:strVal val="visible"/>
                                      </p:to>
                                    </p:set>
                                    <p:animEffect transition="in" filter="blinds(horizontal)">
                                      <p:cBhvr>
                                        <p:cTn id="477" dur="5000"/>
                                        <p:tgtEl>
                                          <p:spTgt spid="55"/>
                                        </p:tgtEl>
                                      </p:cBhvr>
                                    </p:animEffect>
                                  </p:childTnLst>
                                </p:cTn>
                              </p:par>
                              <p:par>
                                <p:cTn id="478" presetID="3" presetClass="entr" presetSubtype="10" fill="hold" grpId="3" nodeType="withEffect">
                                  <p:stCondLst>
                                    <p:cond delay="0"/>
                                  </p:stCondLst>
                                  <p:childTnLst>
                                    <p:set>
                                      <p:cBhvr>
                                        <p:cTn id="479" dur="1" fill="hold">
                                          <p:stCondLst>
                                            <p:cond delay="0"/>
                                          </p:stCondLst>
                                        </p:cTn>
                                        <p:tgtEl>
                                          <p:spTgt spid="56"/>
                                        </p:tgtEl>
                                        <p:attrNameLst>
                                          <p:attrName>style.visibility</p:attrName>
                                        </p:attrNameLst>
                                      </p:cBhvr>
                                      <p:to>
                                        <p:strVal val="visible"/>
                                      </p:to>
                                    </p:set>
                                    <p:animEffect transition="in" filter="blinds(horizontal)">
                                      <p:cBhvr>
                                        <p:cTn id="480" dur="5000"/>
                                        <p:tgtEl>
                                          <p:spTgt spid="56"/>
                                        </p:tgtEl>
                                      </p:cBhvr>
                                    </p:animEffect>
                                  </p:childTnLst>
                                </p:cTn>
                              </p:par>
                              <p:par>
                                <p:cTn id="481" presetID="3" presetClass="entr" presetSubtype="10" fill="hold" grpId="3" nodeType="withEffect">
                                  <p:stCondLst>
                                    <p:cond delay="0"/>
                                  </p:stCondLst>
                                  <p:childTnLst>
                                    <p:set>
                                      <p:cBhvr>
                                        <p:cTn id="482" dur="1" fill="hold">
                                          <p:stCondLst>
                                            <p:cond delay="0"/>
                                          </p:stCondLst>
                                        </p:cTn>
                                        <p:tgtEl>
                                          <p:spTgt spid="57"/>
                                        </p:tgtEl>
                                        <p:attrNameLst>
                                          <p:attrName>style.visibility</p:attrName>
                                        </p:attrNameLst>
                                      </p:cBhvr>
                                      <p:to>
                                        <p:strVal val="visible"/>
                                      </p:to>
                                    </p:set>
                                    <p:animEffect transition="in" filter="blinds(horizontal)">
                                      <p:cBhvr>
                                        <p:cTn id="483" dur="5000"/>
                                        <p:tgtEl>
                                          <p:spTgt spid="57"/>
                                        </p:tgtEl>
                                      </p:cBhvr>
                                    </p:animEffect>
                                  </p:childTnLst>
                                </p:cTn>
                              </p:par>
                              <p:par>
                                <p:cTn id="484" presetID="3" presetClass="entr" presetSubtype="10" fill="hold" grpId="3" nodeType="withEffect">
                                  <p:stCondLst>
                                    <p:cond delay="0"/>
                                  </p:stCondLst>
                                  <p:childTnLst>
                                    <p:set>
                                      <p:cBhvr>
                                        <p:cTn id="485" dur="1" fill="hold">
                                          <p:stCondLst>
                                            <p:cond delay="0"/>
                                          </p:stCondLst>
                                        </p:cTn>
                                        <p:tgtEl>
                                          <p:spTgt spid="58"/>
                                        </p:tgtEl>
                                        <p:attrNameLst>
                                          <p:attrName>style.visibility</p:attrName>
                                        </p:attrNameLst>
                                      </p:cBhvr>
                                      <p:to>
                                        <p:strVal val="visible"/>
                                      </p:to>
                                    </p:set>
                                    <p:animEffect transition="in" filter="blinds(horizontal)">
                                      <p:cBhvr>
                                        <p:cTn id="486" dur="5000"/>
                                        <p:tgtEl>
                                          <p:spTgt spid="58"/>
                                        </p:tgtEl>
                                      </p:cBhvr>
                                    </p:animEffect>
                                  </p:childTnLst>
                                </p:cTn>
                              </p:par>
                              <p:par>
                                <p:cTn id="487" presetID="3" presetClass="entr" presetSubtype="10" fill="hold" grpId="3" nodeType="withEffect">
                                  <p:stCondLst>
                                    <p:cond delay="0"/>
                                  </p:stCondLst>
                                  <p:childTnLst>
                                    <p:set>
                                      <p:cBhvr>
                                        <p:cTn id="488" dur="1" fill="hold">
                                          <p:stCondLst>
                                            <p:cond delay="0"/>
                                          </p:stCondLst>
                                        </p:cTn>
                                        <p:tgtEl>
                                          <p:spTgt spid="59"/>
                                        </p:tgtEl>
                                        <p:attrNameLst>
                                          <p:attrName>style.visibility</p:attrName>
                                        </p:attrNameLst>
                                      </p:cBhvr>
                                      <p:to>
                                        <p:strVal val="visible"/>
                                      </p:to>
                                    </p:set>
                                    <p:animEffect transition="in" filter="blinds(horizontal)">
                                      <p:cBhvr>
                                        <p:cTn id="489" dur="5000"/>
                                        <p:tgtEl>
                                          <p:spTgt spid="59"/>
                                        </p:tgtEl>
                                      </p:cBhvr>
                                    </p:animEffect>
                                  </p:childTnLst>
                                </p:cTn>
                              </p:par>
                              <p:par>
                                <p:cTn id="490" presetID="3" presetClass="entr" presetSubtype="10" fill="hold" grpId="3" nodeType="withEffect">
                                  <p:stCondLst>
                                    <p:cond delay="0"/>
                                  </p:stCondLst>
                                  <p:childTnLst>
                                    <p:set>
                                      <p:cBhvr>
                                        <p:cTn id="491" dur="1" fill="hold">
                                          <p:stCondLst>
                                            <p:cond delay="0"/>
                                          </p:stCondLst>
                                        </p:cTn>
                                        <p:tgtEl>
                                          <p:spTgt spid="60"/>
                                        </p:tgtEl>
                                        <p:attrNameLst>
                                          <p:attrName>style.visibility</p:attrName>
                                        </p:attrNameLst>
                                      </p:cBhvr>
                                      <p:to>
                                        <p:strVal val="visible"/>
                                      </p:to>
                                    </p:set>
                                    <p:animEffect transition="in" filter="blinds(horizontal)">
                                      <p:cBhvr>
                                        <p:cTn id="492" dur="5000"/>
                                        <p:tgtEl>
                                          <p:spTgt spid="60"/>
                                        </p:tgtEl>
                                      </p:cBhvr>
                                    </p:animEffect>
                                  </p:childTnLst>
                                </p:cTn>
                              </p:par>
                              <p:par>
                                <p:cTn id="493" presetID="3" presetClass="entr" presetSubtype="10" fill="hold" grpId="3" nodeType="withEffect">
                                  <p:stCondLst>
                                    <p:cond delay="0"/>
                                  </p:stCondLst>
                                  <p:childTnLst>
                                    <p:set>
                                      <p:cBhvr>
                                        <p:cTn id="494" dur="1" fill="hold">
                                          <p:stCondLst>
                                            <p:cond delay="0"/>
                                          </p:stCondLst>
                                        </p:cTn>
                                        <p:tgtEl>
                                          <p:spTgt spid="61"/>
                                        </p:tgtEl>
                                        <p:attrNameLst>
                                          <p:attrName>style.visibility</p:attrName>
                                        </p:attrNameLst>
                                      </p:cBhvr>
                                      <p:to>
                                        <p:strVal val="visible"/>
                                      </p:to>
                                    </p:set>
                                    <p:animEffect transition="in" filter="blinds(horizontal)">
                                      <p:cBhvr>
                                        <p:cTn id="495" dur="5000"/>
                                        <p:tgtEl>
                                          <p:spTgt spid="61"/>
                                        </p:tgtEl>
                                      </p:cBhvr>
                                    </p:animEffect>
                                  </p:childTnLst>
                                </p:cTn>
                              </p:par>
                              <p:par>
                                <p:cTn id="496" presetID="3" presetClass="entr" presetSubtype="10" fill="hold" grpId="3" nodeType="withEffect">
                                  <p:stCondLst>
                                    <p:cond delay="0"/>
                                  </p:stCondLst>
                                  <p:childTnLst>
                                    <p:set>
                                      <p:cBhvr>
                                        <p:cTn id="497" dur="1" fill="hold">
                                          <p:stCondLst>
                                            <p:cond delay="0"/>
                                          </p:stCondLst>
                                        </p:cTn>
                                        <p:tgtEl>
                                          <p:spTgt spid="62"/>
                                        </p:tgtEl>
                                        <p:attrNameLst>
                                          <p:attrName>style.visibility</p:attrName>
                                        </p:attrNameLst>
                                      </p:cBhvr>
                                      <p:to>
                                        <p:strVal val="visible"/>
                                      </p:to>
                                    </p:set>
                                    <p:animEffect transition="in" filter="blinds(horizontal)">
                                      <p:cBhvr>
                                        <p:cTn id="498" dur="5000"/>
                                        <p:tgtEl>
                                          <p:spTgt spid="62"/>
                                        </p:tgtEl>
                                      </p:cBhvr>
                                    </p:animEffect>
                                  </p:childTnLst>
                                </p:cTn>
                              </p:par>
                              <p:par>
                                <p:cTn id="499" presetID="3" presetClass="entr" presetSubtype="10" fill="hold" grpId="3" nodeType="withEffect">
                                  <p:stCondLst>
                                    <p:cond delay="0"/>
                                  </p:stCondLst>
                                  <p:childTnLst>
                                    <p:set>
                                      <p:cBhvr>
                                        <p:cTn id="500" dur="1" fill="hold">
                                          <p:stCondLst>
                                            <p:cond delay="0"/>
                                          </p:stCondLst>
                                        </p:cTn>
                                        <p:tgtEl>
                                          <p:spTgt spid="63"/>
                                        </p:tgtEl>
                                        <p:attrNameLst>
                                          <p:attrName>style.visibility</p:attrName>
                                        </p:attrNameLst>
                                      </p:cBhvr>
                                      <p:to>
                                        <p:strVal val="visible"/>
                                      </p:to>
                                    </p:set>
                                    <p:animEffect transition="in" filter="blinds(horizontal)">
                                      <p:cBhvr>
                                        <p:cTn id="501" dur="5000"/>
                                        <p:tgtEl>
                                          <p:spTgt spid="63"/>
                                        </p:tgtEl>
                                      </p:cBhvr>
                                    </p:animEffect>
                                  </p:childTnLst>
                                </p:cTn>
                              </p:par>
                              <p:par>
                                <p:cTn id="502" presetID="3" presetClass="entr" presetSubtype="10" fill="hold" grpId="3" nodeType="withEffect">
                                  <p:stCondLst>
                                    <p:cond delay="0"/>
                                  </p:stCondLst>
                                  <p:childTnLst>
                                    <p:set>
                                      <p:cBhvr>
                                        <p:cTn id="503" dur="1" fill="hold">
                                          <p:stCondLst>
                                            <p:cond delay="0"/>
                                          </p:stCondLst>
                                        </p:cTn>
                                        <p:tgtEl>
                                          <p:spTgt spid="64"/>
                                        </p:tgtEl>
                                        <p:attrNameLst>
                                          <p:attrName>style.visibility</p:attrName>
                                        </p:attrNameLst>
                                      </p:cBhvr>
                                      <p:to>
                                        <p:strVal val="visible"/>
                                      </p:to>
                                    </p:set>
                                    <p:animEffect transition="in" filter="blinds(horizontal)">
                                      <p:cBhvr>
                                        <p:cTn id="504" dur="5000"/>
                                        <p:tgtEl>
                                          <p:spTgt spid="64"/>
                                        </p:tgtEl>
                                      </p:cBhvr>
                                    </p:animEffect>
                                  </p:childTnLst>
                                </p:cTn>
                              </p:par>
                              <p:par>
                                <p:cTn id="505" presetID="3" presetClass="entr" presetSubtype="10" fill="hold" grpId="3" nodeType="withEffect">
                                  <p:stCondLst>
                                    <p:cond delay="0"/>
                                  </p:stCondLst>
                                  <p:childTnLst>
                                    <p:set>
                                      <p:cBhvr>
                                        <p:cTn id="506" dur="1" fill="hold">
                                          <p:stCondLst>
                                            <p:cond delay="0"/>
                                          </p:stCondLst>
                                        </p:cTn>
                                        <p:tgtEl>
                                          <p:spTgt spid="65"/>
                                        </p:tgtEl>
                                        <p:attrNameLst>
                                          <p:attrName>style.visibility</p:attrName>
                                        </p:attrNameLst>
                                      </p:cBhvr>
                                      <p:to>
                                        <p:strVal val="visible"/>
                                      </p:to>
                                    </p:set>
                                    <p:animEffect transition="in" filter="blinds(horizontal)">
                                      <p:cBhvr>
                                        <p:cTn id="507" dur="5000"/>
                                        <p:tgtEl>
                                          <p:spTgt spid="65"/>
                                        </p:tgtEl>
                                      </p:cBhvr>
                                    </p:animEffect>
                                  </p:childTnLst>
                                </p:cTn>
                              </p:par>
                              <p:par>
                                <p:cTn id="508" presetID="3" presetClass="entr" presetSubtype="10" fill="hold" grpId="3" nodeType="withEffect">
                                  <p:stCondLst>
                                    <p:cond delay="0"/>
                                  </p:stCondLst>
                                  <p:childTnLst>
                                    <p:set>
                                      <p:cBhvr>
                                        <p:cTn id="509" dur="1" fill="hold">
                                          <p:stCondLst>
                                            <p:cond delay="0"/>
                                          </p:stCondLst>
                                        </p:cTn>
                                        <p:tgtEl>
                                          <p:spTgt spid="66"/>
                                        </p:tgtEl>
                                        <p:attrNameLst>
                                          <p:attrName>style.visibility</p:attrName>
                                        </p:attrNameLst>
                                      </p:cBhvr>
                                      <p:to>
                                        <p:strVal val="visible"/>
                                      </p:to>
                                    </p:set>
                                    <p:animEffect transition="in" filter="blinds(horizontal)">
                                      <p:cBhvr>
                                        <p:cTn id="510" dur="5000"/>
                                        <p:tgtEl>
                                          <p:spTgt spid="66"/>
                                        </p:tgtEl>
                                      </p:cBhvr>
                                    </p:animEffect>
                                  </p:childTnLst>
                                </p:cTn>
                              </p:par>
                              <p:par>
                                <p:cTn id="511" presetID="3" presetClass="entr" presetSubtype="10" fill="hold" grpId="3" nodeType="withEffect">
                                  <p:stCondLst>
                                    <p:cond delay="0"/>
                                  </p:stCondLst>
                                  <p:childTnLst>
                                    <p:set>
                                      <p:cBhvr>
                                        <p:cTn id="512" dur="1" fill="hold">
                                          <p:stCondLst>
                                            <p:cond delay="0"/>
                                          </p:stCondLst>
                                        </p:cTn>
                                        <p:tgtEl>
                                          <p:spTgt spid="67"/>
                                        </p:tgtEl>
                                        <p:attrNameLst>
                                          <p:attrName>style.visibility</p:attrName>
                                        </p:attrNameLst>
                                      </p:cBhvr>
                                      <p:to>
                                        <p:strVal val="visible"/>
                                      </p:to>
                                    </p:set>
                                    <p:animEffect transition="in" filter="blinds(horizontal)">
                                      <p:cBhvr>
                                        <p:cTn id="513" dur="5000"/>
                                        <p:tgtEl>
                                          <p:spTgt spid="67"/>
                                        </p:tgtEl>
                                      </p:cBhvr>
                                    </p:animEffect>
                                  </p:childTnLst>
                                </p:cTn>
                              </p:par>
                              <p:par>
                                <p:cTn id="514" presetID="3" presetClass="entr" presetSubtype="10" fill="hold" grpId="3" nodeType="withEffect">
                                  <p:stCondLst>
                                    <p:cond delay="0"/>
                                  </p:stCondLst>
                                  <p:childTnLst>
                                    <p:set>
                                      <p:cBhvr>
                                        <p:cTn id="515" dur="1" fill="hold">
                                          <p:stCondLst>
                                            <p:cond delay="0"/>
                                          </p:stCondLst>
                                        </p:cTn>
                                        <p:tgtEl>
                                          <p:spTgt spid="68"/>
                                        </p:tgtEl>
                                        <p:attrNameLst>
                                          <p:attrName>style.visibility</p:attrName>
                                        </p:attrNameLst>
                                      </p:cBhvr>
                                      <p:to>
                                        <p:strVal val="visible"/>
                                      </p:to>
                                    </p:set>
                                    <p:animEffect transition="in" filter="blinds(horizontal)">
                                      <p:cBhvr>
                                        <p:cTn id="516" dur="5000"/>
                                        <p:tgtEl>
                                          <p:spTgt spid="68"/>
                                        </p:tgtEl>
                                      </p:cBhvr>
                                    </p:animEffect>
                                  </p:childTnLst>
                                </p:cTn>
                              </p:par>
                              <p:par>
                                <p:cTn id="517" presetID="3" presetClass="entr" presetSubtype="10" fill="hold" grpId="3" nodeType="withEffect">
                                  <p:stCondLst>
                                    <p:cond delay="0"/>
                                  </p:stCondLst>
                                  <p:childTnLst>
                                    <p:set>
                                      <p:cBhvr>
                                        <p:cTn id="518" dur="1" fill="hold">
                                          <p:stCondLst>
                                            <p:cond delay="0"/>
                                          </p:stCondLst>
                                        </p:cTn>
                                        <p:tgtEl>
                                          <p:spTgt spid="69"/>
                                        </p:tgtEl>
                                        <p:attrNameLst>
                                          <p:attrName>style.visibility</p:attrName>
                                        </p:attrNameLst>
                                      </p:cBhvr>
                                      <p:to>
                                        <p:strVal val="visible"/>
                                      </p:to>
                                    </p:set>
                                    <p:animEffect transition="in" filter="blinds(horizontal)">
                                      <p:cBhvr>
                                        <p:cTn id="519" dur="5000"/>
                                        <p:tgtEl>
                                          <p:spTgt spid="69"/>
                                        </p:tgtEl>
                                      </p:cBhvr>
                                    </p:animEffect>
                                  </p:childTnLst>
                                </p:cTn>
                              </p:par>
                              <p:par>
                                <p:cTn id="520" presetID="3" presetClass="entr" presetSubtype="10" fill="hold" grpId="3" nodeType="withEffect">
                                  <p:stCondLst>
                                    <p:cond delay="0"/>
                                  </p:stCondLst>
                                  <p:childTnLst>
                                    <p:set>
                                      <p:cBhvr>
                                        <p:cTn id="521" dur="1" fill="hold">
                                          <p:stCondLst>
                                            <p:cond delay="0"/>
                                          </p:stCondLst>
                                        </p:cTn>
                                        <p:tgtEl>
                                          <p:spTgt spid="70"/>
                                        </p:tgtEl>
                                        <p:attrNameLst>
                                          <p:attrName>style.visibility</p:attrName>
                                        </p:attrNameLst>
                                      </p:cBhvr>
                                      <p:to>
                                        <p:strVal val="visible"/>
                                      </p:to>
                                    </p:set>
                                    <p:animEffect transition="in" filter="blinds(horizontal)">
                                      <p:cBhvr>
                                        <p:cTn id="522" dur="5000"/>
                                        <p:tgtEl>
                                          <p:spTgt spid="70"/>
                                        </p:tgtEl>
                                      </p:cBhvr>
                                    </p:animEffect>
                                  </p:childTnLst>
                                </p:cTn>
                              </p:par>
                              <p:par>
                                <p:cTn id="523" presetID="3" presetClass="entr" presetSubtype="10" fill="hold" grpId="3" nodeType="withEffect">
                                  <p:stCondLst>
                                    <p:cond delay="0"/>
                                  </p:stCondLst>
                                  <p:childTnLst>
                                    <p:set>
                                      <p:cBhvr>
                                        <p:cTn id="524" dur="1" fill="hold">
                                          <p:stCondLst>
                                            <p:cond delay="0"/>
                                          </p:stCondLst>
                                        </p:cTn>
                                        <p:tgtEl>
                                          <p:spTgt spid="71"/>
                                        </p:tgtEl>
                                        <p:attrNameLst>
                                          <p:attrName>style.visibility</p:attrName>
                                        </p:attrNameLst>
                                      </p:cBhvr>
                                      <p:to>
                                        <p:strVal val="visible"/>
                                      </p:to>
                                    </p:set>
                                    <p:animEffect transition="in" filter="blinds(horizontal)">
                                      <p:cBhvr>
                                        <p:cTn id="525" dur="5000"/>
                                        <p:tgtEl>
                                          <p:spTgt spid="71"/>
                                        </p:tgtEl>
                                      </p:cBhvr>
                                    </p:animEffect>
                                  </p:childTnLst>
                                </p:cTn>
                              </p:par>
                              <p:par>
                                <p:cTn id="526" presetID="3" presetClass="entr" presetSubtype="10" fill="hold" grpId="3" nodeType="withEffect">
                                  <p:stCondLst>
                                    <p:cond delay="0"/>
                                  </p:stCondLst>
                                  <p:childTnLst>
                                    <p:set>
                                      <p:cBhvr>
                                        <p:cTn id="527" dur="1" fill="hold">
                                          <p:stCondLst>
                                            <p:cond delay="0"/>
                                          </p:stCondLst>
                                        </p:cTn>
                                        <p:tgtEl>
                                          <p:spTgt spid="72"/>
                                        </p:tgtEl>
                                        <p:attrNameLst>
                                          <p:attrName>style.visibility</p:attrName>
                                        </p:attrNameLst>
                                      </p:cBhvr>
                                      <p:to>
                                        <p:strVal val="visible"/>
                                      </p:to>
                                    </p:set>
                                    <p:animEffect transition="in" filter="blinds(horizontal)">
                                      <p:cBhvr>
                                        <p:cTn id="528" dur="5000"/>
                                        <p:tgtEl>
                                          <p:spTgt spid="72"/>
                                        </p:tgtEl>
                                      </p:cBhvr>
                                    </p:animEffect>
                                  </p:childTnLst>
                                </p:cTn>
                              </p:par>
                              <p:par>
                                <p:cTn id="529" presetID="3" presetClass="entr" presetSubtype="10" fill="hold" grpId="3" nodeType="withEffect">
                                  <p:stCondLst>
                                    <p:cond delay="0"/>
                                  </p:stCondLst>
                                  <p:childTnLst>
                                    <p:set>
                                      <p:cBhvr>
                                        <p:cTn id="530" dur="1" fill="hold">
                                          <p:stCondLst>
                                            <p:cond delay="0"/>
                                          </p:stCondLst>
                                        </p:cTn>
                                        <p:tgtEl>
                                          <p:spTgt spid="73"/>
                                        </p:tgtEl>
                                        <p:attrNameLst>
                                          <p:attrName>style.visibility</p:attrName>
                                        </p:attrNameLst>
                                      </p:cBhvr>
                                      <p:to>
                                        <p:strVal val="visible"/>
                                      </p:to>
                                    </p:set>
                                    <p:animEffect transition="in" filter="blinds(horizontal)">
                                      <p:cBhvr>
                                        <p:cTn id="531" dur="5000"/>
                                        <p:tgtEl>
                                          <p:spTgt spid="73"/>
                                        </p:tgtEl>
                                      </p:cBhvr>
                                    </p:animEffect>
                                  </p:childTnLst>
                                </p:cTn>
                              </p:par>
                              <p:par>
                                <p:cTn id="532" presetID="3" presetClass="entr" presetSubtype="10" fill="hold" grpId="3" nodeType="withEffect">
                                  <p:stCondLst>
                                    <p:cond delay="0"/>
                                  </p:stCondLst>
                                  <p:childTnLst>
                                    <p:set>
                                      <p:cBhvr>
                                        <p:cTn id="533" dur="1" fill="hold">
                                          <p:stCondLst>
                                            <p:cond delay="0"/>
                                          </p:stCondLst>
                                        </p:cTn>
                                        <p:tgtEl>
                                          <p:spTgt spid="74"/>
                                        </p:tgtEl>
                                        <p:attrNameLst>
                                          <p:attrName>style.visibility</p:attrName>
                                        </p:attrNameLst>
                                      </p:cBhvr>
                                      <p:to>
                                        <p:strVal val="visible"/>
                                      </p:to>
                                    </p:set>
                                    <p:animEffect transition="in" filter="blinds(horizontal)">
                                      <p:cBhvr>
                                        <p:cTn id="534" dur="5000"/>
                                        <p:tgtEl>
                                          <p:spTgt spid="74"/>
                                        </p:tgtEl>
                                      </p:cBhvr>
                                    </p:animEffect>
                                  </p:childTnLst>
                                </p:cTn>
                              </p:par>
                              <p:par>
                                <p:cTn id="535" presetID="3" presetClass="entr" presetSubtype="10" fill="hold" grpId="3" nodeType="withEffect">
                                  <p:stCondLst>
                                    <p:cond delay="0"/>
                                  </p:stCondLst>
                                  <p:childTnLst>
                                    <p:set>
                                      <p:cBhvr>
                                        <p:cTn id="536" dur="1" fill="hold">
                                          <p:stCondLst>
                                            <p:cond delay="0"/>
                                          </p:stCondLst>
                                        </p:cTn>
                                        <p:tgtEl>
                                          <p:spTgt spid="75"/>
                                        </p:tgtEl>
                                        <p:attrNameLst>
                                          <p:attrName>style.visibility</p:attrName>
                                        </p:attrNameLst>
                                      </p:cBhvr>
                                      <p:to>
                                        <p:strVal val="visible"/>
                                      </p:to>
                                    </p:set>
                                    <p:animEffect transition="in" filter="blinds(horizontal)">
                                      <p:cBhvr>
                                        <p:cTn id="537" dur="5000"/>
                                        <p:tgtEl>
                                          <p:spTgt spid="75"/>
                                        </p:tgtEl>
                                      </p:cBhvr>
                                    </p:animEffect>
                                  </p:childTnLst>
                                </p:cTn>
                              </p:par>
                              <p:par>
                                <p:cTn id="538" presetID="3" presetClass="entr" presetSubtype="10" fill="hold" grpId="3" nodeType="withEffect">
                                  <p:stCondLst>
                                    <p:cond delay="0"/>
                                  </p:stCondLst>
                                  <p:childTnLst>
                                    <p:set>
                                      <p:cBhvr>
                                        <p:cTn id="539" dur="1" fill="hold">
                                          <p:stCondLst>
                                            <p:cond delay="0"/>
                                          </p:stCondLst>
                                        </p:cTn>
                                        <p:tgtEl>
                                          <p:spTgt spid="76"/>
                                        </p:tgtEl>
                                        <p:attrNameLst>
                                          <p:attrName>style.visibility</p:attrName>
                                        </p:attrNameLst>
                                      </p:cBhvr>
                                      <p:to>
                                        <p:strVal val="visible"/>
                                      </p:to>
                                    </p:set>
                                    <p:animEffect transition="in" filter="blinds(horizontal)">
                                      <p:cBhvr>
                                        <p:cTn id="540" dur="5000"/>
                                        <p:tgtEl>
                                          <p:spTgt spid="76"/>
                                        </p:tgtEl>
                                      </p:cBhvr>
                                    </p:animEffect>
                                  </p:childTnLst>
                                </p:cTn>
                              </p:par>
                              <p:par>
                                <p:cTn id="541" presetID="3" presetClass="entr" presetSubtype="10" fill="hold" grpId="3" nodeType="withEffect">
                                  <p:stCondLst>
                                    <p:cond delay="0"/>
                                  </p:stCondLst>
                                  <p:childTnLst>
                                    <p:set>
                                      <p:cBhvr>
                                        <p:cTn id="542" dur="1" fill="hold">
                                          <p:stCondLst>
                                            <p:cond delay="0"/>
                                          </p:stCondLst>
                                        </p:cTn>
                                        <p:tgtEl>
                                          <p:spTgt spid="77"/>
                                        </p:tgtEl>
                                        <p:attrNameLst>
                                          <p:attrName>style.visibility</p:attrName>
                                        </p:attrNameLst>
                                      </p:cBhvr>
                                      <p:to>
                                        <p:strVal val="visible"/>
                                      </p:to>
                                    </p:set>
                                    <p:animEffect transition="in" filter="blinds(horizontal)">
                                      <p:cBhvr>
                                        <p:cTn id="543" dur="5000"/>
                                        <p:tgtEl>
                                          <p:spTgt spid="77"/>
                                        </p:tgtEl>
                                      </p:cBhvr>
                                    </p:animEffect>
                                  </p:childTnLst>
                                </p:cTn>
                              </p:par>
                              <p:par>
                                <p:cTn id="544" presetID="3" presetClass="entr" presetSubtype="10" fill="hold" grpId="3" nodeType="withEffect">
                                  <p:stCondLst>
                                    <p:cond delay="0"/>
                                  </p:stCondLst>
                                  <p:childTnLst>
                                    <p:set>
                                      <p:cBhvr>
                                        <p:cTn id="545" dur="1" fill="hold">
                                          <p:stCondLst>
                                            <p:cond delay="0"/>
                                          </p:stCondLst>
                                        </p:cTn>
                                        <p:tgtEl>
                                          <p:spTgt spid="78"/>
                                        </p:tgtEl>
                                        <p:attrNameLst>
                                          <p:attrName>style.visibility</p:attrName>
                                        </p:attrNameLst>
                                      </p:cBhvr>
                                      <p:to>
                                        <p:strVal val="visible"/>
                                      </p:to>
                                    </p:set>
                                    <p:animEffect transition="in" filter="blinds(horizontal)">
                                      <p:cBhvr>
                                        <p:cTn id="546" dur="5000"/>
                                        <p:tgtEl>
                                          <p:spTgt spid="78"/>
                                        </p:tgtEl>
                                      </p:cBhvr>
                                    </p:animEffect>
                                  </p:childTnLst>
                                </p:cTn>
                              </p:par>
                              <p:par>
                                <p:cTn id="547" presetID="3" presetClass="entr" presetSubtype="10" fill="hold" grpId="3" nodeType="withEffect">
                                  <p:stCondLst>
                                    <p:cond delay="0"/>
                                  </p:stCondLst>
                                  <p:childTnLst>
                                    <p:set>
                                      <p:cBhvr>
                                        <p:cTn id="548" dur="1" fill="hold">
                                          <p:stCondLst>
                                            <p:cond delay="0"/>
                                          </p:stCondLst>
                                        </p:cTn>
                                        <p:tgtEl>
                                          <p:spTgt spid="79"/>
                                        </p:tgtEl>
                                        <p:attrNameLst>
                                          <p:attrName>style.visibility</p:attrName>
                                        </p:attrNameLst>
                                      </p:cBhvr>
                                      <p:to>
                                        <p:strVal val="visible"/>
                                      </p:to>
                                    </p:set>
                                    <p:animEffect transition="in" filter="blinds(horizontal)">
                                      <p:cBhvr>
                                        <p:cTn id="549" dur="5000"/>
                                        <p:tgtEl>
                                          <p:spTgt spid="79"/>
                                        </p:tgtEl>
                                      </p:cBhvr>
                                    </p:animEffect>
                                  </p:childTnLst>
                                </p:cTn>
                              </p:par>
                              <p:par>
                                <p:cTn id="550" presetID="3" presetClass="entr" presetSubtype="10" fill="hold" grpId="3" nodeType="withEffect">
                                  <p:stCondLst>
                                    <p:cond delay="0"/>
                                  </p:stCondLst>
                                  <p:childTnLst>
                                    <p:set>
                                      <p:cBhvr>
                                        <p:cTn id="551" dur="1" fill="hold">
                                          <p:stCondLst>
                                            <p:cond delay="0"/>
                                          </p:stCondLst>
                                        </p:cTn>
                                        <p:tgtEl>
                                          <p:spTgt spid="80"/>
                                        </p:tgtEl>
                                        <p:attrNameLst>
                                          <p:attrName>style.visibility</p:attrName>
                                        </p:attrNameLst>
                                      </p:cBhvr>
                                      <p:to>
                                        <p:strVal val="visible"/>
                                      </p:to>
                                    </p:set>
                                    <p:animEffect transition="in" filter="blinds(horizontal)">
                                      <p:cBhvr>
                                        <p:cTn id="552" dur="5000"/>
                                        <p:tgtEl>
                                          <p:spTgt spid="80"/>
                                        </p:tgtEl>
                                      </p:cBhvr>
                                    </p:animEffect>
                                  </p:childTnLst>
                                </p:cTn>
                              </p:par>
                              <p:par>
                                <p:cTn id="553" presetID="3" presetClass="entr" presetSubtype="10" fill="hold" grpId="3" nodeType="withEffect">
                                  <p:stCondLst>
                                    <p:cond delay="0"/>
                                  </p:stCondLst>
                                  <p:childTnLst>
                                    <p:set>
                                      <p:cBhvr>
                                        <p:cTn id="554" dur="1" fill="hold">
                                          <p:stCondLst>
                                            <p:cond delay="0"/>
                                          </p:stCondLst>
                                        </p:cTn>
                                        <p:tgtEl>
                                          <p:spTgt spid="81"/>
                                        </p:tgtEl>
                                        <p:attrNameLst>
                                          <p:attrName>style.visibility</p:attrName>
                                        </p:attrNameLst>
                                      </p:cBhvr>
                                      <p:to>
                                        <p:strVal val="visible"/>
                                      </p:to>
                                    </p:set>
                                    <p:animEffect transition="in" filter="blinds(horizontal)">
                                      <p:cBhvr>
                                        <p:cTn id="555" dur="5000"/>
                                        <p:tgtEl>
                                          <p:spTgt spid="81"/>
                                        </p:tgtEl>
                                      </p:cBhvr>
                                    </p:animEffect>
                                  </p:childTnLst>
                                </p:cTn>
                              </p:par>
                              <p:par>
                                <p:cTn id="556" presetID="3" presetClass="entr" presetSubtype="10" fill="hold" grpId="3" nodeType="withEffect">
                                  <p:stCondLst>
                                    <p:cond delay="0"/>
                                  </p:stCondLst>
                                  <p:childTnLst>
                                    <p:set>
                                      <p:cBhvr>
                                        <p:cTn id="557" dur="1" fill="hold">
                                          <p:stCondLst>
                                            <p:cond delay="0"/>
                                          </p:stCondLst>
                                        </p:cTn>
                                        <p:tgtEl>
                                          <p:spTgt spid="82"/>
                                        </p:tgtEl>
                                        <p:attrNameLst>
                                          <p:attrName>style.visibility</p:attrName>
                                        </p:attrNameLst>
                                      </p:cBhvr>
                                      <p:to>
                                        <p:strVal val="visible"/>
                                      </p:to>
                                    </p:set>
                                    <p:animEffect transition="in" filter="blinds(horizontal)">
                                      <p:cBhvr>
                                        <p:cTn id="558" dur="5000"/>
                                        <p:tgtEl>
                                          <p:spTgt spid="82"/>
                                        </p:tgtEl>
                                      </p:cBhvr>
                                    </p:animEffect>
                                  </p:childTnLst>
                                </p:cTn>
                              </p:par>
                              <p:par>
                                <p:cTn id="559" presetID="3" presetClass="entr" presetSubtype="10" fill="hold" grpId="3" nodeType="withEffect">
                                  <p:stCondLst>
                                    <p:cond delay="0"/>
                                  </p:stCondLst>
                                  <p:childTnLst>
                                    <p:set>
                                      <p:cBhvr>
                                        <p:cTn id="560" dur="1" fill="hold">
                                          <p:stCondLst>
                                            <p:cond delay="0"/>
                                          </p:stCondLst>
                                        </p:cTn>
                                        <p:tgtEl>
                                          <p:spTgt spid="83"/>
                                        </p:tgtEl>
                                        <p:attrNameLst>
                                          <p:attrName>style.visibility</p:attrName>
                                        </p:attrNameLst>
                                      </p:cBhvr>
                                      <p:to>
                                        <p:strVal val="visible"/>
                                      </p:to>
                                    </p:set>
                                    <p:animEffect transition="in" filter="blinds(horizontal)">
                                      <p:cBhvr>
                                        <p:cTn id="561" dur="5000"/>
                                        <p:tgtEl>
                                          <p:spTgt spid="83"/>
                                        </p:tgtEl>
                                      </p:cBhvr>
                                    </p:animEffect>
                                  </p:childTnLst>
                                </p:cTn>
                              </p:par>
                              <p:par>
                                <p:cTn id="562" presetID="3" presetClass="entr" presetSubtype="10" fill="hold" grpId="3" nodeType="withEffect">
                                  <p:stCondLst>
                                    <p:cond delay="0"/>
                                  </p:stCondLst>
                                  <p:childTnLst>
                                    <p:set>
                                      <p:cBhvr>
                                        <p:cTn id="563" dur="1" fill="hold">
                                          <p:stCondLst>
                                            <p:cond delay="0"/>
                                          </p:stCondLst>
                                        </p:cTn>
                                        <p:tgtEl>
                                          <p:spTgt spid="84"/>
                                        </p:tgtEl>
                                        <p:attrNameLst>
                                          <p:attrName>style.visibility</p:attrName>
                                        </p:attrNameLst>
                                      </p:cBhvr>
                                      <p:to>
                                        <p:strVal val="visible"/>
                                      </p:to>
                                    </p:set>
                                    <p:animEffect transition="in" filter="blinds(horizontal)">
                                      <p:cBhvr>
                                        <p:cTn id="564" dur="5000"/>
                                        <p:tgtEl>
                                          <p:spTgt spid="84"/>
                                        </p:tgtEl>
                                      </p:cBhvr>
                                    </p:animEffect>
                                  </p:childTnLst>
                                </p:cTn>
                              </p:par>
                              <p:par>
                                <p:cTn id="565" presetID="3" presetClass="entr" presetSubtype="10" fill="hold" grpId="3" nodeType="withEffect">
                                  <p:stCondLst>
                                    <p:cond delay="0"/>
                                  </p:stCondLst>
                                  <p:childTnLst>
                                    <p:set>
                                      <p:cBhvr>
                                        <p:cTn id="566" dur="1" fill="hold">
                                          <p:stCondLst>
                                            <p:cond delay="0"/>
                                          </p:stCondLst>
                                        </p:cTn>
                                        <p:tgtEl>
                                          <p:spTgt spid="85"/>
                                        </p:tgtEl>
                                        <p:attrNameLst>
                                          <p:attrName>style.visibility</p:attrName>
                                        </p:attrNameLst>
                                      </p:cBhvr>
                                      <p:to>
                                        <p:strVal val="visible"/>
                                      </p:to>
                                    </p:set>
                                    <p:animEffect transition="in" filter="blinds(horizontal)">
                                      <p:cBhvr>
                                        <p:cTn id="567" dur="5000"/>
                                        <p:tgtEl>
                                          <p:spTgt spid="85"/>
                                        </p:tgtEl>
                                      </p:cBhvr>
                                    </p:animEffect>
                                  </p:childTnLst>
                                </p:cTn>
                              </p:par>
                            </p:childTnLst>
                          </p:cTn>
                        </p:par>
                        <p:par>
                          <p:cTn id="568" fill="hold">
                            <p:stCondLst>
                              <p:cond delay="5000"/>
                            </p:stCondLst>
                            <p:childTnLst>
                              <p:par>
                                <p:cTn id="569" presetID="2" presetClass="exit" presetSubtype="12" fill="hold" grpId="1" nodeType="afterEffect">
                                  <p:stCondLst>
                                    <p:cond delay="0"/>
                                  </p:stCondLst>
                                  <p:childTnLst>
                                    <p:anim calcmode="lin" valueType="num">
                                      <p:cBhvr additive="base">
                                        <p:cTn id="570" dur="5000"/>
                                        <p:tgtEl>
                                          <p:spTgt spid="8"/>
                                        </p:tgtEl>
                                        <p:attrNameLst>
                                          <p:attrName>ppt_x</p:attrName>
                                        </p:attrNameLst>
                                      </p:cBhvr>
                                      <p:tavLst>
                                        <p:tav tm="0">
                                          <p:val>
                                            <p:strVal val="ppt_x"/>
                                          </p:val>
                                        </p:tav>
                                        <p:tav tm="100000">
                                          <p:val>
                                            <p:strVal val="0-ppt_w/2"/>
                                          </p:val>
                                        </p:tav>
                                      </p:tavLst>
                                    </p:anim>
                                    <p:anim calcmode="lin" valueType="num">
                                      <p:cBhvr additive="base">
                                        <p:cTn id="571" dur="5000"/>
                                        <p:tgtEl>
                                          <p:spTgt spid="8"/>
                                        </p:tgtEl>
                                        <p:attrNameLst>
                                          <p:attrName>ppt_y</p:attrName>
                                        </p:attrNameLst>
                                      </p:cBhvr>
                                      <p:tavLst>
                                        <p:tav tm="0">
                                          <p:val>
                                            <p:strVal val="ppt_y"/>
                                          </p:val>
                                        </p:tav>
                                        <p:tav tm="100000">
                                          <p:val>
                                            <p:strVal val="1+ppt_h/2"/>
                                          </p:val>
                                        </p:tav>
                                      </p:tavLst>
                                    </p:anim>
                                    <p:set>
                                      <p:cBhvr>
                                        <p:cTn id="572" dur="1" fill="hold">
                                          <p:stCondLst>
                                            <p:cond delay="4999"/>
                                          </p:stCondLst>
                                        </p:cTn>
                                        <p:tgtEl>
                                          <p:spTgt spid="8"/>
                                        </p:tgtEl>
                                        <p:attrNameLst>
                                          <p:attrName>style.visibility</p:attrName>
                                        </p:attrNameLst>
                                      </p:cBhvr>
                                      <p:to>
                                        <p:strVal val="hidden"/>
                                      </p:to>
                                    </p:set>
                                  </p:childTnLst>
                                </p:cTn>
                              </p:par>
                              <p:par>
                                <p:cTn id="573" presetID="2" presetClass="exit" presetSubtype="12" fill="hold" grpId="1" nodeType="withEffect">
                                  <p:stCondLst>
                                    <p:cond delay="0"/>
                                  </p:stCondLst>
                                  <p:childTnLst>
                                    <p:anim calcmode="lin" valueType="num">
                                      <p:cBhvr additive="base">
                                        <p:cTn id="574" dur="5000"/>
                                        <p:tgtEl>
                                          <p:spTgt spid="18"/>
                                        </p:tgtEl>
                                        <p:attrNameLst>
                                          <p:attrName>ppt_x</p:attrName>
                                        </p:attrNameLst>
                                      </p:cBhvr>
                                      <p:tavLst>
                                        <p:tav tm="0">
                                          <p:val>
                                            <p:strVal val="ppt_x"/>
                                          </p:val>
                                        </p:tav>
                                        <p:tav tm="100000">
                                          <p:val>
                                            <p:strVal val="0-ppt_w/2"/>
                                          </p:val>
                                        </p:tav>
                                      </p:tavLst>
                                    </p:anim>
                                    <p:anim calcmode="lin" valueType="num">
                                      <p:cBhvr additive="base">
                                        <p:cTn id="575" dur="5000"/>
                                        <p:tgtEl>
                                          <p:spTgt spid="18"/>
                                        </p:tgtEl>
                                        <p:attrNameLst>
                                          <p:attrName>ppt_y</p:attrName>
                                        </p:attrNameLst>
                                      </p:cBhvr>
                                      <p:tavLst>
                                        <p:tav tm="0">
                                          <p:val>
                                            <p:strVal val="ppt_y"/>
                                          </p:val>
                                        </p:tav>
                                        <p:tav tm="100000">
                                          <p:val>
                                            <p:strVal val="1+ppt_h/2"/>
                                          </p:val>
                                        </p:tav>
                                      </p:tavLst>
                                    </p:anim>
                                    <p:set>
                                      <p:cBhvr>
                                        <p:cTn id="576" dur="1" fill="hold">
                                          <p:stCondLst>
                                            <p:cond delay="4999"/>
                                          </p:stCondLst>
                                        </p:cTn>
                                        <p:tgtEl>
                                          <p:spTgt spid="18"/>
                                        </p:tgtEl>
                                        <p:attrNameLst>
                                          <p:attrName>style.visibility</p:attrName>
                                        </p:attrNameLst>
                                      </p:cBhvr>
                                      <p:to>
                                        <p:strVal val="hidden"/>
                                      </p:to>
                                    </p:set>
                                  </p:childTnLst>
                                </p:cTn>
                              </p:par>
                              <p:par>
                                <p:cTn id="577" presetID="2" presetClass="exit" presetSubtype="12" fill="hold" grpId="1" nodeType="withEffect">
                                  <p:stCondLst>
                                    <p:cond delay="0"/>
                                  </p:stCondLst>
                                  <p:childTnLst>
                                    <p:anim calcmode="lin" valueType="num">
                                      <p:cBhvr additive="base">
                                        <p:cTn id="578" dur="5000"/>
                                        <p:tgtEl>
                                          <p:spTgt spid="28"/>
                                        </p:tgtEl>
                                        <p:attrNameLst>
                                          <p:attrName>ppt_x</p:attrName>
                                        </p:attrNameLst>
                                      </p:cBhvr>
                                      <p:tavLst>
                                        <p:tav tm="0">
                                          <p:val>
                                            <p:strVal val="ppt_x"/>
                                          </p:val>
                                        </p:tav>
                                        <p:tav tm="100000">
                                          <p:val>
                                            <p:strVal val="0-ppt_w/2"/>
                                          </p:val>
                                        </p:tav>
                                      </p:tavLst>
                                    </p:anim>
                                    <p:anim calcmode="lin" valueType="num">
                                      <p:cBhvr additive="base">
                                        <p:cTn id="579" dur="5000"/>
                                        <p:tgtEl>
                                          <p:spTgt spid="28"/>
                                        </p:tgtEl>
                                        <p:attrNameLst>
                                          <p:attrName>ppt_y</p:attrName>
                                        </p:attrNameLst>
                                      </p:cBhvr>
                                      <p:tavLst>
                                        <p:tav tm="0">
                                          <p:val>
                                            <p:strVal val="ppt_y"/>
                                          </p:val>
                                        </p:tav>
                                        <p:tav tm="100000">
                                          <p:val>
                                            <p:strVal val="1+ppt_h/2"/>
                                          </p:val>
                                        </p:tav>
                                      </p:tavLst>
                                    </p:anim>
                                    <p:set>
                                      <p:cBhvr>
                                        <p:cTn id="580" dur="1" fill="hold">
                                          <p:stCondLst>
                                            <p:cond delay="4999"/>
                                          </p:stCondLst>
                                        </p:cTn>
                                        <p:tgtEl>
                                          <p:spTgt spid="28"/>
                                        </p:tgtEl>
                                        <p:attrNameLst>
                                          <p:attrName>style.visibility</p:attrName>
                                        </p:attrNameLst>
                                      </p:cBhvr>
                                      <p:to>
                                        <p:strVal val="hidden"/>
                                      </p:to>
                                    </p:set>
                                  </p:childTnLst>
                                </p:cTn>
                              </p:par>
                              <p:par>
                                <p:cTn id="581" presetID="2" presetClass="exit" presetSubtype="12" fill="hold" grpId="1" nodeType="withEffect">
                                  <p:stCondLst>
                                    <p:cond delay="0"/>
                                  </p:stCondLst>
                                  <p:childTnLst>
                                    <p:anim calcmode="lin" valueType="num">
                                      <p:cBhvr additive="base">
                                        <p:cTn id="582" dur="5000"/>
                                        <p:tgtEl>
                                          <p:spTgt spid="38"/>
                                        </p:tgtEl>
                                        <p:attrNameLst>
                                          <p:attrName>ppt_x</p:attrName>
                                        </p:attrNameLst>
                                      </p:cBhvr>
                                      <p:tavLst>
                                        <p:tav tm="0">
                                          <p:val>
                                            <p:strVal val="ppt_x"/>
                                          </p:val>
                                        </p:tav>
                                        <p:tav tm="100000">
                                          <p:val>
                                            <p:strVal val="0-ppt_w/2"/>
                                          </p:val>
                                        </p:tav>
                                      </p:tavLst>
                                    </p:anim>
                                    <p:anim calcmode="lin" valueType="num">
                                      <p:cBhvr additive="base">
                                        <p:cTn id="583" dur="5000"/>
                                        <p:tgtEl>
                                          <p:spTgt spid="38"/>
                                        </p:tgtEl>
                                        <p:attrNameLst>
                                          <p:attrName>ppt_y</p:attrName>
                                        </p:attrNameLst>
                                      </p:cBhvr>
                                      <p:tavLst>
                                        <p:tav tm="0">
                                          <p:val>
                                            <p:strVal val="ppt_y"/>
                                          </p:val>
                                        </p:tav>
                                        <p:tav tm="100000">
                                          <p:val>
                                            <p:strVal val="1+ppt_h/2"/>
                                          </p:val>
                                        </p:tav>
                                      </p:tavLst>
                                    </p:anim>
                                    <p:set>
                                      <p:cBhvr>
                                        <p:cTn id="584" dur="1" fill="hold">
                                          <p:stCondLst>
                                            <p:cond delay="4999"/>
                                          </p:stCondLst>
                                        </p:cTn>
                                        <p:tgtEl>
                                          <p:spTgt spid="38"/>
                                        </p:tgtEl>
                                        <p:attrNameLst>
                                          <p:attrName>style.visibility</p:attrName>
                                        </p:attrNameLst>
                                      </p:cBhvr>
                                      <p:to>
                                        <p:strVal val="hidden"/>
                                      </p:to>
                                    </p:set>
                                  </p:childTnLst>
                                </p:cTn>
                              </p:par>
                              <p:par>
                                <p:cTn id="585" presetID="2" presetClass="exit" presetSubtype="12" fill="hold" grpId="1" nodeType="withEffect">
                                  <p:stCondLst>
                                    <p:cond delay="0"/>
                                  </p:stCondLst>
                                  <p:childTnLst>
                                    <p:anim calcmode="lin" valueType="num">
                                      <p:cBhvr additive="base">
                                        <p:cTn id="586" dur="5000"/>
                                        <p:tgtEl>
                                          <p:spTgt spid="48"/>
                                        </p:tgtEl>
                                        <p:attrNameLst>
                                          <p:attrName>ppt_x</p:attrName>
                                        </p:attrNameLst>
                                      </p:cBhvr>
                                      <p:tavLst>
                                        <p:tav tm="0">
                                          <p:val>
                                            <p:strVal val="ppt_x"/>
                                          </p:val>
                                        </p:tav>
                                        <p:tav tm="100000">
                                          <p:val>
                                            <p:strVal val="0-ppt_w/2"/>
                                          </p:val>
                                        </p:tav>
                                      </p:tavLst>
                                    </p:anim>
                                    <p:anim calcmode="lin" valueType="num">
                                      <p:cBhvr additive="base">
                                        <p:cTn id="587" dur="5000"/>
                                        <p:tgtEl>
                                          <p:spTgt spid="48"/>
                                        </p:tgtEl>
                                        <p:attrNameLst>
                                          <p:attrName>ppt_y</p:attrName>
                                        </p:attrNameLst>
                                      </p:cBhvr>
                                      <p:tavLst>
                                        <p:tav tm="0">
                                          <p:val>
                                            <p:strVal val="ppt_y"/>
                                          </p:val>
                                        </p:tav>
                                        <p:tav tm="100000">
                                          <p:val>
                                            <p:strVal val="1+ppt_h/2"/>
                                          </p:val>
                                        </p:tav>
                                      </p:tavLst>
                                    </p:anim>
                                    <p:set>
                                      <p:cBhvr>
                                        <p:cTn id="588" dur="1" fill="hold">
                                          <p:stCondLst>
                                            <p:cond delay="4999"/>
                                          </p:stCondLst>
                                        </p:cTn>
                                        <p:tgtEl>
                                          <p:spTgt spid="48"/>
                                        </p:tgtEl>
                                        <p:attrNameLst>
                                          <p:attrName>style.visibility</p:attrName>
                                        </p:attrNameLst>
                                      </p:cBhvr>
                                      <p:to>
                                        <p:strVal val="hidden"/>
                                      </p:to>
                                    </p:set>
                                  </p:childTnLst>
                                </p:cTn>
                              </p:par>
                              <p:par>
                                <p:cTn id="589" presetID="2" presetClass="exit" presetSubtype="12" fill="hold" grpId="1" nodeType="withEffect">
                                  <p:stCondLst>
                                    <p:cond delay="0"/>
                                  </p:stCondLst>
                                  <p:childTnLst>
                                    <p:anim calcmode="lin" valueType="num">
                                      <p:cBhvr additive="base">
                                        <p:cTn id="590" dur="5000"/>
                                        <p:tgtEl>
                                          <p:spTgt spid="58"/>
                                        </p:tgtEl>
                                        <p:attrNameLst>
                                          <p:attrName>ppt_x</p:attrName>
                                        </p:attrNameLst>
                                      </p:cBhvr>
                                      <p:tavLst>
                                        <p:tav tm="0">
                                          <p:val>
                                            <p:strVal val="ppt_x"/>
                                          </p:val>
                                        </p:tav>
                                        <p:tav tm="100000">
                                          <p:val>
                                            <p:strVal val="0-ppt_w/2"/>
                                          </p:val>
                                        </p:tav>
                                      </p:tavLst>
                                    </p:anim>
                                    <p:anim calcmode="lin" valueType="num">
                                      <p:cBhvr additive="base">
                                        <p:cTn id="591" dur="5000"/>
                                        <p:tgtEl>
                                          <p:spTgt spid="58"/>
                                        </p:tgtEl>
                                        <p:attrNameLst>
                                          <p:attrName>ppt_y</p:attrName>
                                        </p:attrNameLst>
                                      </p:cBhvr>
                                      <p:tavLst>
                                        <p:tav tm="0">
                                          <p:val>
                                            <p:strVal val="ppt_y"/>
                                          </p:val>
                                        </p:tav>
                                        <p:tav tm="100000">
                                          <p:val>
                                            <p:strVal val="1+ppt_h/2"/>
                                          </p:val>
                                        </p:tav>
                                      </p:tavLst>
                                    </p:anim>
                                    <p:set>
                                      <p:cBhvr>
                                        <p:cTn id="592" dur="1" fill="hold">
                                          <p:stCondLst>
                                            <p:cond delay="4999"/>
                                          </p:stCondLst>
                                        </p:cTn>
                                        <p:tgtEl>
                                          <p:spTgt spid="58"/>
                                        </p:tgtEl>
                                        <p:attrNameLst>
                                          <p:attrName>style.visibility</p:attrName>
                                        </p:attrNameLst>
                                      </p:cBhvr>
                                      <p:to>
                                        <p:strVal val="hidden"/>
                                      </p:to>
                                    </p:set>
                                  </p:childTnLst>
                                </p:cTn>
                              </p:par>
                              <p:par>
                                <p:cTn id="593" presetID="2" presetClass="exit" presetSubtype="12" fill="hold" grpId="1" nodeType="withEffect">
                                  <p:stCondLst>
                                    <p:cond delay="0"/>
                                  </p:stCondLst>
                                  <p:childTnLst>
                                    <p:anim calcmode="lin" valueType="num">
                                      <p:cBhvr additive="base">
                                        <p:cTn id="594" dur="5000"/>
                                        <p:tgtEl>
                                          <p:spTgt spid="68"/>
                                        </p:tgtEl>
                                        <p:attrNameLst>
                                          <p:attrName>ppt_x</p:attrName>
                                        </p:attrNameLst>
                                      </p:cBhvr>
                                      <p:tavLst>
                                        <p:tav tm="0">
                                          <p:val>
                                            <p:strVal val="ppt_x"/>
                                          </p:val>
                                        </p:tav>
                                        <p:tav tm="100000">
                                          <p:val>
                                            <p:strVal val="0-ppt_w/2"/>
                                          </p:val>
                                        </p:tav>
                                      </p:tavLst>
                                    </p:anim>
                                    <p:anim calcmode="lin" valueType="num">
                                      <p:cBhvr additive="base">
                                        <p:cTn id="595" dur="5000"/>
                                        <p:tgtEl>
                                          <p:spTgt spid="68"/>
                                        </p:tgtEl>
                                        <p:attrNameLst>
                                          <p:attrName>ppt_y</p:attrName>
                                        </p:attrNameLst>
                                      </p:cBhvr>
                                      <p:tavLst>
                                        <p:tav tm="0">
                                          <p:val>
                                            <p:strVal val="ppt_y"/>
                                          </p:val>
                                        </p:tav>
                                        <p:tav tm="100000">
                                          <p:val>
                                            <p:strVal val="1+ppt_h/2"/>
                                          </p:val>
                                        </p:tav>
                                      </p:tavLst>
                                    </p:anim>
                                    <p:set>
                                      <p:cBhvr>
                                        <p:cTn id="596" dur="1" fill="hold">
                                          <p:stCondLst>
                                            <p:cond delay="4999"/>
                                          </p:stCondLst>
                                        </p:cTn>
                                        <p:tgtEl>
                                          <p:spTgt spid="68"/>
                                        </p:tgtEl>
                                        <p:attrNameLst>
                                          <p:attrName>style.visibility</p:attrName>
                                        </p:attrNameLst>
                                      </p:cBhvr>
                                      <p:to>
                                        <p:strVal val="hidden"/>
                                      </p:to>
                                    </p:set>
                                  </p:childTnLst>
                                </p:cTn>
                              </p:par>
                              <p:par>
                                <p:cTn id="597" presetID="2" presetClass="exit" presetSubtype="12" fill="hold" grpId="1" nodeType="withEffect">
                                  <p:stCondLst>
                                    <p:cond delay="0"/>
                                  </p:stCondLst>
                                  <p:childTnLst>
                                    <p:anim calcmode="lin" valueType="num">
                                      <p:cBhvr additive="base">
                                        <p:cTn id="598" dur="5000"/>
                                        <p:tgtEl>
                                          <p:spTgt spid="78"/>
                                        </p:tgtEl>
                                        <p:attrNameLst>
                                          <p:attrName>ppt_x</p:attrName>
                                        </p:attrNameLst>
                                      </p:cBhvr>
                                      <p:tavLst>
                                        <p:tav tm="0">
                                          <p:val>
                                            <p:strVal val="ppt_x"/>
                                          </p:val>
                                        </p:tav>
                                        <p:tav tm="100000">
                                          <p:val>
                                            <p:strVal val="0-ppt_w/2"/>
                                          </p:val>
                                        </p:tav>
                                      </p:tavLst>
                                    </p:anim>
                                    <p:anim calcmode="lin" valueType="num">
                                      <p:cBhvr additive="base">
                                        <p:cTn id="599" dur="5000"/>
                                        <p:tgtEl>
                                          <p:spTgt spid="78"/>
                                        </p:tgtEl>
                                        <p:attrNameLst>
                                          <p:attrName>ppt_y</p:attrName>
                                        </p:attrNameLst>
                                      </p:cBhvr>
                                      <p:tavLst>
                                        <p:tav tm="0">
                                          <p:val>
                                            <p:strVal val="ppt_y"/>
                                          </p:val>
                                        </p:tav>
                                        <p:tav tm="100000">
                                          <p:val>
                                            <p:strVal val="1+ppt_h/2"/>
                                          </p:val>
                                        </p:tav>
                                      </p:tavLst>
                                    </p:anim>
                                    <p:set>
                                      <p:cBhvr>
                                        <p:cTn id="600" dur="1" fill="hold">
                                          <p:stCondLst>
                                            <p:cond delay="4999"/>
                                          </p:stCondLst>
                                        </p:cTn>
                                        <p:tgtEl>
                                          <p:spTgt spid="78"/>
                                        </p:tgtEl>
                                        <p:attrNameLst>
                                          <p:attrName>style.visibility</p:attrName>
                                        </p:attrNameLst>
                                      </p:cBhvr>
                                      <p:to>
                                        <p:strVal val="hidden"/>
                                      </p:to>
                                    </p:set>
                                  </p:childTnLst>
                                </p:cTn>
                              </p:par>
                              <p:par>
                                <p:cTn id="601" presetID="2" presetClass="exit" presetSubtype="12" fill="hold" grpId="1" nodeType="withEffect">
                                  <p:stCondLst>
                                    <p:cond delay="0"/>
                                  </p:stCondLst>
                                  <p:childTnLst>
                                    <p:anim calcmode="lin" valueType="num">
                                      <p:cBhvr additive="base">
                                        <p:cTn id="602" dur="5000"/>
                                        <p:tgtEl>
                                          <p:spTgt spid="12"/>
                                        </p:tgtEl>
                                        <p:attrNameLst>
                                          <p:attrName>ppt_x</p:attrName>
                                        </p:attrNameLst>
                                      </p:cBhvr>
                                      <p:tavLst>
                                        <p:tav tm="0">
                                          <p:val>
                                            <p:strVal val="ppt_x"/>
                                          </p:val>
                                        </p:tav>
                                        <p:tav tm="100000">
                                          <p:val>
                                            <p:strVal val="0-ppt_w/2"/>
                                          </p:val>
                                        </p:tav>
                                      </p:tavLst>
                                    </p:anim>
                                    <p:anim calcmode="lin" valueType="num">
                                      <p:cBhvr additive="base">
                                        <p:cTn id="603" dur="5000"/>
                                        <p:tgtEl>
                                          <p:spTgt spid="12"/>
                                        </p:tgtEl>
                                        <p:attrNameLst>
                                          <p:attrName>ppt_y</p:attrName>
                                        </p:attrNameLst>
                                      </p:cBhvr>
                                      <p:tavLst>
                                        <p:tav tm="0">
                                          <p:val>
                                            <p:strVal val="ppt_y"/>
                                          </p:val>
                                        </p:tav>
                                        <p:tav tm="100000">
                                          <p:val>
                                            <p:strVal val="1+ppt_h/2"/>
                                          </p:val>
                                        </p:tav>
                                      </p:tavLst>
                                    </p:anim>
                                    <p:set>
                                      <p:cBhvr>
                                        <p:cTn id="604" dur="1" fill="hold">
                                          <p:stCondLst>
                                            <p:cond delay="4999"/>
                                          </p:stCondLst>
                                        </p:cTn>
                                        <p:tgtEl>
                                          <p:spTgt spid="12"/>
                                        </p:tgtEl>
                                        <p:attrNameLst>
                                          <p:attrName>style.visibility</p:attrName>
                                        </p:attrNameLst>
                                      </p:cBhvr>
                                      <p:to>
                                        <p:strVal val="hidden"/>
                                      </p:to>
                                    </p:set>
                                  </p:childTnLst>
                                </p:cTn>
                              </p:par>
                              <p:par>
                                <p:cTn id="605" presetID="2" presetClass="exit" presetSubtype="12" fill="hold" grpId="1" nodeType="withEffect">
                                  <p:stCondLst>
                                    <p:cond delay="0"/>
                                  </p:stCondLst>
                                  <p:childTnLst>
                                    <p:anim calcmode="lin" valueType="num">
                                      <p:cBhvr additive="base">
                                        <p:cTn id="606" dur="5000"/>
                                        <p:tgtEl>
                                          <p:spTgt spid="22"/>
                                        </p:tgtEl>
                                        <p:attrNameLst>
                                          <p:attrName>ppt_x</p:attrName>
                                        </p:attrNameLst>
                                      </p:cBhvr>
                                      <p:tavLst>
                                        <p:tav tm="0">
                                          <p:val>
                                            <p:strVal val="ppt_x"/>
                                          </p:val>
                                        </p:tav>
                                        <p:tav tm="100000">
                                          <p:val>
                                            <p:strVal val="0-ppt_w/2"/>
                                          </p:val>
                                        </p:tav>
                                      </p:tavLst>
                                    </p:anim>
                                    <p:anim calcmode="lin" valueType="num">
                                      <p:cBhvr additive="base">
                                        <p:cTn id="607" dur="5000"/>
                                        <p:tgtEl>
                                          <p:spTgt spid="22"/>
                                        </p:tgtEl>
                                        <p:attrNameLst>
                                          <p:attrName>ppt_y</p:attrName>
                                        </p:attrNameLst>
                                      </p:cBhvr>
                                      <p:tavLst>
                                        <p:tav tm="0">
                                          <p:val>
                                            <p:strVal val="ppt_y"/>
                                          </p:val>
                                        </p:tav>
                                        <p:tav tm="100000">
                                          <p:val>
                                            <p:strVal val="1+ppt_h/2"/>
                                          </p:val>
                                        </p:tav>
                                      </p:tavLst>
                                    </p:anim>
                                    <p:set>
                                      <p:cBhvr>
                                        <p:cTn id="608" dur="1" fill="hold">
                                          <p:stCondLst>
                                            <p:cond delay="4999"/>
                                          </p:stCondLst>
                                        </p:cTn>
                                        <p:tgtEl>
                                          <p:spTgt spid="22"/>
                                        </p:tgtEl>
                                        <p:attrNameLst>
                                          <p:attrName>style.visibility</p:attrName>
                                        </p:attrNameLst>
                                      </p:cBhvr>
                                      <p:to>
                                        <p:strVal val="hidden"/>
                                      </p:to>
                                    </p:set>
                                  </p:childTnLst>
                                </p:cTn>
                              </p:par>
                              <p:par>
                                <p:cTn id="609" presetID="2" presetClass="exit" presetSubtype="12" fill="hold" grpId="1" nodeType="withEffect">
                                  <p:stCondLst>
                                    <p:cond delay="0"/>
                                  </p:stCondLst>
                                  <p:childTnLst>
                                    <p:anim calcmode="lin" valueType="num">
                                      <p:cBhvr additive="base">
                                        <p:cTn id="610" dur="5000"/>
                                        <p:tgtEl>
                                          <p:spTgt spid="32"/>
                                        </p:tgtEl>
                                        <p:attrNameLst>
                                          <p:attrName>ppt_x</p:attrName>
                                        </p:attrNameLst>
                                      </p:cBhvr>
                                      <p:tavLst>
                                        <p:tav tm="0">
                                          <p:val>
                                            <p:strVal val="ppt_x"/>
                                          </p:val>
                                        </p:tav>
                                        <p:tav tm="100000">
                                          <p:val>
                                            <p:strVal val="0-ppt_w/2"/>
                                          </p:val>
                                        </p:tav>
                                      </p:tavLst>
                                    </p:anim>
                                    <p:anim calcmode="lin" valueType="num">
                                      <p:cBhvr additive="base">
                                        <p:cTn id="611" dur="5000"/>
                                        <p:tgtEl>
                                          <p:spTgt spid="32"/>
                                        </p:tgtEl>
                                        <p:attrNameLst>
                                          <p:attrName>ppt_y</p:attrName>
                                        </p:attrNameLst>
                                      </p:cBhvr>
                                      <p:tavLst>
                                        <p:tav tm="0">
                                          <p:val>
                                            <p:strVal val="ppt_y"/>
                                          </p:val>
                                        </p:tav>
                                        <p:tav tm="100000">
                                          <p:val>
                                            <p:strVal val="1+ppt_h/2"/>
                                          </p:val>
                                        </p:tav>
                                      </p:tavLst>
                                    </p:anim>
                                    <p:set>
                                      <p:cBhvr>
                                        <p:cTn id="612" dur="1" fill="hold">
                                          <p:stCondLst>
                                            <p:cond delay="4999"/>
                                          </p:stCondLst>
                                        </p:cTn>
                                        <p:tgtEl>
                                          <p:spTgt spid="32"/>
                                        </p:tgtEl>
                                        <p:attrNameLst>
                                          <p:attrName>style.visibility</p:attrName>
                                        </p:attrNameLst>
                                      </p:cBhvr>
                                      <p:to>
                                        <p:strVal val="hidden"/>
                                      </p:to>
                                    </p:set>
                                  </p:childTnLst>
                                </p:cTn>
                              </p:par>
                              <p:par>
                                <p:cTn id="613" presetID="2" presetClass="exit" presetSubtype="12" fill="hold" grpId="1" nodeType="withEffect">
                                  <p:stCondLst>
                                    <p:cond delay="0"/>
                                  </p:stCondLst>
                                  <p:childTnLst>
                                    <p:anim calcmode="lin" valueType="num">
                                      <p:cBhvr additive="base">
                                        <p:cTn id="614" dur="5000"/>
                                        <p:tgtEl>
                                          <p:spTgt spid="42"/>
                                        </p:tgtEl>
                                        <p:attrNameLst>
                                          <p:attrName>ppt_x</p:attrName>
                                        </p:attrNameLst>
                                      </p:cBhvr>
                                      <p:tavLst>
                                        <p:tav tm="0">
                                          <p:val>
                                            <p:strVal val="ppt_x"/>
                                          </p:val>
                                        </p:tav>
                                        <p:tav tm="100000">
                                          <p:val>
                                            <p:strVal val="0-ppt_w/2"/>
                                          </p:val>
                                        </p:tav>
                                      </p:tavLst>
                                    </p:anim>
                                    <p:anim calcmode="lin" valueType="num">
                                      <p:cBhvr additive="base">
                                        <p:cTn id="615" dur="5000"/>
                                        <p:tgtEl>
                                          <p:spTgt spid="42"/>
                                        </p:tgtEl>
                                        <p:attrNameLst>
                                          <p:attrName>ppt_y</p:attrName>
                                        </p:attrNameLst>
                                      </p:cBhvr>
                                      <p:tavLst>
                                        <p:tav tm="0">
                                          <p:val>
                                            <p:strVal val="ppt_y"/>
                                          </p:val>
                                        </p:tav>
                                        <p:tav tm="100000">
                                          <p:val>
                                            <p:strVal val="1+ppt_h/2"/>
                                          </p:val>
                                        </p:tav>
                                      </p:tavLst>
                                    </p:anim>
                                    <p:set>
                                      <p:cBhvr>
                                        <p:cTn id="616" dur="1" fill="hold">
                                          <p:stCondLst>
                                            <p:cond delay="4999"/>
                                          </p:stCondLst>
                                        </p:cTn>
                                        <p:tgtEl>
                                          <p:spTgt spid="42"/>
                                        </p:tgtEl>
                                        <p:attrNameLst>
                                          <p:attrName>style.visibility</p:attrName>
                                        </p:attrNameLst>
                                      </p:cBhvr>
                                      <p:to>
                                        <p:strVal val="hidden"/>
                                      </p:to>
                                    </p:set>
                                  </p:childTnLst>
                                </p:cTn>
                              </p:par>
                              <p:par>
                                <p:cTn id="617" presetID="2" presetClass="exit" presetSubtype="12" fill="hold" grpId="1" nodeType="withEffect">
                                  <p:stCondLst>
                                    <p:cond delay="0"/>
                                  </p:stCondLst>
                                  <p:childTnLst>
                                    <p:anim calcmode="lin" valueType="num">
                                      <p:cBhvr additive="base">
                                        <p:cTn id="618" dur="5000"/>
                                        <p:tgtEl>
                                          <p:spTgt spid="52"/>
                                        </p:tgtEl>
                                        <p:attrNameLst>
                                          <p:attrName>ppt_x</p:attrName>
                                        </p:attrNameLst>
                                      </p:cBhvr>
                                      <p:tavLst>
                                        <p:tav tm="0">
                                          <p:val>
                                            <p:strVal val="ppt_x"/>
                                          </p:val>
                                        </p:tav>
                                        <p:tav tm="100000">
                                          <p:val>
                                            <p:strVal val="0-ppt_w/2"/>
                                          </p:val>
                                        </p:tav>
                                      </p:tavLst>
                                    </p:anim>
                                    <p:anim calcmode="lin" valueType="num">
                                      <p:cBhvr additive="base">
                                        <p:cTn id="619" dur="5000"/>
                                        <p:tgtEl>
                                          <p:spTgt spid="52"/>
                                        </p:tgtEl>
                                        <p:attrNameLst>
                                          <p:attrName>ppt_y</p:attrName>
                                        </p:attrNameLst>
                                      </p:cBhvr>
                                      <p:tavLst>
                                        <p:tav tm="0">
                                          <p:val>
                                            <p:strVal val="ppt_y"/>
                                          </p:val>
                                        </p:tav>
                                        <p:tav tm="100000">
                                          <p:val>
                                            <p:strVal val="1+ppt_h/2"/>
                                          </p:val>
                                        </p:tav>
                                      </p:tavLst>
                                    </p:anim>
                                    <p:set>
                                      <p:cBhvr>
                                        <p:cTn id="620" dur="1" fill="hold">
                                          <p:stCondLst>
                                            <p:cond delay="4999"/>
                                          </p:stCondLst>
                                        </p:cTn>
                                        <p:tgtEl>
                                          <p:spTgt spid="52"/>
                                        </p:tgtEl>
                                        <p:attrNameLst>
                                          <p:attrName>style.visibility</p:attrName>
                                        </p:attrNameLst>
                                      </p:cBhvr>
                                      <p:to>
                                        <p:strVal val="hidden"/>
                                      </p:to>
                                    </p:set>
                                  </p:childTnLst>
                                </p:cTn>
                              </p:par>
                              <p:par>
                                <p:cTn id="621" presetID="2" presetClass="exit" presetSubtype="12" fill="hold" grpId="1" nodeType="withEffect">
                                  <p:stCondLst>
                                    <p:cond delay="0"/>
                                  </p:stCondLst>
                                  <p:childTnLst>
                                    <p:anim calcmode="lin" valueType="num">
                                      <p:cBhvr additive="base">
                                        <p:cTn id="622" dur="5000"/>
                                        <p:tgtEl>
                                          <p:spTgt spid="62"/>
                                        </p:tgtEl>
                                        <p:attrNameLst>
                                          <p:attrName>ppt_x</p:attrName>
                                        </p:attrNameLst>
                                      </p:cBhvr>
                                      <p:tavLst>
                                        <p:tav tm="0">
                                          <p:val>
                                            <p:strVal val="ppt_x"/>
                                          </p:val>
                                        </p:tav>
                                        <p:tav tm="100000">
                                          <p:val>
                                            <p:strVal val="0-ppt_w/2"/>
                                          </p:val>
                                        </p:tav>
                                      </p:tavLst>
                                    </p:anim>
                                    <p:anim calcmode="lin" valueType="num">
                                      <p:cBhvr additive="base">
                                        <p:cTn id="623" dur="5000"/>
                                        <p:tgtEl>
                                          <p:spTgt spid="62"/>
                                        </p:tgtEl>
                                        <p:attrNameLst>
                                          <p:attrName>ppt_y</p:attrName>
                                        </p:attrNameLst>
                                      </p:cBhvr>
                                      <p:tavLst>
                                        <p:tav tm="0">
                                          <p:val>
                                            <p:strVal val="ppt_y"/>
                                          </p:val>
                                        </p:tav>
                                        <p:tav tm="100000">
                                          <p:val>
                                            <p:strVal val="1+ppt_h/2"/>
                                          </p:val>
                                        </p:tav>
                                      </p:tavLst>
                                    </p:anim>
                                    <p:set>
                                      <p:cBhvr>
                                        <p:cTn id="624" dur="1" fill="hold">
                                          <p:stCondLst>
                                            <p:cond delay="4999"/>
                                          </p:stCondLst>
                                        </p:cTn>
                                        <p:tgtEl>
                                          <p:spTgt spid="62"/>
                                        </p:tgtEl>
                                        <p:attrNameLst>
                                          <p:attrName>style.visibility</p:attrName>
                                        </p:attrNameLst>
                                      </p:cBhvr>
                                      <p:to>
                                        <p:strVal val="hidden"/>
                                      </p:to>
                                    </p:set>
                                  </p:childTnLst>
                                </p:cTn>
                              </p:par>
                              <p:par>
                                <p:cTn id="625" presetID="2" presetClass="exit" presetSubtype="12" fill="hold" grpId="1" nodeType="withEffect">
                                  <p:stCondLst>
                                    <p:cond delay="0"/>
                                  </p:stCondLst>
                                  <p:childTnLst>
                                    <p:anim calcmode="lin" valueType="num">
                                      <p:cBhvr additive="base">
                                        <p:cTn id="626" dur="5000"/>
                                        <p:tgtEl>
                                          <p:spTgt spid="72"/>
                                        </p:tgtEl>
                                        <p:attrNameLst>
                                          <p:attrName>ppt_x</p:attrName>
                                        </p:attrNameLst>
                                      </p:cBhvr>
                                      <p:tavLst>
                                        <p:tav tm="0">
                                          <p:val>
                                            <p:strVal val="ppt_x"/>
                                          </p:val>
                                        </p:tav>
                                        <p:tav tm="100000">
                                          <p:val>
                                            <p:strVal val="0-ppt_w/2"/>
                                          </p:val>
                                        </p:tav>
                                      </p:tavLst>
                                    </p:anim>
                                    <p:anim calcmode="lin" valueType="num">
                                      <p:cBhvr additive="base">
                                        <p:cTn id="627" dur="5000"/>
                                        <p:tgtEl>
                                          <p:spTgt spid="72"/>
                                        </p:tgtEl>
                                        <p:attrNameLst>
                                          <p:attrName>ppt_y</p:attrName>
                                        </p:attrNameLst>
                                      </p:cBhvr>
                                      <p:tavLst>
                                        <p:tav tm="0">
                                          <p:val>
                                            <p:strVal val="ppt_y"/>
                                          </p:val>
                                        </p:tav>
                                        <p:tav tm="100000">
                                          <p:val>
                                            <p:strVal val="1+ppt_h/2"/>
                                          </p:val>
                                        </p:tav>
                                      </p:tavLst>
                                    </p:anim>
                                    <p:set>
                                      <p:cBhvr>
                                        <p:cTn id="628" dur="1" fill="hold">
                                          <p:stCondLst>
                                            <p:cond delay="4999"/>
                                          </p:stCondLst>
                                        </p:cTn>
                                        <p:tgtEl>
                                          <p:spTgt spid="72"/>
                                        </p:tgtEl>
                                        <p:attrNameLst>
                                          <p:attrName>style.visibility</p:attrName>
                                        </p:attrNameLst>
                                      </p:cBhvr>
                                      <p:to>
                                        <p:strVal val="hidden"/>
                                      </p:to>
                                    </p:set>
                                  </p:childTnLst>
                                </p:cTn>
                              </p:par>
                              <p:par>
                                <p:cTn id="629" presetID="2" presetClass="exit" presetSubtype="12" fill="hold" grpId="1" nodeType="withEffect">
                                  <p:stCondLst>
                                    <p:cond delay="0"/>
                                  </p:stCondLst>
                                  <p:childTnLst>
                                    <p:anim calcmode="lin" valueType="num">
                                      <p:cBhvr additive="base">
                                        <p:cTn id="630" dur="5000"/>
                                        <p:tgtEl>
                                          <p:spTgt spid="82"/>
                                        </p:tgtEl>
                                        <p:attrNameLst>
                                          <p:attrName>ppt_x</p:attrName>
                                        </p:attrNameLst>
                                      </p:cBhvr>
                                      <p:tavLst>
                                        <p:tav tm="0">
                                          <p:val>
                                            <p:strVal val="ppt_x"/>
                                          </p:val>
                                        </p:tav>
                                        <p:tav tm="100000">
                                          <p:val>
                                            <p:strVal val="0-ppt_w/2"/>
                                          </p:val>
                                        </p:tav>
                                      </p:tavLst>
                                    </p:anim>
                                    <p:anim calcmode="lin" valueType="num">
                                      <p:cBhvr additive="base">
                                        <p:cTn id="631" dur="5000"/>
                                        <p:tgtEl>
                                          <p:spTgt spid="82"/>
                                        </p:tgtEl>
                                        <p:attrNameLst>
                                          <p:attrName>ppt_y</p:attrName>
                                        </p:attrNameLst>
                                      </p:cBhvr>
                                      <p:tavLst>
                                        <p:tav tm="0">
                                          <p:val>
                                            <p:strVal val="ppt_y"/>
                                          </p:val>
                                        </p:tav>
                                        <p:tav tm="100000">
                                          <p:val>
                                            <p:strVal val="1+ppt_h/2"/>
                                          </p:val>
                                        </p:tav>
                                      </p:tavLst>
                                    </p:anim>
                                    <p:set>
                                      <p:cBhvr>
                                        <p:cTn id="632" dur="1" fill="hold">
                                          <p:stCondLst>
                                            <p:cond delay="4999"/>
                                          </p:stCondLst>
                                        </p:cTn>
                                        <p:tgtEl>
                                          <p:spTgt spid="82"/>
                                        </p:tgtEl>
                                        <p:attrNameLst>
                                          <p:attrName>style.visibility</p:attrName>
                                        </p:attrNameLst>
                                      </p:cBhvr>
                                      <p:to>
                                        <p:strVal val="hidden"/>
                                      </p:to>
                                    </p:set>
                                  </p:childTnLst>
                                </p:cTn>
                              </p:par>
                              <p:par>
                                <p:cTn id="633" presetID="2" presetClass="exit" presetSubtype="12" fill="hold" grpId="1" nodeType="withEffect">
                                  <p:stCondLst>
                                    <p:cond delay="0"/>
                                  </p:stCondLst>
                                  <p:childTnLst>
                                    <p:anim calcmode="lin" valueType="num">
                                      <p:cBhvr additive="base">
                                        <p:cTn id="634" dur="5000"/>
                                        <p:tgtEl>
                                          <p:spTgt spid="6"/>
                                        </p:tgtEl>
                                        <p:attrNameLst>
                                          <p:attrName>ppt_x</p:attrName>
                                        </p:attrNameLst>
                                      </p:cBhvr>
                                      <p:tavLst>
                                        <p:tav tm="0">
                                          <p:val>
                                            <p:strVal val="ppt_x"/>
                                          </p:val>
                                        </p:tav>
                                        <p:tav tm="100000">
                                          <p:val>
                                            <p:strVal val="0-ppt_w/2"/>
                                          </p:val>
                                        </p:tav>
                                      </p:tavLst>
                                    </p:anim>
                                    <p:anim calcmode="lin" valueType="num">
                                      <p:cBhvr additive="base">
                                        <p:cTn id="635" dur="5000"/>
                                        <p:tgtEl>
                                          <p:spTgt spid="6"/>
                                        </p:tgtEl>
                                        <p:attrNameLst>
                                          <p:attrName>ppt_y</p:attrName>
                                        </p:attrNameLst>
                                      </p:cBhvr>
                                      <p:tavLst>
                                        <p:tav tm="0">
                                          <p:val>
                                            <p:strVal val="ppt_y"/>
                                          </p:val>
                                        </p:tav>
                                        <p:tav tm="100000">
                                          <p:val>
                                            <p:strVal val="1+ppt_h/2"/>
                                          </p:val>
                                        </p:tav>
                                      </p:tavLst>
                                    </p:anim>
                                    <p:set>
                                      <p:cBhvr>
                                        <p:cTn id="636" dur="1" fill="hold">
                                          <p:stCondLst>
                                            <p:cond delay="4999"/>
                                          </p:stCondLst>
                                        </p:cTn>
                                        <p:tgtEl>
                                          <p:spTgt spid="6"/>
                                        </p:tgtEl>
                                        <p:attrNameLst>
                                          <p:attrName>style.visibility</p:attrName>
                                        </p:attrNameLst>
                                      </p:cBhvr>
                                      <p:to>
                                        <p:strVal val="hidden"/>
                                      </p:to>
                                    </p:set>
                                  </p:childTnLst>
                                </p:cTn>
                              </p:par>
                              <p:par>
                                <p:cTn id="637" presetID="2" presetClass="exit" presetSubtype="12" fill="hold" grpId="1" nodeType="withEffect">
                                  <p:stCondLst>
                                    <p:cond delay="0"/>
                                  </p:stCondLst>
                                  <p:childTnLst>
                                    <p:anim calcmode="lin" valueType="num">
                                      <p:cBhvr additive="base">
                                        <p:cTn id="638" dur="5000"/>
                                        <p:tgtEl>
                                          <p:spTgt spid="16"/>
                                        </p:tgtEl>
                                        <p:attrNameLst>
                                          <p:attrName>ppt_x</p:attrName>
                                        </p:attrNameLst>
                                      </p:cBhvr>
                                      <p:tavLst>
                                        <p:tav tm="0">
                                          <p:val>
                                            <p:strVal val="ppt_x"/>
                                          </p:val>
                                        </p:tav>
                                        <p:tav tm="100000">
                                          <p:val>
                                            <p:strVal val="0-ppt_w/2"/>
                                          </p:val>
                                        </p:tav>
                                      </p:tavLst>
                                    </p:anim>
                                    <p:anim calcmode="lin" valueType="num">
                                      <p:cBhvr additive="base">
                                        <p:cTn id="639" dur="5000"/>
                                        <p:tgtEl>
                                          <p:spTgt spid="16"/>
                                        </p:tgtEl>
                                        <p:attrNameLst>
                                          <p:attrName>ppt_y</p:attrName>
                                        </p:attrNameLst>
                                      </p:cBhvr>
                                      <p:tavLst>
                                        <p:tav tm="0">
                                          <p:val>
                                            <p:strVal val="ppt_y"/>
                                          </p:val>
                                        </p:tav>
                                        <p:tav tm="100000">
                                          <p:val>
                                            <p:strVal val="1+ppt_h/2"/>
                                          </p:val>
                                        </p:tav>
                                      </p:tavLst>
                                    </p:anim>
                                    <p:set>
                                      <p:cBhvr>
                                        <p:cTn id="640" dur="1" fill="hold">
                                          <p:stCondLst>
                                            <p:cond delay="4999"/>
                                          </p:stCondLst>
                                        </p:cTn>
                                        <p:tgtEl>
                                          <p:spTgt spid="16"/>
                                        </p:tgtEl>
                                        <p:attrNameLst>
                                          <p:attrName>style.visibility</p:attrName>
                                        </p:attrNameLst>
                                      </p:cBhvr>
                                      <p:to>
                                        <p:strVal val="hidden"/>
                                      </p:to>
                                    </p:set>
                                  </p:childTnLst>
                                </p:cTn>
                              </p:par>
                              <p:par>
                                <p:cTn id="641" presetID="2" presetClass="exit" presetSubtype="12" fill="hold" grpId="1" nodeType="withEffect">
                                  <p:stCondLst>
                                    <p:cond delay="0"/>
                                  </p:stCondLst>
                                  <p:childTnLst>
                                    <p:anim calcmode="lin" valueType="num">
                                      <p:cBhvr additive="base">
                                        <p:cTn id="642" dur="5000"/>
                                        <p:tgtEl>
                                          <p:spTgt spid="26"/>
                                        </p:tgtEl>
                                        <p:attrNameLst>
                                          <p:attrName>ppt_x</p:attrName>
                                        </p:attrNameLst>
                                      </p:cBhvr>
                                      <p:tavLst>
                                        <p:tav tm="0">
                                          <p:val>
                                            <p:strVal val="ppt_x"/>
                                          </p:val>
                                        </p:tav>
                                        <p:tav tm="100000">
                                          <p:val>
                                            <p:strVal val="0-ppt_w/2"/>
                                          </p:val>
                                        </p:tav>
                                      </p:tavLst>
                                    </p:anim>
                                    <p:anim calcmode="lin" valueType="num">
                                      <p:cBhvr additive="base">
                                        <p:cTn id="643" dur="5000"/>
                                        <p:tgtEl>
                                          <p:spTgt spid="26"/>
                                        </p:tgtEl>
                                        <p:attrNameLst>
                                          <p:attrName>ppt_y</p:attrName>
                                        </p:attrNameLst>
                                      </p:cBhvr>
                                      <p:tavLst>
                                        <p:tav tm="0">
                                          <p:val>
                                            <p:strVal val="ppt_y"/>
                                          </p:val>
                                        </p:tav>
                                        <p:tav tm="100000">
                                          <p:val>
                                            <p:strVal val="1+ppt_h/2"/>
                                          </p:val>
                                        </p:tav>
                                      </p:tavLst>
                                    </p:anim>
                                    <p:set>
                                      <p:cBhvr>
                                        <p:cTn id="644" dur="1" fill="hold">
                                          <p:stCondLst>
                                            <p:cond delay="4999"/>
                                          </p:stCondLst>
                                        </p:cTn>
                                        <p:tgtEl>
                                          <p:spTgt spid="26"/>
                                        </p:tgtEl>
                                        <p:attrNameLst>
                                          <p:attrName>style.visibility</p:attrName>
                                        </p:attrNameLst>
                                      </p:cBhvr>
                                      <p:to>
                                        <p:strVal val="hidden"/>
                                      </p:to>
                                    </p:set>
                                  </p:childTnLst>
                                </p:cTn>
                              </p:par>
                              <p:par>
                                <p:cTn id="645" presetID="2" presetClass="exit" presetSubtype="12" fill="hold" grpId="1" nodeType="withEffect">
                                  <p:stCondLst>
                                    <p:cond delay="0"/>
                                  </p:stCondLst>
                                  <p:childTnLst>
                                    <p:anim calcmode="lin" valueType="num">
                                      <p:cBhvr additive="base">
                                        <p:cTn id="646" dur="5000"/>
                                        <p:tgtEl>
                                          <p:spTgt spid="36"/>
                                        </p:tgtEl>
                                        <p:attrNameLst>
                                          <p:attrName>ppt_x</p:attrName>
                                        </p:attrNameLst>
                                      </p:cBhvr>
                                      <p:tavLst>
                                        <p:tav tm="0">
                                          <p:val>
                                            <p:strVal val="ppt_x"/>
                                          </p:val>
                                        </p:tav>
                                        <p:tav tm="100000">
                                          <p:val>
                                            <p:strVal val="0-ppt_w/2"/>
                                          </p:val>
                                        </p:tav>
                                      </p:tavLst>
                                    </p:anim>
                                    <p:anim calcmode="lin" valueType="num">
                                      <p:cBhvr additive="base">
                                        <p:cTn id="647" dur="5000"/>
                                        <p:tgtEl>
                                          <p:spTgt spid="36"/>
                                        </p:tgtEl>
                                        <p:attrNameLst>
                                          <p:attrName>ppt_y</p:attrName>
                                        </p:attrNameLst>
                                      </p:cBhvr>
                                      <p:tavLst>
                                        <p:tav tm="0">
                                          <p:val>
                                            <p:strVal val="ppt_y"/>
                                          </p:val>
                                        </p:tav>
                                        <p:tav tm="100000">
                                          <p:val>
                                            <p:strVal val="1+ppt_h/2"/>
                                          </p:val>
                                        </p:tav>
                                      </p:tavLst>
                                    </p:anim>
                                    <p:set>
                                      <p:cBhvr>
                                        <p:cTn id="648" dur="1" fill="hold">
                                          <p:stCondLst>
                                            <p:cond delay="4999"/>
                                          </p:stCondLst>
                                        </p:cTn>
                                        <p:tgtEl>
                                          <p:spTgt spid="36"/>
                                        </p:tgtEl>
                                        <p:attrNameLst>
                                          <p:attrName>style.visibility</p:attrName>
                                        </p:attrNameLst>
                                      </p:cBhvr>
                                      <p:to>
                                        <p:strVal val="hidden"/>
                                      </p:to>
                                    </p:set>
                                  </p:childTnLst>
                                </p:cTn>
                              </p:par>
                              <p:par>
                                <p:cTn id="649" presetID="2" presetClass="exit" presetSubtype="12" fill="hold" grpId="1" nodeType="withEffect">
                                  <p:stCondLst>
                                    <p:cond delay="0"/>
                                  </p:stCondLst>
                                  <p:childTnLst>
                                    <p:anim calcmode="lin" valueType="num">
                                      <p:cBhvr additive="base">
                                        <p:cTn id="650" dur="5000"/>
                                        <p:tgtEl>
                                          <p:spTgt spid="46"/>
                                        </p:tgtEl>
                                        <p:attrNameLst>
                                          <p:attrName>ppt_x</p:attrName>
                                        </p:attrNameLst>
                                      </p:cBhvr>
                                      <p:tavLst>
                                        <p:tav tm="0">
                                          <p:val>
                                            <p:strVal val="ppt_x"/>
                                          </p:val>
                                        </p:tav>
                                        <p:tav tm="100000">
                                          <p:val>
                                            <p:strVal val="0-ppt_w/2"/>
                                          </p:val>
                                        </p:tav>
                                      </p:tavLst>
                                    </p:anim>
                                    <p:anim calcmode="lin" valueType="num">
                                      <p:cBhvr additive="base">
                                        <p:cTn id="651" dur="5000"/>
                                        <p:tgtEl>
                                          <p:spTgt spid="46"/>
                                        </p:tgtEl>
                                        <p:attrNameLst>
                                          <p:attrName>ppt_y</p:attrName>
                                        </p:attrNameLst>
                                      </p:cBhvr>
                                      <p:tavLst>
                                        <p:tav tm="0">
                                          <p:val>
                                            <p:strVal val="ppt_y"/>
                                          </p:val>
                                        </p:tav>
                                        <p:tav tm="100000">
                                          <p:val>
                                            <p:strVal val="1+ppt_h/2"/>
                                          </p:val>
                                        </p:tav>
                                      </p:tavLst>
                                    </p:anim>
                                    <p:set>
                                      <p:cBhvr>
                                        <p:cTn id="652" dur="1" fill="hold">
                                          <p:stCondLst>
                                            <p:cond delay="4999"/>
                                          </p:stCondLst>
                                        </p:cTn>
                                        <p:tgtEl>
                                          <p:spTgt spid="46"/>
                                        </p:tgtEl>
                                        <p:attrNameLst>
                                          <p:attrName>style.visibility</p:attrName>
                                        </p:attrNameLst>
                                      </p:cBhvr>
                                      <p:to>
                                        <p:strVal val="hidden"/>
                                      </p:to>
                                    </p:set>
                                  </p:childTnLst>
                                </p:cTn>
                              </p:par>
                              <p:par>
                                <p:cTn id="653" presetID="2" presetClass="exit" presetSubtype="12" fill="hold" grpId="1" nodeType="withEffect">
                                  <p:stCondLst>
                                    <p:cond delay="0"/>
                                  </p:stCondLst>
                                  <p:childTnLst>
                                    <p:anim calcmode="lin" valueType="num">
                                      <p:cBhvr additive="base">
                                        <p:cTn id="654" dur="5000"/>
                                        <p:tgtEl>
                                          <p:spTgt spid="56"/>
                                        </p:tgtEl>
                                        <p:attrNameLst>
                                          <p:attrName>ppt_x</p:attrName>
                                        </p:attrNameLst>
                                      </p:cBhvr>
                                      <p:tavLst>
                                        <p:tav tm="0">
                                          <p:val>
                                            <p:strVal val="ppt_x"/>
                                          </p:val>
                                        </p:tav>
                                        <p:tav tm="100000">
                                          <p:val>
                                            <p:strVal val="0-ppt_w/2"/>
                                          </p:val>
                                        </p:tav>
                                      </p:tavLst>
                                    </p:anim>
                                    <p:anim calcmode="lin" valueType="num">
                                      <p:cBhvr additive="base">
                                        <p:cTn id="655" dur="5000"/>
                                        <p:tgtEl>
                                          <p:spTgt spid="56"/>
                                        </p:tgtEl>
                                        <p:attrNameLst>
                                          <p:attrName>ppt_y</p:attrName>
                                        </p:attrNameLst>
                                      </p:cBhvr>
                                      <p:tavLst>
                                        <p:tav tm="0">
                                          <p:val>
                                            <p:strVal val="ppt_y"/>
                                          </p:val>
                                        </p:tav>
                                        <p:tav tm="100000">
                                          <p:val>
                                            <p:strVal val="1+ppt_h/2"/>
                                          </p:val>
                                        </p:tav>
                                      </p:tavLst>
                                    </p:anim>
                                    <p:set>
                                      <p:cBhvr>
                                        <p:cTn id="656" dur="1" fill="hold">
                                          <p:stCondLst>
                                            <p:cond delay="4999"/>
                                          </p:stCondLst>
                                        </p:cTn>
                                        <p:tgtEl>
                                          <p:spTgt spid="56"/>
                                        </p:tgtEl>
                                        <p:attrNameLst>
                                          <p:attrName>style.visibility</p:attrName>
                                        </p:attrNameLst>
                                      </p:cBhvr>
                                      <p:to>
                                        <p:strVal val="hidden"/>
                                      </p:to>
                                    </p:set>
                                  </p:childTnLst>
                                </p:cTn>
                              </p:par>
                              <p:par>
                                <p:cTn id="657" presetID="2" presetClass="exit" presetSubtype="12" fill="hold" grpId="1" nodeType="withEffect">
                                  <p:stCondLst>
                                    <p:cond delay="0"/>
                                  </p:stCondLst>
                                  <p:childTnLst>
                                    <p:anim calcmode="lin" valueType="num">
                                      <p:cBhvr additive="base">
                                        <p:cTn id="658" dur="5000"/>
                                        <p:tgtEl>
                                          <p:spTgt spid="66"/>
                                        </p:tgtEl>
                                        <p:attrNameLst>
                                          <p:attrName>ppt_x</p:attrName>
                                        </p:attrNameLst>
                                      </p:cBhvr>
                                      <p:tavLst>
                                        <p:tav tm="0">
                                          <p:val>
                                            <p:strVal val="ppt_x"/>
                                          </p:val>
                                        </p:tav>
                                        <p:tav tm="100000">
                                          <p:val>
                                            <p:strVal val="0-ppt_w/2"/>
                                          </p:val>
                                        </p:tav>
                                      </p:tavLst>
                                    </p:anim>
                                    <p:anim calcmode="lin" valueType="num">
                                      <p:cBhvr additive="base">
                                        <p:cTn id="659" dur="5000"/>
                                        <p:tgtEl>
                                          <p:spTgt spid="66"/>
                                        </p:tgtEl>
                                        <p:attrNameLst>
                                          <p:attrName>ppt_y</p:attrName>
                                        </p:attrNameLst>
                                      </p:cBhvr>
                                      <p:tavLst>
                                        <p:tav tm="0">
                                          <p:val>
                                            <p:strVal val="ppt_y"/>
                                          </p:val>
                                        </p:tav>
                                        <p:tav tm="100000">
                                          <p:val>
                                            <p:strVal val="1+ppt_h/2"/>
                                          </p:val>
                                        </p:tav>
                                      </p:tavLst>
                                    </p:anim>
                                    <p:set>
                                      <p:cBhvr>
                                        <p:cTn id="660" dur="1" fill="hold">
                                          <p:stCondLst>
                                            <p:cond delay="4999"/>
                                          </p:stCondLst>
                                        </p:cTn>
                                        <p:tgtEl>
                                          <p:spTgt spid="66"/>
                                        </p:tgtEl>
                                        <p:attrNameLst>
                                          <p:attrName>style.visibility</p:attrName>
                                        </p:attrNameLst>
                                      </p:cBhvr>
                                      <p:to>
                                        <p:strVal val="hidden"/>
                                      </p:to>
                                    </p:set>
                                  </p:childTnLst>
                                </p:cTn>
                              </p:par>
                              <p:par>
                                <p:cTn id="661" presetID="2" presetClass="exit" presetSubtype="12" fill="hold" grpId="1" nodeType="withEffect">
                                  <p:stCondLst>
                                    <p:cond delay="0"/>
                                  </p:stCondLst>
                                  <p:childTnLst>
                                    <p:anim calcmode="lin" valueType="num">
                                      <p:cBhvr additive="base">
                                        <p:cTn id="662" dur="5000"/>
                                        <p:tgtEl>
                                          <p:spTgt spid="76"/>
                                        </p:tgtEl>
                                        <p:attrNameLst>
                                          <p:attrName>ppt_x</p:attrName>
                                        </p:attrNameLst>
                                      </p:cBhvr>
                                      <p:tavLst>
                                        <p:tav tm="0">
                                          <p:val>
                                            <p:strVal val="ppt_x"/>
                                          </p:val>
                                        </p:tav>
                                        <p:tav tm="100000">
                                          <p:val>
                                            <p:strVal val="0-ppt_w/2"/>
                                          </p:val>
                                        </p:tav>
                                      </p:tavLst>
                                    </p:anim>
                                    <p:anim calcmode="lin" valueType="num">
                                      <p:cBhvr additive="base">
                                        <p:cTn id="663" dur="5000"/>
                                        <p:tgtEl>
                                          <p:spTgt spid="76"/>
                                        </p:tgtEl>
                                        <p:attrNameLst>
                                          <p:attrName>ppt_y</p:attrName>
                                        </p:attrNameLst>
                                      </p:cBhvr>
                                      <p:tavLst>
                                        <p:tav tm="0">
                                          <p:val>
                                            <p:strVal val="ppt_y"/>
                                          </p:val>
                                        </p:tav>
                                        <p:tav tm="100000">
                                          <p:val>
                                            <p:strVal val="1+ppt_h/2"/>
                                          </p:val>
                                        </p:tav>
                                      </p:tavLst>
                                    </p:anim>
                                    <p:set>
                                      <p:cBhvr>
                                        <p:cTn id="664" dur="1" fill="hold">
                                          <p:stCondLst>
                                            <p:cond delay="4999"/>
                                          </p:stCondLst>
                                        </p:cTn>
                                        <p:tgtEl>
                                          <p:spTgt spid="76"/>
                                        </p:tgtEl>
                                        <p:attrNameLst>
                                          <p:attrName>style.visibility</p:attrName>
                                        </p:attrNameLst>
                                      </p:cBhvr>
                                      <p:to>
                                        <p:strVal val="hidden"/>
                                      </p:to>
                                    </p:set>
                                  </p:childTnLst>
                                </p:cTn>
                              </p:par>
                              <p:par>
                                <p:cTn id="665" presetID="2" presetClass="exit" presetSubtype="12" fill="hold" grpId="1" nodeType="withEffect">
                                  <p:stCondLst>
                                    <p:cond delay="0"/>
                                  </p:stCondLst>
                                  <p:childTnLst>
                                    <p:anim calcmode="lin" valueType="num">
                                      <p:cBhvr additive="base">
                                        <p:cTn id="666" dur="5000"/>
                                        <p:tgtEl>
                                          <p:spTgt spid="14"/>
                                        </p:tgtEl>
                                        <p:attrNameLst>
                                          <p:attrName>ppt_x</p:attrName>
                                        </p:attrNameLst>
                                      </p:cBhvr>
                                      <p:tavLst>
                                        <p:tav tm="0">
                                          <p:val>
                                            <p:strVal val="ppt_x"/>
                                          </p:val>
                                        </p:tav>
                                        <p:tav tm="100000">
                                          <p:val>
                                            <p:strVal val="0-ppt_w/2"/>
                                          </p:val>
                                        </p:tav>
                                      </p:tavLst>
                                    </p:anim>
                                    <p:anim calcmode="lin" valueType="num">
                                      <p:cBhvr additive="base">
                                        <p:cTn id="667" dur="5000"/>
                                        <p:tgtEl>
                                          <p:spTgt spid="14"/>
                                        </p:tgtEl>
                                        <p:attrNameLst>
                                          <p:attrName>ppt_y</p:attrName>
                                        </p:attrNameLst>
                                      </p:cBhvr>
                                      <p:tavLst>
                                        <p:tav tm="0">
                                          <p:val>
                                            <p:strVal val="ppt_y"/>
                                          </p:val>
                                        </p:tav>
                                        <p:tav tm="100000">
                                          <p:val>
                                            <p:strVal val="1+ppt_h/2"/>
                                          </p:val>
                                        </p:tav>
                                      </p:tavLst>
                                    </p:anim>
                                    <p:set>
                                      <p:cBhvr>
                                        <p:cTn id="668" dur="1" fill="hold">
                                          <p:stCondLst>
                                            <p:cond delay="4999"/>
                                          </p:stCondLst>
                                        </p:cTn>
                                        <p:tgtEl>
                                          <p:spTgt spid="14"/>
                                        </p:tgtEl>
                                        <p:attrNameLst>
                                          <p:attrName>style.visibility</p:attrName>
                                        </p:attrNameLst>
                                      </p:cBhvr>
                                      <p:to>
                                        <p:strVal val="hidden"/>
                                      </p:to>
                                    </p:set>
                                  </p:childTnLst>
                                </p:cTn>
                              </p:par>
                              <p:par>
                                <p:cTn id="669" presetID="2" presetClass="exit" presetSubtype="12" fill="hold" grpId="1" nodeType="withEffect">
                                  <p:stCondLst>
                                    <p:cond delay="0"/>
                                  </p:stCondLst>
                                  <p:childTnLst>
                                    <p:anim calcmode="lin" valueType="num">
                                      <p:cBhvr additive="base">
                                        <p:cTn id="670" dur="5000"/>
                                        <p:tgtEl>
                                          <p:spTgt spid="24"/>
                                        </p:tgtEl>
                                        <p:attrNameLst>
                                          <p:attrName>ppt_x</p:attrName>
                                        </p:attrNameLst>
                                      </p:cBhvr>
                                      <p:tavLst>
                                        <p:tav tm="0">
                                          <p:val>
                                            <p:strVal val="ppt_x"/>
                                          </p:val>
                                        </p:tav>
                                        <p:tav tm="100000">
                                          <p:val>
                                            <p:strVal val="0-ppt_w/2"/>
                                          </p:val>
                                        </p:tav>
                                      </p:tavLst>
                                    </p:anim>
                                    <p:anim calcmode="lin" valueType="num">
                                      <p:cBhvr additive="base">
                                        <p:cTn id="671" dur="5000"/>
                                        <p:tgtEl>
                                          <p:spTgt spid="24"/>
                                        </p:tgtEl>
                                        <p:attrNameLst>
                                          <p:attrName>ppt_y</p:attrName>
                                        </p:attrNameLst>
                                      </p:cBhvr>
                                      <p:tavLst>
                                        <p:tav tm="0">
                                          <p:val>
                                            <p:strVal val="ppt_y"/>
                                          </p:val>
                                        </p:tav>
                                        <p:tav tm="100000">
                                          <p:val>
                                            <p:strVal val="1+ppt_h/2"/>
                                          </p:val>
                                        </p:tav>
                                      </p:tavLst>
                                    </p:anim>
                                    <p:set>
                                      <p:cBhvr>
                                        <p:cTn id="672" dur="1" fill="hold">
                                          <p:stCondLst>
                                            <p:cond delay="4999"/>
                                          </p:stCondLst>
                                        </p:cTn>
                                        <p:tgtEl>
                                          <p:spTgt spid="24"/>
                                        </p:tgtEl>
                                        <p:attrNameLst>
                                          <p:attrName>style.visibility</p:attrName>
                                        </p:attrNameLst>
                                      </p:cBhvr>
                                      <p:to>
                                        <p:strVal val="hidden"/>
                                      </p:to>
                                    </p:set>
                                  </p:childTnLst>
                                </p:cTn>
                              </p:par>
                              <p:par>
                                <p:cTn id="673" presetID="2" presetClass="exit" presetSubtype="12" fill="hold" grpId="1" nodeType="withEffect">
                                  <p:stCondLst>
                                    <p:cond delay="0"/>
                                  </p:stCondLst>
                                  <p:childTnLst>
                                    <p:anim calcmode="lin" valueType="num">
                                      <p:cBhvr additive="base">
                                        <p:cTn id="674" dur="5000"/>
                                        <p:tgtEl>
                                          <p:spTgt spid="34"/>
                                        </p:tgtEl>
                                        <p:attrNameLst>
                                          <p:attrName>ppt_x</p:attrName>
                                        </p:attrNameLst>
                                      </p:cBhvr>
                                      <p:tavLst>
                                        <p:tav tm="0">
                                          <p:val>
                                            <p:strVal val="ppt_x"/>
                                          </p:val>
                                        </p:tav>
                                        <p:tav tm="100000">
                                          <p:val>
                                            <p:strVal val="0-ppt_w/2"/>
                                          </p:val>
                                        </p:tav>
                                      </p:tavLst>
                                    </p:anim>
                                    <p:anim calcmode="lin" valueType="num">
                                      <p:cBhvr additive="base">
                                        <p:cTn id="675" dur="5000"/>
                                        <p:tgtEl>
                                          <p:spTgt spid="34"/>
                                        </p:tgtEl>
                                        <p:attrNameLst>
                                          <p:attrName>ppt_y</p:attrName>
                                        </p:attrNameLst>
                                      </p:cBhvr>
                                      <p:tavLst>
                                        <p:tav tm="0">
                                          <p:val>
                                            <p:strVal val="ppt_y"/>
                                          </p:val>
                                        </p:tav>
                                        <p:tav tm="100000">
                                          <p:val>
                                            <p:strVal val="1+ppt_h/2"/>
                                          </p:val>
                                        </p:tav>
                                      </p:tavLst>
                                    </p:anim>
                                    <p:set>
                                      <p:cBhvr>
                                        <p:cTn id="676" dur="1" fill="hold">
                                          <p:stCondLst>
                                            <p:cond delay="4999"/>
                                          </p:stCondLst>
                                        </p:cTn>
                                        <p:tgtEl>
                                          <p:spTgt spid="34"/>
                                        </p:tgtEl>
                                        <p:attrNameLst>
                                          <p:attrName>style.visibility</p:attrName>
                                        </p:attrNameLst>
                                      </p:cBhvr>
                                      <p:to>
                                        <p:strVal val="hidden"/>
                                      </p:to>
                                    </p:set>
                                  </p:childTnLst>
                                </p:cTn>
                              </p:par>
                              <p:par>
                                <p:cTn id="677" presetID="2" presetClass="exit" presetSubtype="12" fill="hold" grpId="1" nodeType="withEffect">
                                  <p:stCondLst>
                                    <p:cond delay="0"/>
                                  </p:stCondLst>
                                  <p:childTnLst>
                                    <p:anim calcmode="lin" valueType="num">
                                      <p:cBhvr additive="base">
                                        <p:cTn id="678" dur="5000"/>
                                        <p:tgtEl>
                                          <p:spTgt spid="44"/>
                                        </p:tgtEl>
                                        <p:attrNameLst>
                                          <p:attrName>ppt_x</p:attrName>
                                        </p:attrNameLst>
                                      </p:cBhvr>
                                      <p:tavLst>
                                        <p:tav tm="0">
                                          <p:val>
                                            <p:strVal val="ppt_x"/>
                                          </p:val>
                                        </p:tav>
                                        <p:tav tm="100000">
                                          <p:val>
                                            <p:strVal val="0-ppt_w/2"/>
                                          </p:val>
                                        </p:tav>
                                      </p:tavLst>
                                    </p:anim>
                                    <p:anim calcmode="lin" valueType="num">
                                      <p:cBhvr additive="base">
                                        <p:cTn id="679" dur="5000"/>
                                        <p:tgtEl>
                                          <p:spTgt spid="44"/>
                                        </p:tgtEl>
                                        <p:attrNameLst>
                                          <p:attrName>ppt_y</p:attrName>
                                        </p:attrNameLst>
                                      </p:cBhvr>
                                      <p:tavLst>
                                        <p:tav tm="0">
                                          <p:val>
                                            <p:strVal val="ppt_y"/>
                                          </p:val>
                                        </p:tav>
                                        <p:tav tm="100000">
                                          <p:val>
                                            <p:strVal val="1+ppt_h/2"/>
                                          </p:val>
                                        </p:tav>
                                      </p:tavLst>
                                    </p:anim>
                                    <p:set>
                                      <p:cBhvr>
                                        <p:cTn id="680" dur="1" fill="hold">
                                          <p:stCondLst>
                                            <p:cond delay="4999"/>
                                          </p:stCondLst>
                                        </p:cTn>
                                        <p:tgtEl>
                                          <p:spTgt spid="44"/>
                                        </p:tgtEl>
                                        <p:attrNameLst>
                                          <p:attrName>style.visibility</p:attrName>
                                        </p:attrNameLst>
                                      </p:cBhvr>
                                      <p:to>
                                        <p:strVal val="hidden"/>
                                      </p:to>
                                    </p:set>
                                  </p:childTnLst>
                                </p:cTn>
                              </p:par>
                              <p:par>
                                <p:cTn id="681" presetID="2" presetClass="exit" presetSubtype="12" fill="hold" grpId="1" nodeType="withEffect">
                                  <p:stCondLst>
                                    <p:cond delay="0"/>
                                  </p:stCondLst>
                                  <p:childTnLst>
                                    <p:anim calcmode="lin" valueType="num">
                                      <p:cBhvr additive="base">
                                        <p:cTn id="682" dur="5000"/>
                                        <p:tgtEl>
                                          <p:spTgt spid="54"/>
                                        </p:tgtEl>
                                        <p:attrNameLst>
                                          <p:attrName>ppt_x</p:attrName>
                                        </p:attrNameLst>
                                      </p:cBhvr>
                                      <p:tavLst>
                                        <p:tav tm="0">
                                          <p:val>
                                            <p:strVal val="ppt_x"/>
                                          </p:val>
                                        </p:tav>
                                        <p:tav tm="100000">
                                          <p:val>
                                            <p:strVal val="0-ppt_w/2"/>
                                          </p:val>
                                        </p:tav>
                                      </p:tavLst>
                                    </p:anim>
                                    <p:anim calcmode="lin" valueType="num">
                                      <p:cBhvr additive="base">
                                        <p:cTn id="683" dur="5000"/>
                                        <p:tgtEl>
                                          <p:spTgt spid="54"/>
                                        </p:tgtEl>
                                        <p:attrNameLst>
                                          <p:attrName>ppt_y</p:attrName>
                                        </p:attrNameLst>
                                      </p:cBhvr>
                                      <p:tavLst>
                                        <p:tav tm="0">
                                          <p:val>
                                            <p:strVal val="ppt_y"/>
                                          </p:val>
                                        </p:tav>
                                        <p:tav tm="100000">
                                          <p:val>
                                            <p:strVal val="1+ppt_h/2"/>
                                          </p:val>
                                        </p:tav>
                                      </p:tavLst>
                                    </p:anim>
                                    <p:set>
                                      <p:cBhvr>
                                        <p:cTn id="684" dur="1" fill="hold">
                                          <p:stCondLst>
                                            <p:cond delay="4999"/>
                                          </p:stCondLst>
                                        </p:cTn>
                                        <p:tgtEl>
                                          <p:spTgt spid="54"/>
                                        </p:tgtEl>
                                        <p:attrNameLst>
                                          <p:attrName>style.visibility</p:attrName>
                                        </p:attrNameLst>
                                      </p:cBhvr>
                                      <p:to>
                                        <p:strVal val="hidden"/>
                                      </p:to>
                                    </p:set>
                                  </p:childTnLst>
                                </p:cTn>
                              </p:par>
                              <p:par>
                                <p:cTn id="685" presetID="2" presetClass="exit" presetSubtype="12" fill="hold" grpId="1" nodeType="withEffect">
                                  <p:stCondLst>
                                    <p:cond delay="0"/>
                                  </p:stCondLst>
                                  <p:childTnLst>
                                    <p:anim calcmode="lin" valueType="num">
                                      <p:cBhvr additive="base">
                                        <p:cTn id="686" dur="5000"/>
                                        <p:tgtEl>
                                          <p:spTgt spid="64"/>
                                        </p:tgtEl>
                                        <p:attrNameLst>
                                          <p:attrName>ppt_x</p:attrName>
                                        </p:attrNameLst>
                                      </p:cBhvr>
                                      <p:tavLst>
                                        <p:tav tm="0">
                                          <p:val>
                                            <p:strVal val="ppt_x"/>
                                          </p:val>
                                        </p:tav>
                                        <p:tav tm="100000">
                                          <p:val>
                                            <p:strVal val="0-ppt_w/2"/>
                                          </p:val>
                                        </p:tav>
                                      </p:tavLst>
                                    </p:anim>
                                    <p:anim calcmode="lin" valueType="num">
                                      <p:cBhvr additive="base">
                                        <p:cTn id="687" dur="5000"/>
                                        <p:tgtEl>
                                          <p:spTgt spid="64"/>
                                        </p:tgtEl>
                                        <p:attrNameLst>
                                          <p:attrName>ppt_y</p:attrName>
                                        </p:attrNameLst>
                                      </p:cBhvr>
                                      <p:tavLst>
                                        <p:tav tm="0">
                                          <p:val>
                                            <p:strVal val="ppt_y"/>
                                          </p:val>
                                        </p:tav>
                                        <p:tav tm="100000">
                                          <p:val>
                                            <p:strVal val="1+ppt_h/2"/>
                                          </p:val>
                                        </p:tav>
                                      </p:tavLst>
                                    </p:anim>
                                    <p:set>
                                      <p:cBhvr>
                                        <p:cTn id="688" dur="1" fill="hold">
                                          <p:stCondLst>
                                            <p:cond delay="4999"/>
                                          </p:stCondLst>
                                        </p:cTn>
                                        <p:tgtEl>
                                          <p:spTgt spid="64"/>
                                        </p:tgtEl>
                                        <p:attrNameLst>
                                          <p:attrName>style.visibility</p:attrName>
                                        </p:attrNameLst>
                                      </p:cBhvr>
                                      <p:to>
                                        <p:strVal val="hidden"/>
                                      </p:to>
                                    </p:set>
                                  </p:childTnLst>
                                </p:cTn>
                              </p:par>
                              <p:par>
                                <p:cTn id="689" presetID="2" presetClass="exit" presetSubtype="12" fill="hold" grpId="1" nodeType="withEffect">
                                  <p:stCondLst>
                                    <p:cond delay="0"/>
                                  </p:stCondLst>
                                  <p:childTnLst>
                                    <p:anim calcmode="lin" valueType="num">
                                      <p:cBhvr additive="base">
                                        <p:cTn id="690" dur="5000"/>
                                        <p:tgtEl>
                                          <p:spTgt spid="74"/>
                                        </p:tgtEl>
                                        <p:attrNameLst>
                                          <p:attrName>ppt_x</p:attrName>
                                        </p:attrNameLst>
                                      </p:cBhvr>
                                      <p:tavLst>
                                        <p:tav tm="0">
                                          <p:val>
                                            <p:strVal val="ppt_x"/>
                                          </p:val>
                                        </p:tav>
                                        <p:tav tm="100000">
                                          <p:val>
                                            <p:strVal val="0-ppt_w/2"/>
                                          </p:val>
                                        </p:tav>
                                      </p:tavLst>
                                    </p:anim>
                                    <p:anim calcmode="lin" valueType="num">
                                      <p:cBhvr additive="base">
                                        <p:cTn id="691" dur="5000"/>
                                        <p:tgtEl>
                                          <p:spTgt spid="74"/>
                                        </p:tgtEl>
                                        <p:attrNameLst>
                                          <p:attrName>ppt_y</p:attrName>
                                        </p:attrNameLst>
                                      </p:cBhvr>
                                      <p:tavLst>
                                        <p:tav tm="0">
                                          <p:val>
                                            <p:strVal val="ppt_y"/>
                                          </p:val>
                                        </p:tav>
                                        <p:tav tm="100000">
                                          <p:val>
                                            <p:strVal val="1+ppt_h/2"/>
                                          </p:val>
                                        </p:tav>
                                      </p:tavLst>
                                    </p:anim>
                                    <p:set>
                                      <p:cBhvr>
                                        <p:cTn id="692" dur="1" fill="hold">
                                          <p:stCondLst>
                                            <p:cond delay="4999"/>
                                          </p:stCondLst>
                                        </p:cTn>
                                        <p:tgtEl>
                                          <p:spTgt spid="74"/>
                                        </p:tgtEl>
                                        <p:attrNameLst>
                                          <p:attrName>style.visibility</p:attrName>
                                        </p:attrNameLst>
                                      </p:cBhvr>
                                      <p:to>
                                        <p:strVal val="hidden"/>
                                      </p:to>
                                    </p:set>
                                  </p:childTnLst>
                                </p:cTn>
                              </p:par>
                              <p:par>
                                <p:cTn id="693" presetID="2" presetClass="exit" presetSubtype="12" fill="hold" grpId="1" nodeType="withEffect">
                                  <p:stCondLst>
                                    <p:cond delay="0"/>
                                  </p:stCondLst>
                                  <p:childTnLst>
                                    <p:anim calcmode="lin" valueType="num">
                                      <p:cBhvr additive="base">
                                        <p:cTn id="694" dur="5000"/>
                                        <p:tgtEl>
                                          <p:spTgt spid="84"/>
                                        </p:tgtEl>
                                        <p:attrNameLst>
                                          <p:attrName>ppt_x</p:attrName>
                                        </p:attrNameLst>
                                      </p:cBhvr>
                                      <p:tavLst>
                                        <p:tav tm="0">
                                          <p:val>
                                            <p:strVal val="ppt_x"/>
                                          </p:val>
                                        </p:tav>
                                        <p:tav tm="100000">
                                          <p:val>
                                            <p:strVal val="0-ppt_w/2"/>
                                          </p:val>
                                        </p:tav>
                                      </p:tavLst>
                                    </p:anim>
                                    <p:anim calcmode="lin" valueType="num">
                                      <p:cBhvr additive="base">
                                        <p:cTn id="695" dur="5000"/>
                                        <p:tgtEl>
                                          <p:spTgt spid="84"/>
                                        </p:tgtEl>
                                        <p:attrNameLst>
                                          <p:attrName>ppt_y</p:attrName>
                                        </p:attrNameLst>
                                      </p:cBhvr>
                                      <p:tavLst>
                                        <p:tav tm="0">
                                          <p:val>
                                            <p:strVal val="ppt_y"/>
                                          </p:val>
                                        </p:tav>
                                        <p:tav tm="100000">
                                          <p:val>
                                            <p:strVal val="1+ppt_h/2"/>
                                          </p:val>
                                        </p:tav>
                                      </p:tavLst>
                                    </p:anim>
                                    <p:set>
                                      <p:cBhvr>
                                        <p:cTn id="696" dur="1" fill="hold">
                                          <p:stCondLst>
                                            <p:cond delay="4999"/>
                                          </p:stCondLst>
                                        </p:cTn>
                                        <p:tgtEl>
                                          <p:spTgt spid="84"/>
                                        </p:tgtEl>
                                        <p:attrNameLst>
                                          <p:attrName>style.visibility</p:attrName>
                                        </p:attrNameLst>
                                      </p:cBhvr>
                                      <p:to>
                                        <p:strVal val="hidden"/>
                                      </p:to>
                                    </p:set>
                                  </p:childTnLst>
                                </p:cTn>
                              </p:par>
                              <p:par>
                                <p:cTn id="697" presetID="2" presetClass="exit" presetSubtype="12" fill="hold" grpId="1" nodeType="withEffect">
                                  <p:stCondLst>
                                    <p:cond delay="0"/>
                                  </p:stCondLst>
                                  <p:childTnLst>
                                    <p:anim calcmode="lin" valueType="num">
                                      <p:cBhvr additive="base">
                                        <p:cTn id="698" dur="5000"/>
                                        <p:tgtEl>
                                          <p:spTgt spid="10"/>
                                        </p:tgtEl>
                                        <p:attrNameLst>
                                          <p:attrName>ppt_x</p:attrName>
                                        </p:attrNameLst>
                                      </p:cBhvr>
                                      <p:tavLst>
                                        <p:tav tm="0">
                                          <p:val>
                                            <p:strVal val="ppt_x"/>
                                          </p:val>
                                        </p:tav>
                                        <p:tav tm="100000">
                                          <p:val>
                                            <p:strVal val="0-ppt_w/2"/>
                                          </p:val>
                                        </p:tav>
                                      </p:tavLst>
                                    </p:anim>
                                    <p:anim calcmode="lin" valueType="num">
                                      <p:cBhvr additive="base">
                                        <p:cTn id="699" dur="5000"/>
                                        <p:tgtEl>
                                          <p:spTgt spid="10"/>
                                        </p:tgtEl>
                                        <p:attrNameLst>
                                          <p:attrName>ppt_y</p:attrName>
                                        </p:attrNameLst>
                                      </p:cBhvr>
                                      <p:tavLst>
                                        <p:tav tm="0">
                                          <p:val>
                                            <p:strVal val="ppt_y"/>
                                          </p:val>
                                        </p:tav>
                                        <p:tav tm="100000">
                                          <p:val>
                                            <p:strVal val="1+ppt_h/2"/>
                                          </p:val>
                                        </p:tav>
                                      </p:tavLst>
                                    </p:anim>
                                    <p:set>
                                      <p:cBhvr>
                                        <p:cTn id="700" dur="1" fill="hold">
                                          <p:stCondLst>
                                            <p:cond delay="4999"/>
                                          </p:stCondLst>
                                        </p:cTn>
                                        <p:tgtEl>
                                          <p:spTgt spid="10"/>
                                        </p:tgtEl>
                                        <p:attrNameLst>
                                          <p:attrName>style.visibility</p:attrName>
                                        </p:attrNameLst>
                                      </p:cBhvr>
                                      <p:to>
                                        <p:strVal val="hidden"/>
                                      </p:to>
                                    </p:set>
                                  </p:childTnLst>
                                </p:cTn>
                              </p:par>
                              <p:par>
                                <p:cTn id="701" presetID="2" presetClass="exit" presetSubtype="12" fill="hold" grpId="1" nodeType="withEffect">
                                  <p:stCondLst>
                                    <p:cond delay="0"/>
                                  </p:stCondLst>
                                  <p:childTnLst>
                                    <p:anim calcmode="lin" valueType="num">
                                      <p:cBhvr additive="base">
                                        <p:cTn id="702" dur="5000"/>
                                        <p:tgtEl>
                                          <p:spTgt spid="20"/>
                                        </p:tgtEl>
                                        <p:attrNameLst>
                                          <p:attrName>ppt_x</p:attrName>
                                        </p:attrNameLst>
                                      </p:cBhvr>
                                      <p:tavLst>
                                        <p:tav tm="0">
                                          <p:val>
                                            <p:strVal val="ppt_x"/>
                                          </p:val>
                                        </p:tav>
                                        <p:tav tm="100000">
                                          <p:val>
                                            <p:strVal val="0-ppt_w/2"/>
                                          </p:val>
                                        </p:tav>
                                      </p:tavLst>
                                    </p:anim>
                                    <p:anim calcmode="lin" valueType="num">
                                      <p:cBhvr additive="base">
                                        <p:cTn id="703" dur="5000"/>
                                        <p:tgtEl>
                                          <p:spTgt spid="20"/>
                                        </p:tgtEl>
                                        <p:attrNameLst>
                                          <p:attrName>ppt_y</p:attrName>
                                        </p:attrNameLst>
                                      </p:cBhvr>
                                      <p:tavLst>
                                        <p:tav tm="0">
                                          <p:val>
                                            <p:strVal val="ppt_y"/>
                                          </p:val>
                                        </p:tav>
                                        <p:tav tm="100000">
                                          <p:val>
                                            <p:strVal val="1+ppt_h/2"/>
                                          </p:val>
                                        </p:tav>
                                      </p:tavLst>
                                    </p:anim>
                                    <p:set>
                                      <p:cBhvr>
                                        <p:cTn id="704" dur="1" fill="hold">
                                          <p:stCondLst>
                                            <p:cond delay="4999"/>
                                          </p:stCondLst>
                                        </p:cTn>
                                        <p:tgtEl>
                                          <p:spTgt spid="20"/>
                                        </p:tgtEl>
                                        <p:attrNameLst>
                                          <p:attrName>style.visibility</p:attrName>
                                        </p:attrNameLst>
                                      </p:cBhvr>
                                      <p:to>
                                        <p:strVal val="hidden"/>
                                      </p:to>
                                    </p:set>
                                  </p:childTnLst>
                                </p:cTn>
                              </p:par>
                              <p:par>
                                <p:cTn id="705" presetID="2" presetClass="exit" presetSubtype="12" fill="hold" grpId="1" nodeType="withEffect">
                                  <p:stCondLst>
                                    <p:cond delay="0"/>
                                  </p:stCondLst>
                                  <p:childTnLst>
                                    <p:anim calcmode="lin" valueType="num">
                                      <p:cBhvr additive="base">
                                        <p:cTn id="706" dur="5000"/>
                                        <p:tgtEl>
                                          <p:spTgt spid="30"/>
                                        </p:tgtEl>
                                        <p:attrNameLst>
                                          <p:attrName>ppt_x</p:attrName>
                                        </p:attrNameLst>
                                      </p:cBhvr>
                                      <p:tavLst>
                                        <p:tav tm="0">
                                          <p:val>
                                            <p:strVal val="ppt_x"/>
                                          </p:val>
                                        </p:tav>
                                        <p:tav tm="100000">
                                          <p:val>
                                            <p:strVal val="0-ppt_w/2"/>
                                          </p:val>
                                        </p:tav>
                                      </p:tavLst>
                                    </p:anim>
                                    <p:anim calcmode="lin" valueType="num">
                                      <p:cBhvr additive="base">
                                        <p:cTn id="707" dur="5000"/>
                                        <p:tgtEl>
                                          <p:spTgt spid="30"/>
                                        </p:tgtEl>
                                        <p:attrNameLst>
                                          <p:attrName>ppt_y</p:attrName>
                                        </p:attrNameLst>
                                      </p:cBhvr>
                                      <p:tavLst>
                                        <p:tav tm="0">
                                          <p:val>
                                            <p:strVal val="ppt_y"/>
                                          </p:val>
                                        </p:tav>
                                        <p:tav tm="100000">
                                          <p:val>
                                            <p:strVal val="1+ppt_h/2"/>
                                          </p:val>
                                        </p:tav>
                                      </p:tavLst>
                                    </p:anim>
                                    <p:set>
                                      <p:cBhvr>
                                        <p:cTn id="708" dur="1" fill="hold">
                                          <p:stCondLst>
                                            <p:cond delay="4999"/>
                                          </p:stCondLst>
                                        </p:cTn>
                                        <p:tgtEl>
                                          <p:spTgt spid="30"/>
                                        </p:tgtEl>
                                        <p:attrNameLst>
                                          <p:attrName>style.visibility</p:attrName>
                                        </p:attrNameLst>
                                      </p:cBhvr>
                                      <p:to>
                                        <p:strVal val="hidden"/>
                                      </p:to>
                                    </p:set>
                                  </p:childTnLst>
                                </p:cTn>
                              </p:par>
                              <p:par>
                                <p:cTn id="709" presetID="2" presetClass="exit" presetSubtype="12" fill="hold" grpId="1" nodeType="withEffect">
                                  <p:stCondLst>
                                    <p:cond delay="0"/>
                                  </p:stCondLst>
                                  <p:childTnLst>
                                    <p:anim calcmode="lin" valueType="num">
                                      <p:cBhvr additive="base">
                                        <p:cTn id="710" dur="5000"/>
                                        <p:tgtEl>
                                          <p:spTgt spid="40"/>
                                        </p:tgtEl>
                                        <p:attrNameLst>
                                          <p:attrName>ppt_x</p:attrName>
                                        </p:attrNameLst>
                                      </p:cBhvr>
                                      <p:tavLst>
                                        <p:tav tm="0">
                                          <p:val>
                                            <p:strVal val="ppt_x"/>
                                          </p:val>
                                        </p:tav>
                                        <p:tav tm="100000">
                                          <p:val>
                                            <p:strVal val="0-ppt_w/2"/>
                                          </p:val>
                                        </p:tav>
                                      </p:tavLst>
                                    </p:anim>
                                    <p:anim calcmode="lin" valueType="num">
                                      <p:cBhvr additive="base">
                                        <p:cTn id="711" dur="5000"/>
                                        <p:tgtEl>
                                          <p:spTgt spid="40"/>
                                        </p:tgtEl>
                                        <p:attrNameLst>
                                          <p:attrName>ppt_y</p:attrName>
                                        </p:attrNameLst>
                                      </p:cBhvr>
                                      <p:tavLst>
                                        <p:tav tm="0">
                                          <p:val>
                                            <p:strVal val="ppt_y"/>
                                          </p:val>
                                        </p:tav>
                                        <p:tav tm="100000">
                                          <p:val>
                                            <p:strVal val="1+ppt_h/2"/>
                                          </p:val>
                                        </p:tav>
                                      </p:tavLst>
                                    </p:anim>
                                    <p:set>
                                      <p:cBhvr>
                                        <p:cTn id="712" dur="1" fill="hold">
                                          <p:stCondLst>
                                            <p:cond delay="4999"/>
                                          </p:stCondLst>
                                        </p:cTn>
                                        <p:tgtEl>
                                          <p:spTgt spid="40"/>
                                        </p:tgtEl>
                                        <p:attrNameLst>
                                          <p:attrName>style.visibility</p:attrName>
                                        </p:attrNameLst>
                                      </p:cBhvr>
                                      <p:to>
                                        <p:strVal val="hidden"/>
                                      </p:to>
                                    </p:set>
                                  </p:childTnLst>
                                </p:cTn>
                              </p:par>
                              <p:par>
                                <p:cTn id="713" presetID="2" presetClass="exit" presetSubtype="12" fill="hold" grpId="1" nodeType="withEffect">
                                  <p:stCondLst>
                                    <p:cond delay="0"/>
                                  </p:stCondLst>
                                  <p:childTnLst>
                                    <p:anim calcmode="lin" valueType="num">
                                      <p:cBhvr additive="base">
                                        <p:cTn id="714" dur="5000"/>
                                        <p:tgtEl>
                                          <p:spTgt spid="50"/>
                                        </p:tgtEl>
                                        <p:attrNameLst>
                                          <p:attrName>ppt_x</p:attrName>
                                        </p:attrNameLst>
                                      </p:cBhvr>
                                      <p:tavLst>
                                        <p:tav tm="0">
                                          <p:val>
                                            <p:strVal val="ppt_x"/>
                                          </p:val>
                                        </p:tav>
                                        <p:tav tm="100000">
                                          <p:val>
                                            <p:strVal val="0-ppt_w/2"/>
                                          </p:val>
                                        </p:tav>
                                      </p:tavLst>
                                    </p:anim>
                                    <p:anim calcmode="lin" valueType="num">
                                      <p:cBhvr additive="base">
                                        <p:cTn id="715" dur="5000"/>
                                        <p:tgtEl>
                                          <p:spTgt spid="50"/>
                                        </p:tgtEl>
                                        <p:attrNameLst>
                                          <p:attrName>ppt_y</p:attrName>
                                        </p:attrNameLst>
                                      </p:cBhvr>
                                      <p:tavLst>
                                        <p:tav tm="0">
                                          <p:val>
                                            <p:strVal val="ppt_y"/>
                                          </p:val>
                                        </p:tav>
                                        <p:tav tm="100000">
                                          <p:val>
                                            <p:strVal val="1+ppt_h/2"/>
                                          </p:val>
                                        </p:tav>
                                      </p:tavLst>
                                    </p:anim>
                                    <p:set>
                                      <p:cBhvr>
                                        <p:cTn id="716" dur="1" fill="hold">
                                          <p:stCondLst>
                                            <p:cond delay="4999"/>
                                          </p:stCondLst>
                                        </p:cTn>
                                        <p:tgtEl>
                                          <p:spTgt spid="50"/>
                                        </p:tgtEl>
                                        <p:attrNameLst>
                                          <p:attrName>style.visibility</p:attrName>
                                        </p:attrNameLst>
                                      </p:cBhvr>
                                      <p:to>
                                        <p:strVal val="hidden"/>
                                      </p:to>
                                    </p:set>
                                  </p:childTnLst>
                                </p:cTn>
                              </p:par>
                              <p:par>
                                <p:cTn id="717" presetID="2" presetClass="exit" presetSubtype="12" fill="hold" grpId="1" nodeType="withEffect">
                                  <p:stCondLst>
                                    <p:cond delay="0"/>
                                  </p:stCondLst>
                                  <p:childTnLst>
                                    <p:anim calcmode="lin" valueType="num">
                                      <p:cBhvr additive="base">
                                        <p:cTn id="718" dur="5000"/>
                                        <p:tgtEl>
                                          <p:spTgt spid="60"/>
                                        </p:tgtEl>
                                        <p:attrNameLst>
                                          <p:attrName>ppt_x</p:attrName>
                                        </p:attrNameLst>
                                      </p:cBhvr>
                                      <p:tavLst>
                                        <p:tav tm="0">
                                          <p:val>
                                            <p:strVal val="ppt_x"/>
                                          </p:val>
                                        </p:tav>
                                        <p:tav tm="100000">
                                          <p:val>
                                            <p:strVal val="0-ppt_w/2"/>
                                          </p:val>
                                        </p:tav>
                                      </p:tavLst>
                                    </p:anim>
                                    <p:anim calcmode="lin" valueType="num">
                                      <p:cBhvr additive="base">
                                        <p:cTn id="719" dur="5000"/>
                                        <p:tgtEl>
                                          <p:spTgt spid="60"/>
                                        </p:tgtEl>
                                        <p:attrNameLst>
                                          <p:attrName>ppt_y</p:attrName>
                                        </p:attrNameLst>
                                      </p:cBhvr>
                                      <p:tavLst>
                                        <p:tav tm="0">
                                          <p:val>
                                            <p:strVal val="ppt_y"/>
                                          </p:val>
                                        </p:tav>
                                        <p:tav tm="100000">
                                          <p:val>
                                            <p:strVal val="1+ppt_h/2"/>
                                          </p:val>
                                        </p:tav>
                                      </p:tavLst>
                                    </p:anim>
                                    <p:set>
                                      <p:cBhvr>
                                        <p:cTn id="720" dur="1" fill="hold">
                                          <p:stCondLst>
                                            <p:cond delay="4999"/>
                                          </p:stCondLst>
                                        </p:cTn>
                                        <p:tgtEl>
                                          <p:spTgt spid="60"/>
                                        </p:tgtEl>
                                        <p:attrNameLst>
                                          <p:attrName>style.visibility</p:attrName>
                                        </p:attrNameLst>
                                      </p:cBhvr>
                                      <p:to>
                                        <p:strVal val="hidden"/>
                                      </p:to>
                                    </p:set>
                                  </p:childTnLst>
                                </p:cTn>
                              </p:par>
                              <p:par>
                                <p:cTn id="721" presetID="2" presetClass="exit" presetSubtype="12" fill="hold" grpId="1" nodeType="withEffect">
                                  <p:stCondLst>
                                    <p:cond delay="0"/>
                                  </p:stCondLst>
                                  <p:childTnLst>
                                    <p:anim calcmode="lin" valueType="num">
                                      <p:cBhvr additive="base">
                                        <p:cTn id="722" dur="5000"/>
                                        <p:tgtEl>
                                          <p:spTgt spid="70"/>
                                        </p:tgtEl>
                                        <p:attrNameLst>
                                          <p:attrName>ppt_x</p:attrName>
                                        </p:attrNameLst>
                                      </p:cBhvr>
                                      <p:tavLst>
                                        <p:tav tm="0">
                                          <p:val>
                                            <p:strVal val="ppt_x"/>
                                          </p:val>
                                        </p:tav>
                                        <p:tav tm="100000">
                                          <p:val>
                                            <p:strVal val="0-ppt_w/2"/>
                                          </p:val>
                                        </p:tav>
                                      </p:tavLst>
                                    </p:anim>
                                    <p:anim calcmode="lin" valueType="num">
                                      <p:cBhvr additive="base">
                                        <p:cTn id="723" dur="5000"/>
                                        <p:tgtEl>
                                          <p:spTgt spid="70"/>
                                        </p:tgtEl>
                                        <p:attrNameLst>
                                          <p:attrName>ppt_y</p:attrName>
                                        </p:attrNameLst>
                                      </p:cBhvr>
                                      <p:tavLst>
                                        <p:tav tm="0">
                                          <p:val>
                                            <p:strVal val="ppt_y"/>
                                          </p:val>
                                        </p:tav>
                                        <p:tav tm="100000">
                                          <p:val>
                                            <p:strVal val="1+ppt_h/2"/>
                                          </p:val>
                                        </p:tav>
                                      </p:tavLst>
                                    </p:anim>
                                    <p:set>
                                      <p:cBhvr>
                                        <p:cTn id="724" dur="1" fill="hold">
                                          <p:stCondLst>
                                            <p:cond delay="4999"/>
                                          </p:stCondLst>
                                        </p:cTn>
                                        <p:tgtEl>
                                          <p:spTgt spid="70"/>
                                        </p:tgtEl>
                                        <p:attrNameLst>
                                          <p:attrName>style.visibility</p:attrName>
                                        </p:attrNameLst>
                                      </p:cBhvr>
                                      <p:to>
                                        <p:strVal val="hidden"/>
                                      </p:to>
                                    </p:set>
                                  </p:childTnLst>
                                </p:cTn>
                              </p:par>
                              <p:par>
                                <p:cTn id="725" presetID="2" presetClass="exit" presetSubtype="12" fill="hold" grpId="1" nodeType="withEffect">
                                  <p:stCondLst>
                                    <p:cond delay="0"/>
                                  </p:stCondLst>
                                  <p:childTnLst>
                                    <p:anim calcmode="lin" valueType="num">
                                      <p:cBhvr additive="base">
                                        <p:cTn id="726" dur="5000"/>
                                        <p:tgtEl>
                                          <p:spTgt spid="80"/>
                                        </p:tgtEl>
                                        <p:attrNameLst>
                                          <p:attrName>ppt_x</p:attrName>
                                        </p:attrNameLst>
                                      </p:cBhvr>
                                      <p:tavLst>
                                        <p:tav tm="0">
                                          <p:val>
                                            <p:strVal val="ppt_x"/>
                                          </p:val>
                                        </p:tav>
                                        <p:tav tm="100000">
                                          <p:val>
                                            <p:strVal val="0-ppt_w/2"/>
                                          </p:val>
                                        </p:tav>
                                      </p:tavLst>
                                    </p:anim>
                                    <p:anim calcmode="lin" valueType="num">
                                      <p:cBhvr additive="base">
                                        <p:cTn id="727" dur="5000"/>
                                        <p:tgtEl>
                                          <p:spTgt spid="80"/>
                                        </p:tgtEl>
                                        <p:attrNameLst>
                                          <p:attrName>ppt_y</p:attrName>
                                        </p:attrNameLst>
                                      </p:cBhvr>
                                      <p:tavLst>
                                        <p:tav tm="0">
                                          <p:val>
                                            <p:strVal val="ppt_y"/>
                                          </p:val>
                                        </p:tav>
                                        <p:tav tm="100000">
                                          <p:val>
                                            <p:strVal val="1+ppt_h/2"/>
                                          </p:val>
                                        </p:tav>
                                      </p:tavLst>
                                    </p:anim>
                                    <p:set>
                                      <p:cBhvr>
                                        <p:cTn id="728" dur="1" fill="hold">
                                          <p:stCondLst>
                                            <p:cond delay="4999"/>
                                          </p:stCondLst>
                                        </p:cTn>
                                        <p:tgtEl>
                                          <p:spTgt spid="80"/>
                                        </p:tgtEl>
                                        <p:attrNameLst>
                                          <p:attrName>style.visibility</p:attrName>
                                        </p:attrNameLst>
                                      </p:cBhvr>
                                      <p:to>
                                        <p:strVal val="hidden"/>
                                      </p:to>
                                    </p:set>
                                  </p:childTnLst>
                                </p:cTn>
                              </p:par>
                              <p:par>
                                <p:cTn id="729" presetID="2" presetClass="exit" presetSubtype="6" fill="hold" grpId="1" nodeType="withEffect">
                                  <p:stCondLst>
                                    <p:cond delay="0"/>
                                  </p:stCondLst>
                                  <p:childTnLst>
                                    <p:anim calcmode="lin" valueType="num">
                                      <p:cBhvr additive="base">
                                        <p:cTn id="730" dur="5000"/>
                                        <p:tgtEl>
                                          <p:spTgt spid="9"/>
                                        </p:tgtEl>
                                        <p:attrNameLst>
                                          <p:attrName>ppt_x</p:attrName>
                                        </p:attrNameLst>
                                      </p:cBhvr>
                                      <p:tavLst>
                                        <p:tav tm="0">
                                          <p:val>
                                            <p:strVal val="ppt_x"/>
                                          </p:val>
                                        </p:tav>
                                        <p:tav tm="100000">
                                          <p:val>
                                            <p:strVal val="1+ppt_w/2"/>
                                          </p:val>
                                        </p:tav>
                                      </p:tavLst>
                                    </p:anim>
                                    <p:anim calcmode="lin" valueType="num">
                                      <p:cBhvr additive="base">
                                        <p:cTn id="731" dur="5000"/>
                                        <p:tgtEl>
                                          <p:spTgt spid="9"/>
                                        </p:tgtEl>
                                        <p:attrNameLst>
                                          <p:attrName>ppt_y</p:attrName>
                                        </p:attrNameLst>
                                      </p:cBhvr>
                                      <p:tavLst>
                                        <p:tav tm="0">
                                          <p:val>
                                            <p:strVal val="ppt_y"/>
                                          </p:val>
                                        </p:tav>
                                        <p:tav tm="100000">
                                          <p:val>
                                            <p:strVal val="1+ppt_h/2"/>
                                          </p:val>
                                        </p:tav>
                                      </p:tavLst>
                                    </p:anim>
                                    <p:set>
                                      <p:cBhvr>
                                        <p:cTn id="732" dur="1" fill="hold">
                                          <p:stCondLst>
                                            <p:cond delay="4999"/>
                                          </p:stCondLst>
                                        </p:cTn>
                                        <p:tgtEl>
                                          <p:spTgt spid="9"/>
                                        </p:tgtEl>
                                        <p:attrNameLst>
                                          <p:attrName>style.visibility</p:attrName>
                                        </p:attrNameLst>
                                      </p:cBhvr>
                                      <p:to>
                                        <p:strVal val="hidden"/>
                                      </p:to>
                                    </p:set>
                                  </p:childTnLst>
                                </p:cTn>
                              </p:par>
                              <p:par>
                                <p:cTn id="733" presetID="2" presetClass="exit" presetSubtype="6" fill="hold" grpId="1" nodeType="withEffect">
                                  <p:stCondLst>
                                    <p:cond delay="0"/>
                                  </p:stCondLst>
                                  <p:childTnLst>
                                    <p:anim calcmode="lin" valueType="num">
                                      <p:cBhvr additive="base">
                                        <p:cTn id="734" dur="5000"/>
                                        <p:tgtEl>
                                          <p:spTgt spid="19"/>
                                        </p:tgtEl>
                                        <p:attrNameLst>
                                          <p:attrName>ppt_x</p:attrName>
                                        </p:attrNameLst>
                                      </p:cBhvr>
                                      <p:tavLst>
                                        <p:tav tm="0">
                                          <p:val>
                                            <p:strVal val="ppt_x"/>
                                          </p:val>
                                        </p:tav>
                                        <p:tav tm="100000">
                                          <p:val>
                                            <p:strVal val="1+ppt_w/2"/>
                                          </p:val>
                                        </p:tav>
                                      </p:tavLst>
                                    </p:anim>
                                    <p:anim calcmode="lin" valueType="num">
                                      <p:cBhvr additive="base">
                                        <p:cTn id="735" dur="5000"/>
                                        <p:tgtEl>
                                          <p:spTgt spid="19"/>
                                        </p:tgtEl>
                                        <p:attrNameLst>
                                          <p:attrName>ppt_y</p:attrName>
                                        </p:attrNameLst>
                                      </p:cBhvr>
                                      <p:tavLst>
                                        <p:tav tm="0">
                                          <p:val>
                                            <p:strVal val="ppt_y"/>
                                          </p:val>
                                        </p:tav>
                                        <p:tav tm="100000">
                                          <p:val>
                                            <p:strVal val="1+ppt_h/2"/>
                                          </p:val>
                                        </p:tav>
                                      </p:tavLst>
                                    </p:anim>
                                    <p:set>
                                      <p:cBhvr>
                                        <p:cTn id="736" dur="1" fill="hold">
                                          <p:stCondLst>
                                            <p:cond delay="4999"/>
                                          </p:stCondLst>
                                        </p:cTn>
                                        <p:tgtEl>
                                          <p:spTgt spid="19"/>
                                        </p:tgtEl>
                                        <p:attrNameLst>
                                          <p:attrName>style.visibility</p:attrName>
                                        </p:attrNameLst>
                                      </p:cBhvr>
                                      <p:to>
                                        <p:strVal val="hidden"/>
                                      </p:to>
                                    </p:set>
                                  </p:childTnLst>
                                </p:cTn>
                              </p:par>
                              <p:par>
                                <p:cTn id="737" presetID="2" presetClass="exit" presetSubtype="6" fill="hold" grpId="1" nodeType="withEffect">
                                  <p:stCondLst>
                                    <p:cond delay="0"/>
                                  </p:stCondLst>
                                  <p:childTnLst>
                                    <p:anim calcmode="lin" valueType="num">
                                      <p:cBhvr additive="base">
                                        <p:cTn id="738" dur="5000"/>
                                        <p:tgtEl>
                                          <p:spTgt spid="29"/>
                                        </p:tgtEl>
                                        <p:attrNameLst>
                                          <p:attrName>ppt_x</p:attrName>
                                        </p:attrNameLst>
                                      </p:cBhvr>
                                      <p:tavLst>
                                        <p:tav tm="0">
                                          <p:val>
                                            <p:strVal val="ppt_x"/>
                                          </p:val>
                                        </p:tav>
                                        <p:tav tm="100000">
                                          <p:val>
                                            <p:strVal val="1+ppt_w/2"/>
                                          </p:val>
                                        </p:tav>
                                      </p:tavLst>
                                    </p:anim>
                                    <p:anim calcmode="lin" valueType="num">
                                      <p:cBhvr additive="base">
                                        <p:cTn id="739" dur="5000"/>
                                        <p:tgtEl>
                                          <p:spTgt spid="29"/>
                                        </p:tgtEl>
                                        <p:attrNameLst>
                                          <p:attrName>ppt_y</p:attrName>
                                        </p:attrNameLst>
                                      </p:cBhvr>
                                      <p:tavLst>
                                        <p:tav tm="0">
                                          <p:val>
                                            <p:strVal val="ppt_y"/>
                                          </p:val>
                                        </p:tav>
                                        <p:tav tm="100000">
                                          <p:val>
                                            <p:strVal val="1+ppt_h/2"/>
                                          </p:val>
                                        </p:tav>
                                      </p:tavLst>
                                    </p:anim>
                                    <p:set>
                                      <p:cBhvr>
                                        <p:cTn id="740" dur="1" fill="hold">
                                          <p:stCondLst>
                                            <p:cond delay="4999"/>
                                          </p:stCondLst>
                                        </p:cTn>
                                        <p:tgtEl>
                                          <p:spTgt spid="29"/>
                                        </p:tgtEl>
                                        <p:attrNameLst>
                                          <p:attrName>style.visibility</p:attrName>
                                        </p:attrNameLst>
                                      </p:cBhvr>
                                      <p:to>
                                        <p:strVal val="hidden"/>
                                      </p:to>
                                    </p:set>
                                  </p:childTnLst>
                                </p:cTn>
                              </p:par>
                              <p:par>
                                <p:cTn id="741" presetID="2" presetClass="exit" presetSubtype="6" fill="hold" grpId="1" nodeType="withEffect">
                                  <p:stCondLst>
                                    <p:cond delay="0"/>
                                  </p:stCondLst>
                                  <p:childTnLst>
                                    <p:anim calcmode="lin" valueType="num">
                                      <p:cBhvr additive="base">
                                        <p:cTn id="742" dur="5000"/>
                                        <p:tgtEl>
                                          <p:spTgt spid="39"/>
                                        </p:tgtEl>
                                        <p:attrNameLst>
                                          <p:attrName>ppt_x</p:attrName>
                                        </p:attrNameLst>
                                      </p:cBhvr>
                                      <p:tavLst>
                                        <p:tav tm="0">
                                          <p:val>
                                            <p:strVal val="ppt_x"/>
                                          </p:val>
                                        </p:tav>
                                        <p:tav tm="100000">
                                          <p:val>
                                            <p:strVal val="1+ppt_w/2"/>
                                          </p:val>
                                        </p:tav>
                                      </p:tavLst>
                                    </p:anim>
                                    <p:anim calcmode="lin" valueType="num">
                                      <p:cBhvr additive="base">
                                        <p:cTn id="743" dur="5000"/>
                                        <p:tgtEl>
                                          <p:spTgt spid="39"/>
                                        </p:tgtEl>
                                        <p:attrNameLst>
                                          <p:attrName>ppt_y</p:attrName>
                                        </p:attrNameLst>
                                      </p:cBhvr>
                                      <p:tavLst>
                                        <p:tav tm="0">
                                          <p:val>
                                            <p:strVal val="ppt_y"/>
                                          </p:val>
                                        </p:tav>
                                        <p:tav tm="100000">
                                          <p:val>
                                            <p:strVal val="1+ppt_h/2"/>
                                          </p:val>
                                        </p:tav>
                                      </p:tavLst>
                                    </p:anim>
                                    <p:set>
                                      <p:cBhvr>
                                        <p:cTn id="744" dur="1" fill="hold">
                                          <p:stCondLst>
                                            <p:cond delay="4999"/>
                                          </p:stCondLst>
                                        </p:cTn>
                                        <p:tgtEl>
                                          <p:spTgt spid="39"/>
                                        </p:tgtEl>
                                        <p:attrNameLst>
                                          <p:attrName>style.visibility</p:attrName>
                                        </p:attrNameLst>
                                      </p:cBhvr>
                                      <p:to>
                                        <p:strVal val="hidden"/>
                                      </p:to>
                                    </p:set>
                                  </p:childTnLst>
                                </p:cTn>
                              </p:par>
                              <p:par>
                                <p:cTn id="745" presetID="2" presetClass="exit" presetSubtype="6" fill="hold" grpId="1" nodeType="withEffect">
                                  <p:stCondLst>
                                    <p:cond delay="0"/>
                                  </p:stCondLst>
                                  <p:childTnLst>
                                    <p:anim calcmode="lin" valueType="num">
                                      <p:cBhvr additive="base">
                                        <p:cTn id="746" dur="5000"/>
                                        <p:tgtEl>
                                          <p:spTgt spid="49"/>
                                        </p:tgtEl>
                                        <p:attrNameLst>
                                          <p:attrName>ppt_x</p:attrName>
                                        </p:attrNameLst>
                                      </p:cBhvr>
                                      <p:tavLst>
                                        <p:tav tm="0">
                                          <p:val>
                                            <p:strVal val="ppt_x"/>
                                          </p:val>
                                        </p:tav>
                                        <p:tav tm="100000">
                                          <p:val>
                                            <p:strVal val="1+ppt_w/2"/>
                                          </p:val>
                                        </p:tav>
                                      </p:tavLst>
                                    </p:anim>
                                    <p:anim calcmode="lin" valueType="num">
                                      <p:cBhvr additive="base">
                                        <p:cTn id="747" dur="5000"/>
                                        <p:tgtEl>
                                          <p:spTgt spid="49"/>
                                        </p:tgtEl>
                                        <p:attrNameLst>
                                          <p:attrName>ppt_y</p:attrName>
                                        </p:attrNameLst>
                                      </p:cBhvr>
                                      <p:tavLst>
                                        <p:tav tm="0">
                                          <p:val>
                                            <p:strVal val="ppt_y"/>
                                          </p:val>
                                        </p:tav>
                                        <p:tav tm="100000">
                                          <p:val>
                                            <p:strVal val="1+ppt_h/2"/>
                                          </p:val>
                                        </p:tav>
                                      </p:tavLst>
                                    </p:anim>
                                    <p:set>
                                      <p:cBhvr>
                                        <p:cTn id="748" dur="1" fill="hold">
                                          <p:stCondLst>
                                            <p:cond delay="4999"/>
                                          </p:stCondLst>
                                        </p:cTn>
                                        <p:tgtEl>
                                          <p:spTgt spid="49"/>
                                        </p:tgtEl>
                                        <p:attrNameLst>
                                          <p:attrName>style.visibility</p:attrName>
                                        </p:attrNameLst>
                                      </p:cBhvr>
                                      <p:to>
                                        <p:strVal val="hidden"/>
                                      </p:to>
                                    </p:set>
                                  </p:childTnLst>
                                </p:cTn>
                              </p:par>
                              <p:par>
                                <p:cTn id="749" presetID="2" presetClass="exit" presetSubtype="6" fill="hold" grpId="1" nodeType="withEffect">
                                  <p:stCondLst>
                                    <p:cond delay="0"/>
                                  </p:stCondLst>
                                  <p:childTnLst>
                                    <p:anim calcmode="lin" valueType="num">
                                      <p:cBhvr additive="base">
                                        <p:cTn id="750" dur="5000"/>
                                        <p:tgtEl>
                                          <p:spTgt spid="59"/>
                                        </p:tgtEl>
                                        <p:attrNameLst>
                                          <p:attrName>ppt_x</p:attrName>
                                        </p:attrNameLst>
                                      </p:cBhvr>
                                      <p:tavLst>
                                        <p:tav tm="0">
                                          <p:val>
                                            <p:strVal val="ppt_x"/>
                                          </p:val>
                                        </p:tav>
                                        <p:tav tm="100000">
                                          <p:val>
                                            <p:strVal val="1+ppt_w/2"/>
                                          </p:val>
                                        </p:tav>
                                      </p:tavLst>
                                    </p:anim>
                                    <p:anim calcmode="lin" valueType="num">
                                      <p:cBhvr additive="base">
                                        <p:cTn id="751" dur="5000"/>
                                        <p:tgtEl>
                                          <p:spTgt spid="59"/>
                                        </p:tgtEl>
                                        <p:attrNameLst>
                                          <p:attrName>ppt_y</p:attrName>
                                        </p:attrNameLst>
                                      </p:cBhvr>
                                      <p:tavLst>
                                        <p:tav tm="0">
                                          <p:val>
                                            <p:strVal val="ppt_y"/>
                                          </p:val>
                                        </p:tav>
                                        <p:tav tm="100000">
                                          <p:val>
                                            <p:strVal val="1+ppt_h/2"/>
                                          </p:val>
                                        </p:tav>
                                      </p:tavLst>
                                    </p:anim>
                                    <p:set>
                                      <p:cBhvr>
                                        <p:cTn id="752" dur="1" fill="hold">
                                          <p:stCondLst>
                                            <p:cond delay="4999"/>
                                          </p:stCondLst>
                                        </p:cTn>
                                        <p:tgtEl>
                                          <p:spTgt spid="59"/>
                                        </p:tgtEl>
                                        <p:attrNameLst>
                                          <p:attrName>style.visibility</p:attrName>
                                        </p:attrNameLst>
                                      </p:cBhvr>
                                      <p:to>
                                        <p:strVal val="hidden"/>
                                      </p:to>
                                    </p:set>
                                  </p:childTnLst>
                                </p:cTn>
                              </p:par>
                              <p:par>
                                <p:cTn id="753" presetID="2" presetClass="exit" presetSubtype="6" fill="hold" grpId="1" nodeType="withEffect">
                                  <p:stCondLst>
                                    <p:cond delay="0"/>
                                  </p:stCondLst>
                                  <p:childTnLst>
                                    <p:anim calcmode="lin" valueType="num">
                                      <p:cBhvr additive="base">
                                        <p:cTn id="754" dur="5000"/>
                                        <p:tgtEl>
                                          <p:spTgt spid="69"/>
                                        </p:tgtEl>
                                        <p:attrNameLst>
                                          <p:attrName>ppt_x</p:attrName>
                                        </p:attrNameLst>
                                      </p:cBhvr>
                                      <p:tavLst>
                                        <p:tav tm="0">
                                          <p:val>
                                            <p:strVal val="ppt_x"/>
                                          </p:val>
                                        </p:tav>
                                        <p:tav tm="100000">
                                          <p:val>
                                            <p:strVal val="1+ppt_w/2"/>
                                          </p:val>
                                        </p:tav>
                                      </p:tavLst>
                                    </p:anim>
                                    <p:anim calcmode="lin" valueType="num">
                                      <p:cBhvr additive="base">
                                        <p:cTn id="755" dur="5000"/>
                                        <p:tgtEl>
                                          <p:spTgt spid="69"/>
                                        </p:tgtEl>
                                        <p:attrNameLst>
                                          <p:attrName>ppt_y</p:attrName>
                                        </p:attrNameLst>
                                      </p:cBhvr>
                                      <p:tavLst>
                                        <p:tav tm="0">
                                          <p:val>
                                            <p:strVal val="ppt_y"/>
                                          </p:val>
                                        </p:tav>
                                        <p:tav tm="100000">
                                          <p:val>
                                            <p:strVal val="1+ppt_h/2"/>
                                          </p:val>
                                        </p:tav>
                                      </p:tavLst>
                                    </p:anim>
                                    <p:set>
                                      <p:cBhvr>
                                        <p:cTn id="756" dur="1" fill="hold">
                                          <p:stCondLst>
                                            <p:cond delay="4999"/>
                                          </p:stCondLst>
                                        </p:cTn>
                                        <p:tgtEl>
                                          <p:spTgt spid="69"/>
                                        </p:tgtEl>
                                        <p:attrNameLst>
                                          <p:attrName>style.visibility</p:attrName>
                                        </p:attrNameLst>
                                      </p:cBhvr>
                                      <p:to>
                                        <p:strVal val="hidden"/>
                                      </p:to>
                                    </p:set>
                                  </p:childTnLst>
                                </p:cTn>
                              </p:par>
                              <p:par>
                                <p:cTn id="757" presetID="2" presetClass="exit" presetSubtype="6" fill="hold" grpId="1" nodeType="withEffect">
                                  <p:stCondLst>
                                    <p:cond delay="0"/>
                                  </p:stCondLst>
                                  <p:childTnLst>
                                    <p:anim calcmode="lin" valueType="num">
                                      <p:cBhvr additive="base">
                                        <p:cTn id="758" dur="5000"/>
                                        <p:tgtEl>
                                          <p:spTgt spid="79"/>
                                        </p:tgtEl>
                                        <p:attrNameLst>
                                          <p:attrName>ppt_x</p:attrName>
                                        </p:attrNameLst>
                                      </p:cBhvr>
                                      <p:tavLst>
                                        <p:tav tm="0">
                                          <p:val>
                                            <p:strVal val="ppt_x"/>
                                          </p:val>
                                        </p:tav>
                                        <p:tav tm="100000">
                                          <p:val>
                                            <p:strVal val="1+ppt_w/2"/>
                                          </p:val>
                                        </p:tav>
                                      </p:tavLst>
                                    </p:anim>
                                    <p:anim calcmode="lin" valueType="num">
                                      <p:cBhvr additive="base">
                                        <p:cTn id="759" dur="5000"/>
                                        <p:tgtEl>
                                          <p:spTgt spid="79"/>
                                        </p:tgtEl>
                                        <p:attrNameLst>
                                          <p:attrName>ppt_y</p:attrName>
                                        </p:attrNameLst>
                                      </p:cBhvr>
                                      <p:tavLst>
                                        <p:tav tm="0">
                                          <p:val>
                                            <p:strVal val="ppt_y"/>
                                          </p:val>
                                        </p:tav>
                                        <p:tav tm="100000">
                                          <p:val>
                                            <p:strVal val="1+ppt_h/2"/>
                                          </p:val>
                                        </p:tav>
                                      </p:tavLst>
                                    </p:anim>
                                    <p:set>
                                      <p:cBhvr>
                                        <p:cTn id="760" dur="1" fill="hold">
                                          <p:stCondLst>
                                            <p:cond delay="4999"/>
                                          </p:stCondLst>
                                        </p:cTn>
                                        <p:tgtEl>
                                          <p:spTgt spid="79"/>
                                        </p:tgtEl>
                                        <p:attrNameLst>
                                          <p:attrName>style.visibility</p:attrName>
                                        </p:attrNameLst>
                                      </p:cBhvr>
                                      <p:to>
                                        <p:strVal val="hidden"/>
                                      </p:to>
                                    </p:set>
                                  </p:childTnLst>
                                </p:cTn>
                              </p:par>
                              <p:par>
                                <p:cTn id="761" presetID="2" presetClass="exit" presetSubtype="6" fill="hold" grpId="1" nodeType="withEffect">
                                  <p:stCondLst>
                                    <p:cond delay="0"/>
                                  </p:stCondLst>
                                  <p:childTnLst>
                                    <p:anim calcmode="lin" valueType="num">
                                      <p:cBhvr additive="base">
                                        <p:cTn id="762" dur="5000"/>
                                        <p:tgtEl>
                                          <p:spTgt spid="13"/>
                                        </p:tgtEl>
                                        <p:attrNameLst>
                                          <p:attrName>ppt_x</p:attrName>
                                        </p:attrNameLst>
                                      </p:cBhvr>
                                      <p:tavLst>
                                        <p:tav tm="0">
                                          <p:val>
                                            <p:strVal val="ppt_x"/>
                                          </p:val>
                                        </p:tav>
                                        <p:tav tm="100000">
                                          <p:val>
                                            <p:strVal val="1+ppt_w/2"/>
                                          </p:val>
                                        </p:tav>
                                      </p:tavLst>
                                    </p:anim>
                                    <p:anim calcmode="lin" valueType="num">
                                      <p:cBhvr additive="base">
                                        <p:cTn id="763" dur="5000"/>
                                        <p:tgtEl>
                                          <p:spTgt spid="13"/>
                                        </p:tgtEl>
                                        <p:attrNameLst>
                                          <p:attrName>ppt_y</p:attrName>
                                        </p:attrNameLst>
                                      </p:cBhvr>
                                      <p:tavLst>
                                        <p:tav tm="0">
                                          <p:val>
                                            <p:strVal val="ppt_y"/>
                                          </p:val>
                                        </p:tav>
                                        <p:tav tm="100000">
                                          <p:val>
                                            <p:strVal val="1+ppt_h/2"/>
                                          </p:val>
                                        </p:tav>
                                      </p:tavLst>
                                    </p:anim>
                                    <p:set>
                                      <p:cBhvr>
                                        <p:cTn id="764" dur="1" fill="hold">
                                          <p:stCondLst>
                                            <p:cond delay="4999"/>
                                          </p:stCondLst>
                                        </p:cTn>
                                        <p:tgtEl>
                                          <p:spTgt spid="13"/>
                                        </p:tgtEl>
                                        <p:attrNameLst>
                                          <p:attrName>style.visibility</p:attrName>
                                        </p:attrNameLst>
                                      </p:cBhvr>
                                      <p:to>
                                        <p:strVal val="hidden"/>
                                      </p:to>
                                    </p:set>
                                  </p:childTnLst>
                                </p:cTn>
                              </p:par>
                              <p:par>
                                <p:cTn id="765" presetID="2" presetClass="exit" presetSubtype="6" fill="hold" grpId="1" nodeType="withEffect">
                                  <p:stCondLst>
                                    <p:cond delay="0"/>
                                  </p:stCondLst>
                                  <p:childTnLst>
                                    <p:anim calcmode="lin" valueType="num">
                                      <p:cBhvr additive="base">
                                        <p:cTn id="766" dur="5000"/>
                                        <p:tgtEl>
                                          <p:spTgt spid="23"/>
                                        </p:tgtEl>
                                        <p:attrNameLst>
                                          <p:attrName>ppt_x</p:attrName>
                                        </p:attrNameLst>
                                      </p:cBhvr>
                                      <p:tavLst>
                                        <p:tav tm="0">
                                          <p:val>
                                            <p:strVal val="ppt_x"/>
                                          </p:val>
                                        </p:tav>
                                        <p:tav tm="100000">
                                          <p:val>
                                            <p:strVal val="1+ppt_w/2"/>
                                          </p:val>
                                        </p:tav>
                                      </p:tavLst>
                                    </p:anim>
                                    <p:anim calcmode="lin" valueType="num">
                                      <p:cBhvr additive="base">
                                        <p:cTn id="767" dur="5000"/>
                                        <p:tgtEl>
                                          <p:spTgt spid="23"/>
                                        </p:tgtEl>
                                        <p:attrNameLst>
                                          <p:attrName>ppt_y</p:attrName>
                                        </p:attrNameLst>
                                      </p:cBhvr>
                                      <p:tavLst>
                                        <p:tav tm="0">
                                          <p:val>
                                            <p:strVal val="ppt_y"/>
                                          </p:val>
                                        </p:tav>
                                        <p:tav tm="100000">
                                          <p:val>
                                            <p:strVal val="1+ppt_h/2"/>
                                          </p:val>
                                        </p:tav>
                                      </p:tavLst>
                                    </p:anim>
                                    <p:set>
                                      <p:cBhvr>
                                        <p:cTn id="768" dur="1" fill="hold">
                                          <p:stCondLst>
                                            <p:cond delay="4999"/>
                                          </p:stCondLst>
                                        </p:cTn>
                                        <p:tgtEl>
                                          <p:spTgt spid="23"/>
                                        </p:tgtEl>
                                        <p:attrNameLst>
                                          <p:attrName>style.visibility</p:attrName>
                                        </p:attrNameLst>
                                      </p:cBhvr>
                                      <p:to>
                                        <p:strVal val="hidden"/>
                                      </p:to>
                                    </p:set>
                                  </p:childTnLst>
                                </p:cTn>
                              </p:par>
                              <p:par>
                                <p:cTn id="769" presetID="2" presetClass="exit" presetSubtype="6" fill="hold" grpId="1" nodeType="withEffect">
                                  <p:stCondLst>
                                    <p:cond delay="0"/>
                                  </p:stCondLst>
                                  <p:childTnLst>
                                    <p:anim calcmode="lin" valueType="num">
                                      <p:cBhvr additive="base">
                                        <p:cTn id="770" dur="5000"/>
                                        <p:tgtEl>
                                          <p:spTgt spid="33"/>
                                        </p:tgtEl>
                                        <p:attrNameLst>
                                          <p:attrName>ppt_x</p:attrName>
                                        </p:attrNameLst>
                                      </p:cBhvr>
                                      <p:tavLst>
                                        <p:tav tm="0">
                                          <p:val>
                                            <p:strVal val="ppt_x"/>
                                          </p:val>
                                        </p:tav>
                                        <p:tav tm="100000">
                                          <p:val>
                                            <p:strVal val="1+ppt_w/2"/>
                                          </p:val>
                                        </p:tav>
                                      </p:tavLst>
                                    </p:anim>
                                    <p:anim calcmode="lin" valueType="num">
                                      <p:cBhvr additive="base">
                                        <p:cTn id="771" dur="5000"/>
                                        <p:tgtEl>
                                          <p:spTgt spid="33"/>
                                        </p:tgtEl>
                                        <p:attrNameLst>
                                          <p:attrName>ppt_y</p:attrName>
                                        </p:attrNameLst>
                                      </p:cBhvr>
                                      <p:tavLst>
                                        <p:tav tm="0">
                                          <p:val>
                                            <p:strVal val="ppt_y"/>
                                          </p:val>
                                        </p:tav>
                                        <p:tav tm="100000">
                                          <p:val>
                                            <p:strVal val="1+ppt_h/2"/>
                                          </p:val>
                                        </p:tav>
                                      </p:tavLst>
                                    </p:anim>
                                    <p:set>
                                      <p:cBhvr>
                                        <p:cTn id="772" dur="1" fill="hold">
                                          <p:stCondLst>
                                            <p:cond delay="4999"/>
                                          </p:stCondLst>
                                        </p:cTn>
                                        <p:tgtEl>
                                          <p:spTgt spid="33"/>
                                        </p:tgtEl>
                                        <p:attrNameLst>
                                          <p:attrName>style.visibility</p:attrName>
                                        </p:attrNameLst>
                                      </p:cBhvr>
                                      <p:to>
                                        <p:strVal val="hidden"/>
                                      </p:to>
                                    </p:set>
                                  </p:childTnLst>
                                </p:cTn>
                              </p:par>
                              <p:par>
                                <p:cTn id="773" presetID="2" presetClass="exit" presetSubtype="6" fill="hold" grpId="1" nodeType="withEffect">
                                  <p:stCondLst>
                                    <p:cond delay="0"/>
                                  </p:stCondLst>
                                  <p:childTnLst>
                                    <p:anim calcmode="lin" valueType="num">
                                      <p:cBhvr additive="base">
                                        <p:cTn id="774" dur="5000"/>
                                        <p:tgtEl>
                                          <p:spTgt spid="43"/>
                                        </p:tgtEl>
                                        <p:attrNameLst>
                                          <p:attrName>ppt_x</p:attrName>
                                        </p:attrNameLst>
                                      </p:cBhvr>
                                      <p:tavLst>
                                        <p:tav tm="0">
                                          <p:val>
                                            <p:strVal val="ppt_x"/>
                                          </p:val>
                                        </p:tav>
                                        <p:tav tm="100000">
                                          <p:val>
                                            <p:strVal val="1+ppt_w/2"/>
                                          </p:val>
                                        </p:tav>
                                      </p:tavLst>
                                    </p:anim>
                                    <p:anim calcmode="lin" valueType="num">
                                      <p:cBhvr additive="base">
                                        <p:cTn id="775" dur="5000"/>
                                        <p:tgtEl>
                                          <p:spTgt spid="43"/>
                                        </p:tgtEl>
                                        <p:attrNameLst>
                                          <p:attrName>ppt_y</p:attrName>
                                        </p:attrNameLst>
                                      </p:cBhvr>
                                      <p:tavLst>
                                        <p:tav tm="0">
                                          <p:val>
                                            <p:strVal val="ppt_y"/>
                                          </p:val>
                                        </p:tav>
                                        <p:tav tm="100000">
                                          <p:val>
                                            <p:strVal val="1+ppt_h/2"/>
                                          </p:val>
                                        </p:tav>
                                      </p:tavLst>
                                    </p:anim>
                                    <p:set>
                                      <p:cBhvr>
                                        <p:cTn id="776" dur="1" fill="hold">
                                          <p:stCondLst>
                                            <p:cond delay="4999"/>
                                          </p:stCondLst>
                                        </p:cTn>
                                        <p:tgtEl>
                                          <p:spTgt spid="43"/>
                                        </p:tgtEl>
                                        <p:attrNameLst>
                                          <p:attrName>style.visibility</p:attrName>
                                        </p:attrNameLst>
                                      </p:cBhvr>
                                      <p:to>
                                        <p:strVal val="hidden"/>
                                      </p:to>
                                    </p:set>
                                  </p:childTnLst>
                                </p:cTn>
                              </p:par>
                              <p:par>
                                <p:cTn id="777" presetID="2" presetClass="exit" presetSubtype="6" fill="hold" grpId="1" nodeType="withEffect">
                                  <p:stCondLst>
                                    <p:cond delay="0"/>
                                  </p:stCondLst>
                                  <p:childTnLst>
                                    <p:anim calcmode="lin" valueType="num">
                                      <p:cBhvr additive="base">
                                        <p:cTn id="778" dur="5000"/>
                                        <p:tgtEl>
                                          <p:spTgt spid="53"/>
                                        </p:tgtEl>
                                        <p:attrNameLst>
                                          <p:attrName>ppt_x</p:attrName>
                                        </p:attrNameLst>
                                      </p:cBhvr>
                                      <p:tavLst>
                                        <p:tav tm="0">
                                          <p:val>
                                            <p:strVal val="ppt_x"/>
                                          </p:val>
                                        </p:tav>
                                        <p:tav tm="100000">
                                          <p:val>
                                            <p:strVal val="1+ppt_w/2"/>
                                          </p:val>
                                        </p:tav>
                                      </p:tavLst>
                                    </p:anim>
                                    <p:anim calcmode="lin" valueType="num">
                                      <p:cBhvr additive="base">
                                        <p:cTn id="779" dur="5000"/>
                                        <p:tgtEl>
                                          <p:spTgt spid="53"/>
                                        </p:tgtEl>
                                        <p:attrNameLst>
                                          <p:attrName>ppt_y</p:attrName>
                                        </p:attrNameLst>
                                      </p:cBhvr>
                                      <p:tavLst>
                                        <p:tav tm="0">
                                          <p:val>
                                            <p:strVal val="ppt_y"/>
                                          </p:val>
                                        </p:tav>
                                        <p:tav tm="100000">
                                          <p:val>
                                            <p:strVal val="1+ppt_h/2"/>
                                          </p:val>
                                        </p:tav>
                                      </p:tavLst>
                                    </p:anim>
                                    <p:set>
                                      <p:cBhvr>
                                        <p:cTn id="780" dur="1" fill="hold">
                                          <p:stCondLst>
                                            <p:cond delay="4999"/>
                                          </p:stCondLst>
                                        </p:cTn>
                                        <p:tgtEl>
                                          <p:spTgt spid="53"/>
                                        </p:tgtEl>
                                        <p:attrNameLst>
                                          <p:attrName>style.visibility</p:attrName>
                                        </p:attrNameLst>
                                      </p:cBhvr>
                                      <p:to>
                                        <p:strVal val="hidden"/>
                                      </p:to>
                                    </p:set>
                                  </p:childTnLst>
                                </p:cTn>
                              </p:par>
                              <p:par>
                                <p:cTn id="781" presetID="2" presetClass="exit" presetSubtype="6" fill="hold" grpId="1" nodeType="withEffect">
                                  <p:stCondLst>
                                    <p:cond delay="0"/>
                                  </p:stCondLst>
                                  <p:childTnLst>
                                    <p:anim calcmode="lin" valueType="num">
                                      <p:cBhvr additive="base">
                                        <p:cTn id="782" dur="5000"/>
                                        <p:tgtEl>
                                          <p:spTgt spid="63"/>
                                        </p:tgtEl>
                                        <p:attrNameLst>
                                          <p:attrName>ppt_x</p:attrName>
                                        </p:attrNameLst>
                                      </p:cBhvr>
                                      <p:tavLst>
                                        <p:tav tm="0">
                                          <p:val>
                                            <p:strVal val="ppt_x"/>
                                          </p:val>
                                        </p:tav>
                                        <p:tav tm="100000">
                                          <p:val>
                                            <p:strVal val="1+ppt_w/2"/>
                                          </p:val>
                                        </p:tav>
                                      </p:tavLst>
                                    </p:anim>
                                    <p:anim calcmode="lin" valueType="num">
                                      <p:cBhvr additive="base">
                                        <p:cTn id="783" dur="5000"/>
                                        <p:tgtEl>
                                          <p:spTgt spid="63"/>
                                        </p:tgtEl>
                                        <p:attrNameLst>
                                          <p:attrName>ppt_y</p:attrName>
                                        </p:attrNameLst>
                                      </p:cBhvr>
                                      <p:tavLst>
                                        <p:tav tm="0">
                                          <p:val>
                                            <p:strVal val="ppt_y"/>
                                          </p:val>
                                        </p:tav>
                                        <p:tav tm="100000">
                                          <p:val>
                                            <p:strVal val="1+ppt_h/2"/>
                                          </p:val>
                                        </p:tav>
                                      </p:tavLst>
                                    </p:anim>
                                    <p:set>
                                      <p:cBhvr>
                                        <p:cTn id="784" dur="1" fill="hold">
                                          <p:stCondLst>
                                            <p:cond delay="4999"/>
                                          </p:stCondLst>
                                        </p:cTn>
                                        <p:tgtEl>
                                          <p:spTgt spid="63"/>
                                        </p:tgtEl>
                                        <p:attrNameLst>
                                          <p:attrName>style.visibility</p:attrName>
                                        </p:attrNameLst>
                                      </p:cBhvr>
                                      <p:to>
                                        <p:strVal val="hidden"/>
                                      </p:to>
                                    </p:set>
                                  </p:childTnLst>
                                </p:cTn>
                              </p:par>
                              <p:par>
                                <p:cTn id="785" presetID="2" presetClass="exit" presetSubtype="6" fill="hold" grpId="1" nodeType="withEffect">
                                  <p:stCondLst>
                                    <p:cond delay="0"/>
                                  </p:stCondLst>
                                  <p:childTnLst>
                                    <p:anim calcmode="lin" valueType="num">
                                      <p:cBhvr additive="base">
                                        <p:cTn id="786" dur="5000"/>
                                        <p:tgtEl>
                                          <p:spTgt spid="73"/>
                                        </p:tgtEl>
                                        <p:attrNameLst>
                                          <p:attrName>ppt_x</p:attrName>
                                        </p:attrNameLst>
                                      </p:cBhvr>
                                      <p:tavLst>
                                        <p:tav tm="0">
                                          <p:val>
                                            <p:strVal val="ppt_x"/>
                                          </p:val>
                                        </p:tav>
                                        <p:tav tm="100000">
                                          <p:val>
                                            <p:strVal val="1+ppt_w/2"/>
                                          </p:val>
                                        </p:tav>
                                      </p:tavLst>
                                    </p:anim>
                                    <p:anim calcmode="lin" valueType="num">
                                      <p:cBhvr additive="base">
                                        <p:cTn id="787" dur="5000"/>
                                        <p:tgtEl>
                                          <p:spTgt spid="73"/>
                                        </p:tgtEl>
                                        <p:attrNameLst>
                                          <p:attrName>ppt_y</p:attrName>
                                        </p:attrNameLst>
                                      </p:cBhvr>
                                      <p:tavLst>
                                        <p:tav tm="0">
                                          <p:val>
                                            <p:strVal val="ppt_y"/>
                                          </p:val>
                                        </p:tav>
                                        <p:tav tm="100000">
                                          <p:val>
                                            <p:strVal val="1+ppt_h/2"/>
                                          </p:val>
                                        </p:tav>
                                      </p:tavLst>
                                    </p:anim>
                                    <p:set>
                                      <p:cBhvr>
                                        <p:cTn id="788" dur="1" fill="hold">
                                          <p:stCondLst>
                                            <p:cond delay="4999"/>
                                          </p:stCondLst>
                                        </p:cTn>
                                        <p:tgtEl>
                                          <p:spTgt spid="73"/>
                                        </p:tgtEl>
                                        <p:attrNameLst>
                                          <p:attrName>style.visibility</p:attrName>
                                        </p:attrNameLst>
                                      </p:cBhvr>
                                      <p:to>
                                        <p:strVal val="hidden"/>
                                      </p:to>
                                    </p:set>
                                  </p:childTnLst>
                                </p:cTn>
                              </p:par>
                              <p:par>
                                <p:cTn id="789" presetID="2" presetClass="exit" presetSubtype="6" fill="hold" grpId="1" nodeType="withEffect">
                                  <p:stCondLst>
                                    <p:cond delay="0"/>
                                  </p:stCondLst>
                                  <p:childTnLst>
                                    <p:anim calcmode="lin" valueType="num">
                                      <p:cBhvr additive="base">
                                        <p:cTn id="790" dur="5000"/>
                                        <p:tgtEl>
                                          <p:spTgt spid="83"/>
                                        </p:tgtEl>
                                        <p:attrNameLst>
                                          <p:attrName>ppt_x</p:attrName>
                                        </p:attrNameLst>
                                      </p:cBhvr>
                                      <p:tavLst>
                                        <p:tav tm="0">
                                          <p:val>
                                            <p:strVal val="ppt_x"/>
                                          </p:val>
                                        </p:tav>
                                        <p:tav tm="100000">
                                          <p:val>
                                            <p:strVal val="1+ppt_w/2"/>
                                          </p:val>
                                        </p:tav>
                                      </p:tavLst>
                                    </p:anim>
                                    <p:anim calcmode="lin" valueType="num">
                                      <p:cBhvr additive="base">
                                        <p:cTn id="791" dur="5000"/>
                                        <p:tgtEl>
                                          <p:spTgt spid="83"/>
                                        </p:tgtEl>
                                        <p:attrNameLst>
                                          <p:attrName>ppt_y</p:attrName>
                                        </p:attrNameLst>
                                      </p:cBhvr>
                                      <p:tavLst>
                                        <p:tav tm="0">
                                          <p:val>
                                            <p:strVal val="ppt_y"/>
                                          </p:val>
                                        </p:tav>
                                        <p:tav tm="100000">
                                          <p:val>
                                            <p:strVal val="1+ppt_h/2"/>
                                          </p:val>
                                        </p:tav>
                                      </p:tavLst>
                                    </p:anim>
                                    <p:set>
                                      <p:cBhvr>
                                        <p:cTn id="792" dur="1" fill="hold">
                                          <p:stCondLst>
                                            <p:cond delay="4999"/>
                                          </p:stCondLst>
                                        </p:cTn>
                                        <p:tgtEl>
                                          <p:spTgt spid="83"/>
                                        </p:tgtEl>
                                        <p:attrNameLst>
                                          <p:attrName>style.visibility</p:attrName>
                                        </p:attrNameLst>
                                      </p:cBhvr>
                                      <p:to>
                                        <p:strVal val="hidden"/>
                                      </p:to>
                                    </p:set>
                                  </p:childTnLst>
                                </p:cTn>
                              </p:par>
                              <p:par>
                                <p:cTn id="793" presetID="2" presetClass="exit" presetSubtype="6" fill="hold" grpId="1" nodeType="withEffect">
                                  <p:stCondLst>
                                    <p:cond delay="0"/>
                                  </p:stCondLst>
                                  <p:childTnLst>
                                    <p:anim calcmode="lin" valueType="num">
                                      <p:cBhvr additive="base">
                                        <p:cTn id="794" dur="5000"/>
                                        <p:tgtEl>
                                          <p:spTgt spid="7"/>
                                        </p:tgtEl>
                                        <p:attrNameLst>
                                          <p:attrName>ppt_x</p:attrName>
                                        </p:attrNameLst>
                                      </p:cBhvr>
                                      <p:tavLst>
                                        <p:tav tm="0">
                                          <p:val>
                                            <p:strVal val="ppt_x"/>
                                          </p:val>
                                        </p:tav>
                                        <p:tav tm="100000">
                                          <p:val>
                                            <p:strVal val="1+ppt_w/2"/>
                                          </p:val>
                                        </p:tav>
                                      </p:tavLst>
                                    </p:anim>
                                    <p:anim calcmode="lin" valueType="num">
                                      <p:cBhvr additive="base">
                                        <p:cTn id="795" dur="5000"/>
                                        <p:tgtEl>
                                          <p:spTgt spid="7"/>
                                        </p:tgtEl>
                                        <p:attrNameLst>
                                          <p:attrName>ppt_y</p:attrName>
                                        </p:attrNameLst>
                                      </p:cBhvr>
                                      <p:tavLst>
                                        <p:tav tm="0">
                                          <p:val>
                                            <p:strVal val="ppt_y"/>
                                          </p:val>
                                        </p:tav>
                                        <p:tav tm="100000">
                                          <p:val>
                                            <p:strVal val="1+ppt_h/2"/>
                                          </p:val>
                                        </p:tav>
                                      </p:tavLst>
                                    </p:anim>
                                    <p:set>
                                      <p:cBhvr>
                                        <p:cTn id="796" dur="1" fill="hold">
                                          <p:stCondLst>
                                            <p:cond delay="4999"/>
                                          </p:stCondLst>
                                        </p:cTn>
                                        <p:tgtEl>
                                          <p:spTgt spid="7"/>
                                        </p:tgtEl>
                                        <p:attrNameLst>
                                          <p:attrName>style.visibility</p:attrName>
                                        </p:attrNameLst>
                                      </p:cBhvr>
                                      <p:to>
                                        <p:strVal val="hidden"/>
                                      </p:to>
                                    </p:set>
                                  </p:childTnLst>
                                </p:cTn>
                              </p:par>
                              <p:par>
                                <p:cTn id="797" presetID="2" presetClass="exit" presetSubtype="6" fill="hold" grpId="1" nodeType="withEffect">
                                  <p:stCondLst>
                                    <p:cond delay="0"/>
                                  </p:stCondLst>
                                  <p:childTnLst>
                                    <p:anim calcmode="lin" valueType="num">
                                      <p:cBhvr additive="base">
                                        <p:cTn id="798" dur="5000"/>
                                        <p:tgtEl>
                                          <p:spTgt spid="17"/>
                                        </p:tgtEl>
                                        <p:attrNameLst>
                                          <p:attrName>ppt_x</p:attrName>
                                        </p:attrNameLst>
                                      </p:cBhvr>
                                      <p:tavLst>
                                        <p:tav tm="0">
                                          <p:val>
                                            <p:strVal val="ppt_x"/>
                                          </p:val>
                                        </p:tav>
                                        <p:tav tm="100000">
                                          <p:val>
                                            <p:strVal val="1+ppt_w/2"/>
                                          </p:val>
                                        </p:tav>
                                      </p:tavLst>
                                    </p:anim>
                                    <p:anim calcmode="lin" valueType="num">
                                      <p:cBhvr additive="base">
                                        <p:cTn id="799" dur="5000"/>
                                        <p:tgtEl>
                                          <p:spTgt spid="17"/>
                                        </p:tgtEl>
                                        <p:attrNameLst>
                                          <p:attrName>ppt_y</p:attrName>
                                        </p:attrNameLst>
                                      </p:cBhvr>
                                      <p:tavLst>
                                        <p:tav tm="0">
                                          <p:val>
                                            <p:strVal val="ppt_y"/>
                                          </p:val>
                                        </p:tav>
                                        <p:tav tm="100000">
                                          <p:val>
                                            <p:strVal val="1+ppt_h/2"/>
                                          </p:val>
                                        </p:tav>
                                      </p:tavLst>
                                    </p:anim>
                                    <p:set>
                                      <p:cBhvr>
                                        <p:cTn id="800" dur="1" fill="hold">
                                          <p:stCondLst>
                                            <p:cond delay="4999"/>
                                          </p:stCondLst>
                                        </p:cTn>
                                        <p:tgtEl>
                                          <p:spTgt spid="17"/>
                                        </p:tgtEl>
                                        <p:attrNameLst>
                                          <p:attrName>style.visibility</p:attrName>
                                        </p:attrNameLst>
                                      </p:cBhvr>
                                      <p:to>
                                        <p:strVal val="hidden"/>
                                      </p:to>
                                    </p:set>
                                  </p:childTnLst>
                                </p:cTn>
                              </p:par>
                              <p:par>
                                <p:cTn id="801" presetID="2" presetClass="exit" presetSubtype="6" fill="hold" grpId="1" nodeType="withEffect">
                                  <p:stCondLst>
                                    <p:cond delay="0"/>
                                  </p:stCondLst>
                                  <p:childTnLst>
                                    <p:anim calcmode="lin" valueType="num">
                                      <p:cBhvr additive="base">
                                        <p:cTn id="802" dur="5000"/>
                                        <p:tgtEl>
                                          <p:spTgt spid="27"/>
                                        </p:tgtEl>
                                        <p:attrNameLst>
                                          <p:attrName>ppt_x</p:attrName>
                                        </p:attrNameLst>
                                      </p:cBhvr>
                                      <p:tavLst>
                                        <p:tav tm="0">
                                          <p:val>
                                            <p:strVal val="ppt_x"/>
                                          </p:val>
                                        </p:tav>
                                        <p:tav tm="100000">
                                          <p:val>
                                            <p:strVal val="1+ppt_w/2"/>
                                          </p:val>
                                        </p:tav>
                                      </p:tavLst>
                                    </p:anim>
                                    <p:anim calcmode="lin" valueType="num">
                                      <p:cBhvr additive="base">
                                        <p:cTn id="803" dur="5000"/>
                                        <p:tgtEl>
                                          <p:spTgt spid="27"/>
                                        </p:tgtEl>
                                        <p:attrNameLst>
                                          <p:attrName>ppt_y</p:attrName>
                                        </p:attrNameLst>
                                      </p:cBhvr>
                                      <p:tavLst>
                                        <p:tav tm="0">
                                          <p:val>
                                            <p:strVal val="ppt_y"/>
                                          </p:val>
                                        </p:tav>
                                        <p:tav tm="100000">
                                          <p:val>
                                            <p:strVal val="1+ppt_h/2"/>
                                          </p:val>
                                        </p:tav>
                                      </p:tavLst>
                                    </p:anim>
                                    <p:set>
                                      <p:cBhvr>
                                        <p:cTn id="804" dur="1" fill="hold">
                                          <p:stCondLst>
                                            <p:cond delay="4999"/>
                                          </p:stCondLst>
                                        </p:cTn>
                                        <p:tgtEl>
                                          <p:spTgt spid="27"/>
                                        </p:tgtEl>
                                        <p:attrNameLst>
                                          <p:attrName>style.visibility</p:attrName>
                                        </p:attrNameLst>
                                      </p:cBhvr>
                                      <p:to>
                                        <p:strVal val="hidden"/>
                                      </p:to>
                                    </p:set>
                                  </p:childTnLst>
                                </p:cTn>
                              </p:par>
                              <p:par>
                                <p:cTn id="805" presetID="2" presetClass="exit" presetSubtype="6" fill="hold" grpId="1" nodeType="withEffect">
                                  <p:stCondLst>
                                    <p:cond delay="0"/>
                                  </p:stCondLst>
                                  <p:childTnLst>
                                    <p:anim calcmode="lin" valueType="num">
                                      <p:cBhvr additive="base">
                                        <p:cTn id="806" dur="5000"/>
                                        <p:tgtEl>
                                          <p:spTgt spid="37"/>
                                        </p:tgtEl>
                                        <p:attrNameLst>
                                          <p:attrName>ppt_x</p:attrName>
                                        </p:attrNameLst>
                                      </p:cBhvr>
                                      <p:tavLst>
                                        <p:tav tm="0">
                                          <p:val>
                                            <p:strVal val="ppt_x"/>
                                          </p:val>
                                        </p:tav>
                                        <p:tav tm="100000">
                                          <p:val>
                                            <p:strVal val="1+ppt_w/2"/>
                                          </p:val>
                                        </p:tav>
                                      </p:tavLst>
                                    </p:anim>
                                    <p:anim calcmode="lin" valueType="num">
                                      <p:cBhvr additive="base">
                                        <p:cTn id="807" dur="5000"/>
                                        <p:tgtEl>
                                          <p:spTgt spid="37"/>
                                        </p:tgtEl>
                                        <p:attrNameLst>
                                          <p:attrName>ppt_y</p:attrName>
                                        </p:attrNameLst>
                                      </p:cBhvr>
                                      <p:tavLst>
                                        <p:tav tm="0">
                                          <p:val>
                                            <p:strVal val="ppt_y"/>
                                          </p:val>
                                        </p:tav>
                                        <p:tav tm="100000">
                                          <p:val>
                                            <p:strVal val="1+ppt_h/2"/>
                                          </p:val>
                                        </p:tav>
                                      </p:tavLst>
                                    </p:anim>
                                    <p:set>
                                      <p:cBhvr>
                                        <p:cTn id="808" dur="1" fill="hold">
                                          <p:stCondLst>
                                            <p:cond delay="4999"/>
                                          </p:stCondLst>
                                        </p:cTn>
                                        <p:tgtEl>
                                          <p:spTgt spid="37"/>
                                        </p:tgtEl>
                                        <p:attrNameLst>
                                          <p:attrName>style.visibility</p:attrName>
                                        </p:attrNameLst>
                                      </p:cBhvr>
                                      <p:to>
                                        <p:strVal val="hidden"/>
                                      </p:to>
                                    </p:set>
                                  </p:childTnLst>
                                </p:cTn>
                              </p:par>
                              <p:par>
                                <p:cTn id="809" presetID="2" presetClass="exit" presetSubtype="6" fill="hold" grpId="1" nodeType="withEffect">
                                  <p:stCondLst>
                                    <p:cond delay="0"/>
                                  </p:stCondLst>
                                  <p:childTnLst>
                                    <p:anim calcmode="lin" valueType="num">
                                      <p:cBhvr additive="base">
                                        <p:cTn id="810" dur="5000"/>
                                        <p:tgtEl>
                                          <p:spTgt spid="47"/>
                                        </p:tgtEl>
                                        <p:attrNameLst>
                                          <p:attrName>ppt_x</p:attrName>
                                        </p:attrNameLst>
                                      </p:cBhvr>
                                      <p:tavLst>
                                        <p:tav tm="0">
                                          <p:val>
                                            <p:strVal val="ppt_x"/>
                                          </p:val>
                                        </p:tav>
                                        <p:tav tm="100000">
                                          <p:val>
                                            <p:strVal val="1+ppt_w/2"/>
                                          </p:val>
                                        </p:tav>
                                      </p:tavLst>
                                    </p:anim>
                                    <p:anim calcmode="lin" valueType="num">
                                      <p:cBhvr additive="base">
                                        <p:cTn id="811" dur="5000"/>
                                        <p:tgtEl>
                                          <p:spTgt spid="47"/>
                                        </p:tgtEl>
                                        <p:attrNameLst>
                                          <p:attrName>ppt_y</p:attrName>
                                        </p:attrNameLst>
                                      </p:cBhvr>
                                      <p:tavLst>
                                        <p:tav tm="0">
                                          <p:val>
                                            <p:strVal val="ppt_y"/>
                                          </p:val>
                                        </p:tav>
                                        <p:tav tm="100000">
                                          <p:val>
                                            <p:strVal val="1+ppt_h/2"/>
                                          </p:val>
                                        </p:tav>
                                      </p:tavLst>
                                    </p:anim>
                                    <p:set>
                                      <p:cBhvr>
                                        <p:cTn id="812" dur="1" fill="hold">
                                          <p:stCondLst>
                                            <p:cond delay="4999"/>
                                          </p:stCondLst>
                                        </p:cTn>
                                        <p:tgtEl>
                                          <p:spTgt spid="47"/>
                                        </p:tgtEl>
                                        <p:attrNameLst>
                                          <p:attrName>style.visibility</p:attrName>
                                        </p:attrNameLst>
                                      </p:cBhvr>
                                      <p:to>
                                        <p:strVal val="hidden"/>
                                      </p:to>
                                    </p:set>
                                  </p:childTnLst>
                                </p:cTn>
                              </p:par>
                              <p:par>
                                <p:cTn id="813" presetID="2" presetClass="exit" presetSubtype="6" fill="hold" grpId="1" nodeType="withEffect">
                                  <p:stCondLst>
                                    <p:cond delay="0"/>
                                  </p:stCondLst>
                                  <p:childTnLst>
                                    <p:anim calcmode="lin" valueType="num">
                                      <p:cBhvr additive="base">
                                        <p:cTn id="814" dur="5000"/>
                                        <p:tgtEl>
                                          <p:spTgt spid="57"/>
                                        </p:tgtEl>
                                        <p:attrNameLst>
                                          <p:attrName>ppt_x</p:attrName>
                                        </p:attrNameLst>
                                      </p:cBhvr>
                                      <p:tavLst>
                                        <p:tav tm="0">
                                          <p:val>
                                            <p:strVal val="ppt_x"/>
                                          </p:val>
                                        </p:tav>
                                        <p:tav tm="100000">
                                          <p:val>
                                            <p:strVal val="1+ppt_w/2"/>
                                          </p:val>
                                        </p:tav>
                                      </p:tavLst>
                                    </p:anim>
                                    <p:anim calcmode="lin" valueType="num">
                                      <p:cBhvr additive="base">
                                        <p:cTn id="815" dur="5000"/>
                                        <p:tgtEl>
                                          <p:spTgt spid="57"/>
                                        </p:tgtEl>
                                        <p:attrNameLst>
                                          <p:attrName>ppt_y</p:attrName>
                                        </p:attrNameLst>
                                      </p:cBhvr>
                                      <p:tavLst>
                                        <p:tav tm="0">
                                          <p:val>
                                            <p:strVal val="ppt_y"/>
                                          </p:val>
                                        </p:tav>
                                        <p:tav tm="100000">
                                          <p:val>
                                            <p:strVal val="1+ppt_h/2"/>
                                          </p:val>
                                        </p:tav>
                                      </p:tavLst>
                                    </p:anim>
                                    <p:set>
                                      <p:cBhvr>
                                        <p:cTn id="816" dur="1" fill="hold">
                                          <p:stCondLst>
                                            <p:cond delay="4999"/>
                                          </p:stCondLst>
                                        </p:cTn>
                                        <p:tgtEl>
                                          <p:spTgt spid="57"/>
                                        </p:tgtEl>
                                        <p:attrNameLst>
                                          <p:attrName>style.visibility</p:attrName>
                                        </p:attrNameLst>
                                      </p:cBhvr>
                                      <p:to>
                                        <p:strVal val="hidden"/>
                                      </p:to>
                                    </p:set>
                                  </p:childTnLst>
                                </p:cTn>
                              </p:par>
                              <p:par>
                                <p:cTn id="817" presetID="2" presetClass="exit" presetSubtype="6" fill="hold" grpId="1" nodeType="withEffect">
                                  <p:stCondLst>
                                    <p:cond delay="0"/>
                                  </p:stCondLst>
                                  <p:childTnLst>
                                    <p:anim calcmode="lin" valueType="num">
                                      <p:cBhvr additive="base">
                                        <p:cTn id="818" dur="5000"/>
                                        <p:tgtEl>
                                          <p:spTgt spid="67"/>
                                        </p:tgtEl>
                                        <p:attrNameLst>
                                          <p:attrName>ppt_x</p:attrName>
                                        </p:attrNameLst>
                                      </p:cBhvr>
                                      <p:tavLst>
                                        <p:tav tm="0">
                                          <p:val>
                                            <p:strVal val="ppt_x"/>
                                          </p:val>
                                        </p:tav>
                                        <p:tav tm="100000">
                                          <p:val>
                                            <p:strVal val="1+ppt_w/2"/>
                                          </p:val>
                                        </p:tav>
                                      </p:tavLst>
                                    </p:anim>
                                    <p:anim calcmode="lin" valueType="num">
                                      <p:cBhvr additive="base">
                                        <p:cTn id="819" dur="5000"/>
                                        <p:tgtEl>
                                          <p:spTgt spid="67"/>
                                        </p:tgtEl>
                                        <p:attrNameLst>
                                          <p:attrName>ppt_y</p:attrName>
                                        </p:attrNameLst>
                                      </p:cBhvr>
                                      <p:tavLst>
                                        <p:tav tm="0">
                                          <p:val>
                                            <p:strVal val="ppt_y"/>
                                          </p:val>
                                        </p:tav>
                                        <p:tav tm="100000">
                                          <p:val>
                                            <p:strVal val="1+ppt_h/2"/>
                                          </p:val>
                                        </p:tav>
                                      </p:tavLst>
                                    </p:anim>
                                    <p:set>
                                      <p:cBhvr>
                                        <p:cTn id="820" dur="1" fill="hold">
                                          <p:stCondLst>
                                            <p:cond delay="4999"/>
                                          </p:stCondLst>
                                        </p:cTn>
                                        <p:tgtEl>
                                          <p:spTgt spid="67"/>
                                        </p:tgtEl>
                                        <p:attrNameLst>
                                          <p:attrName>style.visibility</p:attrName>
                                        </p:attrNameLst>
                                      </p:cBhvr>
                                      <p:to>
                                        <p:strVal val="hidden"/>
                                      </p:to>
                                    </p:set>
                                  </p:childTnLst>
                                </p:cTn>
                              </p:par>
                              <p:par>
                                <p:cTn id="821" presetID="2" presetClass="exit" presetSubtype="6" fill="hold" grpId="1" nodeType="withEffect">
                                  <p:stCondLst>
                                    <p:cond delay="0"/>
                                  </p:stCondLst>
                                  <p:childTnLst>
                                    <p:anim calcmode="lin" valueType="num">
                                      <p:cBhvr additive="base">
                                        <p:cTn id="822" dur="5000"/>
                                        <p:tgtEl>
                                          <p:spTgt spid="77"/>
                                        </p:tgtEl>
                                        <p:attrNameLst>
                                          <p:attrName>ppt_x</p:attrName>
                                        </p:attrNameLst>
                                      </p:cBhvr>
                                      <p:tavLst>
                                        <p:tav tm="0">
                                          <p:val>
                                            <p:strVal val="ppt_x"/>
                                          </p:val>
                                        </p:tav>
                                        <p:tav tm="100000">
                                          <p:val>
                                            <p:strVal val="1+ppt_w/2"/>
                                          </p:val>
                                        </p:tav>
                                      </p:tavLst>
                                    </p:anim>
                                    <p:anim calcmode="lin" valueType="num">
                                      <p:cBhvr additive="base">
                                        <p:cTn id="823" dur="5000"/>
                                        <p:tgtEl>
                                          <p:spTgt spid="77"/>
                                        </p:tgtEl>
                                        <p:attrNameLst>
                                          <p:attrName>ppt_y</p:attrName>
                                        </p:attrNameLst>
                                      </p:cBhvr>
                                      <p:tavLst>
                                        <p:tav tm="0">
                                          <p:val>
                                            <p:strVal val="ppt_y"/>
                                          </p:val>
                                        </p:tav>
                                        <p:tav tm="100000">
                                          <p:val>
                                            <p:strVal val="1+ppt_h/2"/>
                                          </p:val>
                                        </p:tav>
                                      </p:tavLst>
                                    </p:anim>
                                    <p:set>
                                      <p:cBhvr>
                                        <p:cTn id="824" dur="1" fill="hold">
                                          <p:stCondLst>
                                            <p:cond delay="4999"/>
                                          </p:stCondLst>
                                        </p:cTn>
                                        <p:tgtEl>
                                          <p:spTgt spid="77"/>
                                        </p:tgtEl>
                                        <p:attrNameLst>
                                          <p:attrName>style.visibility</p:attrName>
                                        </p:attrNameLst>
                                      </p:cBhvr>
                                      <p:to>
                                        <p:strVal val="hidden"/>
                                      </p:to>
                                    </p:set>
                                  </p:childTnLst>
                                </p:cTn>
                              </p:par>
                              <p:par>
                                <p:cTn id="825" presetID="2" presetClass="exit" presetSubtype="6" fill="hold" grpId="1" nodeType="withEffect">
                                  <p:stCondLst>
                                    <p:cond delay="0"/>
                                  </p:stCondLst>
                                  <p:childTnLst>
                                    <p:anim calcmode="lin" valueType="num">
                                      <p:cBhvr additive="base">
                                        <p:cTn id="826" dur="5000"/>
                                        <p:tgtEl>
                                          <p:spTgt spid="15"/>
                                        </p:tgtEl>
                                        <p:attrNameLst>
                                          <p:attrName>ppt_x</p:attrName>
                                        </p:attrNameLst>
                                      </p:cBhvr>
                                      <p:tavLst>
                                        <p:tav tm="0">
                                          <p:val>
                                            <p:strVal val="ppt_x"/>
                                          </p:val>
                                        </p:tav>
                                        <p:tav tm="100000">
                                          <p:val>
                                            <p:strVal val="1+ppt_w/2"/>
                                          </p:val>
                                        </p:tav>
                                      </p:tavLst>
                                    </p:anim>
                                    <p:anim calcmode="lin" valueType="num">
                                      <p:cBhvr additive="base">
                                        <p:cTn id="827" dur="5000"/>
                                        <p:tgtEl>
                                          <p:spTgt spid="15"/>
                                        </p:tgtEl>
                                        <p:attrNameLst>
                                          <p:attrName>ppt_y</p:attrName>
                                        </p:attrNameLst>
                                      </p:cBhvr>
                                      <p:tavLst>
                                        <p:tav tm="0">
                                          <p:val>
                                            <p:strVal val="ppt_y"/>
                                          </p:val>
                                        </p:tav>
                                        <p:tav tm="100000">
                                          <p:val>
                                            <p:strVal val="1+ppt_h/2"/>
                                          </p:val>
                                        </p:tav>
                                      </p:tavLst>
                                    </p:anim>
                                    <p:set>
                                      <p:cBhvr>
                                        <p:cTn id="828" dur="1" fill="hold">
                                          <p:stCondLst>
                                            <p:cond delay="4999"/>
                                          </p:stCondLst>
                                        </p:cTn>
                                        <p:tgtEl>
                                          <p:spTgt spid="15"/>
                                        </p:tgtEl>
                                        <p:attrNameLst>
                                          <p:attrName>style.visibility</p:attrName>
                                        </p:attrNameLst>
                                      </p:cBhvr>
                                      <p:to>
                                        <p:strVal val="hidden"/>
                                      </p:to>
                                    </p:set>
                                  </p:childTnLst>
                                </p:cTn>
                              </p:par>
                              <p:par>
                                <p:cTn id="829" presetID="2" presetClass="exit" presetSubtype="6" fill="hold" grpId="1" nodeType="withEffect">
                                  <p:stCondLst>
                                    <p:cond delay="0"/>
                                  </p:stCondLst>
                                  <p:childTnLst>
                                    <p:anim calcmode="lin" valueType="num">
                                      <p:cBhvr additive="base">
                                        <p:cTn id="830" dur="5000"/>
                                        <p:tgtEl>
                                          <p:spTgt spid="25"/>
                                        </p:tgtEl>
                                        <p:attrNameLst>
                                          <p:attrName>ppt_x</p:attrName>
                                        </p:attrNameLst>
                                      </p:cBhvr>
                                      <p:tavLst>
                                        <p:tav tm="0">
                                          <p:val>
                                            <p:strVal val="ppt_x"/>
                                          </p:val>
                                        </p:tav>
                                        <p:tav tm="100000">
                                          <p:val>
                                            <p:strVal val="1+ppt_w/2"/>
                                          </p:val>
                                        </p:tav>
                                      </p:tavLst>
                                    </p:anim>
                                    <p:anim calcmode="lin" valueType="num">
                                      <p:cBhvr additive="base">
                                        <p:cTn id="831" dur="5000"/>
                                        <p:tgtEl>
                                          <p:spTgt spid="25"/>
                                        </p:tgtEl>
                                        <p:attrNameLst>
                                          <p:attrName>ppt_y</p:attrName>
                                        </p:attrNameLst>
                                      </p:cBhvr>
                                      <p:tavLst>
                                        <p:tav tm="0">
                                          <p:val>
                                            <p:strVal val="ppt_y"/>
                                          </p:val>
                                        </p:tav>
                                        <p:tav tm="100000">
                                          <p:val>
                                            <p:strVal val="1+ppt_h/2"/>
                                          </p:val>
                                        </p:tav>
                                      </p:tavLst>
                                    </p:anim>
                                    <p:set>
                                      <p:cBhvr>
                                        <p:cTn id="832" dur="1" fill="hold">
                                          <p:stCondLst>
                                            <p:cond delay="4999"/>
                                          </p:stCondLst>
                                        </p:cTn>
                                        <p:tgtEl>
                                          <p:spTgt spid="25"/>
                                        </p:tgtEl>
                                        <p:attrNameLst>
                                          <p:attrName>style.visibility</p:attrName>
                                        </p:attrNameLst>
                                      </p:cBhvr>
                                      <p:to>
                                        <p:strVal val="hidden"/>
                                      </p:to>
                                    </p:set>
                                  </p:childTnLst>
                                </p:cTn>
                              </p:par>
                              <p:par>
                                <p:cTn id="833" presetID="2" presetClass="exit" presetSubtype="6" fill="hold" grpId="1" nodeType="withEffect">
                                  <p:stCondLst>
                                    <p:cond delay="0"/>
                                  </p:stCondLst>
                                  <p:childTnLst>
                                    <p:anim calcmode="lin" valueType="num">
                                      <p:cBhvr additive="base">
                                        <p:cTn id="834" dur="5000"/>
                                        <p:tgtEl>
                                          <p:spTgt spid="35"/>
                                        </p:tgtEl>
                                        <p:attrNameLst>
                                          <p:attrName>ppt_x</p:attrName>
                                        </p:attrNameLst>
                                      </p:cBhvr>
                                      <p:tavLst>
                                        <p:tav tm="0">
                                          <p:val>
                                            <p:strVal val="ppt_x"/>
                                          </p:val>
                                        </p:tav>
                                        <p:tav tm="100000">
                                          <p:val>
                                            <p:strVal val="1+ppt_w/2"/>
                                          </p:val>
                                        </p:tav>
                                      </p:tavLst>
                                    </p:anim>
                                    <p:anim calcmode="lin" valueType="num">
                                      <p:cBhvr additive="base">
                                        <p:cTn id="835" dur="5000"/>
                                        <p:tgtEl>
                                          <p:spTgt spid="35"/>
                                        </p:tgtEl>
                                        <p:attrNameLst>
                                          <p:attrName>ppt_y</p:attrName>
                                        </p:attrNameLst>
                                      </p:cBhvr>
                                      <p:tavLst>
                                        <p:tav tm="0">
                                          <p:val>
                                            <p:strVal val="ppt_y"/>
                                          </p:val>
                                        </p:tav>
                                        <p:tav tm="100000">
                                          <p:val>
                                            <p:strVal val="1+ppt_h/2"/>
                                          </p:val>
                                        </p:tav>
                                      </p:tavLst>
                                    </p:anim>
                                    <p:set>
                                      <p:cBhvr>
                                        <p:cTn id="836" dur="1" fill="hold">
                                          <p:stCondLst>
                                            <p:cond delay="4999"/>
                                          </p:stCondLst>
                                        </p:cTn>
                                        <p:tgtEl>
                                          <p:spTgt spid="35"/>
                                        </p:tgtEl>
                                        <p:attrNameLst>
                                          <p:attrName>style.visibility</p:attrName>
                                        </p:attrNameLst>
                                      </p:cBhvr>
                                      <p:to>
                                        <p:strVal val="hidden"/>
                                      </p:to>
                                    </p:set>
                                  </p:childTnLst>
                                </p:cTn>
                              </p:par>
                              <p:par>
                                <p:cTn id="837" presetID="2" presetClass="exit" presetSubtype="6" fill="hold" grpId="1" nodeType="withEffect">
                                  <p:stCondLst>
                                    <p:cond delay="0"/>
                                  </p:stCondLst>
                                  <p:childTnLst>
                                    <p:anim calcmode="lin" valueType="num">
                                      <p:cBhvr additive="base">
                                        <p:cTn id="838" dur="5000"/>
                                        <p:tgtEl>
                                          <p:spTgt spid="45"/>
                                        </p:tgtEl>
                                        <p:attrNameLst>
                                          <p:attrName>ppt_x</p:attrName>
                                        </p:attrNameLst>
                                      </p:cBhvr>
                                      <p:tavLst>
                                        <p:tav tm="0">
                                          <p:val>
                                            <p:strVal val="ppt_x"/>
                                          </p:val>
                                        </p:tav>
                                        <p:tav tm="100000">
                                          <p:val>
                                            <p:strVal val="1+ppt_w/2"/>
                                          </p:val>
                                        </p:tav>
                                      </p:tavLst>
                                    </p:anim>
                                    <p:anim calcmode="lin" valueType="num">
                                      <p:cBhvr additive="base">
                                        <p:cTn id="839" dur="5000"/>
                                        <p:tgtEl>
                                          <p:spTgt spid="45"/>
                                        </p:tgtEl>
                                        <p:attrNameLst>
                                          <p:attrName>ppt_y</p:attrName>
                                        </p:attrNameLst>
                                      </p:cBhvr>
                                      <p:tavLst>
                                        <p:tav tm="0">
                                          <p:val>
                                            <p:strVal val="ppt_y"/>
                                          </p:val>
                                        </p:tav>
                                        <p:tav tm="100000">
                                          <p:val>
                                            <p:strVal val="1+ppt_h/2"/>
                                          </p:val>
                                        </p:tav>
                                      </p:tavLst>
                                    </p:anim>
                                    <p:set>
                                      <p:cBhvr>
                                        <p:cTn id="840" dur="1" fill="hold">
                                          <p:stCondLst>
                                            <p:cond delay="4999"/>
                                          </p:stCondLst>
                                        </p:cTn>
                                        <p:tgtEl>
                                          <p:spTgt spid="45"/>
                                        </p:tgtEl>
                                        <p:attrNameLst>
                                          <p:attrName>style.visibility</p:attrName>
                                        </p:attrNameLst>
                                      </p:cBhvr>
                                      <p:to>
                                        <p:strVal val="hidden"/>
                                      </p:to>
                                    </p:set>
                                  </p:childTnLst>
                                </p:cTn>
                              </p:par>
                              <p:par>
                                <p:cTn id="841" presetID="2" presetClass="exit" presetSubtype="6" fill="hold" grpId="1" nodeType="withEffect">
                                  <p:stCondLst>
                                    <p:cond delay="0"/>
                                  </p:stCondLst>
                                  <p:childTnLst>
                                    <p:anim calcmode="lin" valueType="num">
                                      <p:cBhvr additive="base">
                                        <p:cTn id="842" dur="5000"/>
                                        <p:tgtEl>
                                          <p:spTgt spid="55"/>
                                        </p:tgtEl>
                                        <p:attrNameLst>
                                          <p:attrName>ppt_x</p:attrName>
                                        </p:attrNameLst>
                                      </p:cBhvr>
                                      <p:tavLst>
                                        <p:tav tm="0">
                                          <p:val>
                                            <p:strVal val="ppt_x"/>
                                          </p:val>
                                        </p:tav>
                                        <p:tav tm="100000">
                                          <p:val>
                                            <p:strVal val="1+ppt_w/2"/>
                                          </p:val>
                                        </p:tav>
                                      </p:tavLst>
                                    </p:anim>
                                    <p:anim calcmode="lin" valueType="num">
                                      <p:cBhvr additive="base">
                                        <p:cTn id="843" dur="5000"/>
                                        <p:tgtEl>
                                          <p:spTgt spid="55"/>
                                        </p:tgtEl>
                                        <p:attrNameLst>
                                          <p:attrName>ppt_y</p:attrName>
                                        </p:attrNameLst>
                                      </p:cBhvr>
                                      <p:tavLst>
                                        <p:tav tm="0">
                                          <p:val>
                                            <p:strVal val="ppt_y"/>
                                          </p:val>
                                        </p:tav>
                                        <p:tav tm="100000">
                                          <p:val>
                                            <p:strVal val="1+ppt_h/2"/>
                                          </p:val>
                                        </p:tav>
                                      </p:tavLst>
                                    </p:anim>
                                    <p:set>
                                      <p:cBhvr>
                                        <p:cTn id="844" dur="1" fill="hold">
                                          <p:stCondLst>
                                            <p:cond delay="4999"/>
                                          </p:stCondLst>
                                        </p:cTn>
                                        <p:tgtEl>
                                          <p:spTgt spid="55"/>
                                        </p:tgtEl>
                                        <p:attrNameLst>
                                          <p:attrName>style.visibility</p:attrName>
                                        </p:attrNameLst>
                                      </p:cBhvr>
                                      <p:to>
                                        <p:strVal val="hidden"/>
                                      </p:to>
                                    </p:set>
                                  </p:childTnLst>
                                </p:cTn>
                              </p:par>
                              <p:par>
                                <p:cTn id="845" presetID="2" presetClass="exit" presetSubtype="6" fill="hold" grpId="1" nodeType="withEffect">
                                  <p:stCondLst>
                                    <p:cond delay="0"/>
                                  </p:stCondLst>
                                  <p:childTnLst>
                                    <p:anim calcmode="lin" valueType="num">
                                      <p:cBhvr additive="base">
                                        <p:cTn id="846" dur="5000"/>
                                        <p:tgtEl>
                                          <p:spTgt spid="65"/>
                                        </p:tgtEl>
                                        <p:attrNameLst>
                                          <p:attrName>ppt_x</p:attrName>
                                        </p:attrNameLst>
                                      </p:cBhvr>
                                      <p:tavLst>
                                        <p:tav tm="0">
                                          <p:val>
                                            <p:strVal val="ppt_x"/>
                                          </p:val>
                                        </p:tav>
                                        <p:tav tm="100000">
                                          <p:val>
                                            <p:strVal val="1+ppt_w/2"/>
                                          </p:val>
                                        </p:tav>
                                      </p:tavLst>
                                    </p:anim>
                                    <p:anim calcmode="lin" valueType="num">
                                      <p:cBhvr additive="base">
                                        <p:cTn id="847" dur="5000"/>
                                        <p:tgtEl>
                                          <p:spTgt spid="65"/>
                                        </p:tgtEl>
                                        <p:attrNameLst>
                                          <p:attrName>ppt_y</p:attrName>
                                        </p:attrNameLst>
                                      </p:cBhvr>
                                      <p:tavLst>
                                        <p:tav tm="0">
                                          <p:val>
                                            <p:strVal val="ppt_y"/>
                                          </p:val>
                                        </p:tav>
                                        <p:tav tm="100000">
                                          <p:val>
                                            <p:strVal val="1+ppt_h/2"/>
                                          </p:val>
                                        </p:tav>
                                      </p:tavLst>
                                    </p:anim>
                                    <p:set>
                                      <p:cBhvr>
                                        <p:cTn id="848" dur="1" fill="hold">
                                          <p:stCondLst>
                                            <p:cond delay="4999"/>
                                          </p:stCondLst>
                                        </p:cTn>
                                        <p:tgtEl>
                                          <p:spTgt spid="65"/>
                                        </p:tgtEl>
                                        <p:attrNameLst>
                                          <p:attrName>style.visibility</p:attrName>
                                        </p:attrNameLst>
                                      </p:cBhvr>
                                      <p:to>
                                        <p:strVal val="hidden"/>
                                      </p:to>
                                    </p:set>
                                  </p:childTnLst>
                                </p:cTn>
                              </p:par>
                              <p:par>
                                <p:cTn id="849" presetID="2" presetClass="exit" presetSubtype="6" fill="hold" grpId="1" nodeType="withEffect">
                                  <p:stCondLst>
                                    <p:cond delay="0"/>
                                  </p:stCondLst>
                                  <p:childTnLst>
                                    <p:anim calcmode="lin" valueType="num">
                                      <p:cBhvr additive="base">
                                        <p:cTn id="850" dur="5000"/>
                                        <p:tgtEl>
                                          <p:spTgt spid="75"/>
                                        </p:tgtEl>
                                        <p:attrNameLst>
                                          <p:attrName>ppt_x</p:attrName>
                                        </p:attrNameLst>
                                      </p:cBhvr>
                                      <p:tavLst>
                                        <p:tav tm="0">
                                          <p:val>
                                            <p:strVal val="ppt_x"/>
                                          </p:val>
                                        </p:tav>
                                        <p:tav tm="100000">
                                          <p:val>
                                            <p:strVal val="1+ppt_w/2"/>
                                          </p:val>
                                        </p:tav>
                                      </p:tavLst>
                                    </p:anim>
                                    <p:anim calcmode="lin" valueType="num">
                                      <p:cBhvr additive="base">
                                        <p:cTn id="851" dur="5000"/>
                                        <p:tgtEl>
                                          <p:spTgt spid="75"/>
                                        </p:tgtEl>
                                        <p:attrNameLst>
                                          <p:attrName>ppt_y</p:attrName>
                                        </p:attrNameLst>
                                      </p:cBhvr>
                                      <p:tavLst>
                                        <p:tav tm="0">
                                          <p:val>
                                            <p:strVal val="ppt_y"/>
                                          </p:val>
                                        </p:tav>
                                        <p:tav tm="100000">
                                          <p:val>
                                            <p:strVal val="1+ppt_h/2"/>
                                          </p:val>
                                        </p:tav>
                                      </p:tavLst>
                                    </p:anim>
                                    <p:set>
                                      <p:cBhvr>
                                        <p:cTn id="852" dur="1" fill="hold">
                                          <p:stCondLst>
                                            <p:cond delay="4999"/>
                                          </p:stCondLst>
                                        </p:cTn>
                                        <p:tgtEl>
                                          <p:spTgt spid="75"/>
                                        </p:tgtEl>
                                        <p:attrNameLst>
                                          <p:attrName>style.visibility</p:attrName>
                                        </p:attrNameLst>
                                      </p:cBhvr>
                                      <p:to>
                                        <p:strVal val="hidden"/>
                                      </p:to>
                                    </p:set>
                                  </p:childTnLst>
                                </p:cTn>
                              </p:par>
                              <p:par>
                                <p:cTn id="853" presetID="2" presetClass="exit" presetSubtype="6" fill="hold" grpId="1" nodeType="withEffect">
                                  <p:stCondLst>
                                    <p:cond delay="0"/>
                                  </p:stCondLst>
                                  <p:childTnLst>
                                    <p:anim calcmode="lin" valueType="num">
                                      <p:cBhvr additive="base">
                                        <p:cTn id="854" dur="5000"/>
                                        <p:tgtEl>
                                          <p:spTgt spid="85"/>
                                        </p:tgtEl>
                                        <p:attrNameLst>
                                          <p:attrName>ppt_x</p:attrName>
                                        </p:attrNameLst>
                                      </p:cBhvr>
                                      <p:tavLst>
                                        <p:tav tm="0">
                                          <p:val>
                                            <p:strVal val="ppt_x"/>
                                          </p:val>
                                        </p:tav>
                                        <p:tav tm="100000">
                                          <p:val>
                                            <p:strVal val="1+ppt_w/2"/>
                                          </p:val>
                                        </p:tav>
                                      </p:tavLst>
                                    </p:anim>
                                    <p:anim calcmode="lin" valueType="num">
                                      <p:cBhvr additive="base">
                                        <p:cTn id="855" dur="5000"/>
                                        <p:tgtEl>
                                          <p:spTgt spid="85"/>
                                        </p:tgtEl>
                                        <p:attrNameLst>
                                          <p:attrName>ppt_y</p:attrName>
                                        </p:attrNameLst>
                                      </p:cBhvr>
                                      <p:tavLst>
                                        <p:tav tm="0">
                                          <p:val>
                                            <p:strVal val="ppt_y"/>
                                          </p:val>
                                        </p:tav>
                                        <p:tav tm="100000">
                                          <p:val>
                                            <p:strVal val="1+ppt_h/2"/>
                                          </p:val>
                                        </p:tav>
                                      </p:tavLst>
                                    </p:anim>
                                    <p:set>
                                      <p:cBhvr>
                                        <p:cTn id="856" dur="1" fill="hold">
                                          <p:stCondLst>
                                            <p:cond delay="4999"/>
                                          </p:stCondLst>
                                        </p:cTn>
                                        <p:tgtEl>
                                          <p:spTgt spid="85"/>
                                        </p:tgtEl>
                                        <p:attrNameLst>
                                          <p:attrName>style.visibility</p:attrName>
                                        </p:attrNameLst>
                                      </p:cBhvr>
                                      <p:to>
                                        <p:strVal val="hidden"/>
                                      </p:to>
                                    </p:set>
                                  </p:childTnLst>
                                </p:cTn>
                              </p:par>
                              <p:par>
                                <p:cTn id="857" presetID="2" presetClass="exit" presetSubtype="6" fill="hold" grpId="1" nodeType="withEffect">
                                  <p:stCondLst>
                                    <p:cond delay="0"/>
                                  </p:stCondLst>
                                  <p:childTnLst>
                                    <p:anim calcmode="lin" valueType="num">
                                      <p:cBhvr additive="base">
                                        <p:cTn id="858" dur="5000"/>
                                        <p:tgtEl>
                                          <p:spTgt spid="11"/>
                                        </p:tgtEl>
                                        <p:attrNameLst>
                                          <p:attrName>ppt_x</p:attrName>
                                        </p:attrNameLst>
                                      </p:cBhvr>
                                      <p:tavLst>
                                        <p:tav tm="0">
                                          <p:val>
                                            <p:strVal val="ppt_x"/>
                                          </p:val>
                                        </p:tav>
                                        <p:tav tm="100000">
                                          <p:val>
                                            <p:strVal val="1+ppt_w/2"/>
                                          </p:val>
                                        </p:tav>
                                      </p:tavLst>
                                    </p:anim>
                                    <p:anim calcmode="lin" valueType="num">
                                      <p:cBhvr additive="base">
                                        <p:cTn id="859" dur="5000"/>
                                        <p:tgtEl>
                                          <p:spTgt spid="11"/>
                                        </p:tgtEl>
                                        <p:attrNameLst>
                                          <p:attrName>ppt_y</p:attrName>
                                        </p:attrNameLst>
                                      </p:cBhvr>
                                      <p:tavLst>
                                        <p:tav tm="0">
                                          <p:val>
                                            <p:strVal val="ppt_y"/>
                                          </p:val>
                                        </p:tav>
                                        <p:tav tm="100000">
                                          <p:val>
                                            <p:strVal val="1+ppt_h/2"/>
                                          </p:val>
                                        </p:tav>
                                      </p:tavLst>
                                    </p:anim>
                                    <p:set>
                                      <p:cBhvr>
                                        <p:cTn id="860" dur="1" fill="hold">
                                          <p:stCondLst>
                                            <p:cond delay="4999"/>
                                          </p:stCondLst>
                                        </p:cTn>
                                        <p:tgtEl>
                                          <p:spTgt spid="11"/>
                                        </p:tgtEl>
                                        <p:attrNameLst>
                                          <p:attrName>style.visibility</p:attrName>
                                        </p:attrNameLst>
                                      </p:cBhvr>
                                      <p:to>
                                        <p:strVal val="hidden"/>
                                      </p:to>
                                    </p:set>
                                  </p:childTnLst>
                                </p:cTn>
                              </p:par>
                              <p:par>
                                <p:cTn id="861" presetID="2" presetClass="exit" presetSubtype="6" fill="hold" grpId="1" nodeType="withEffect">
                                  <p:stCondLst>
                                    <p:cond delay="0"/>
                                  </p:stCondLst>
                                  <p:childTnLst>
                                    <p:anim calcmode="lin" valueType="num">
                                      <p:cBhvr additive="base">
                                        <p:cTn id="862" dur="5000"/>
                                        <p:tgtEl>
                                          <p:spTgt spid="21"/>
                                        </p:tgtEl>
                                        <p:attrNameLst>
                                          <p:attrName>ppt_x</p:attrName>
                                        </p:attrNameLst>
                                      </p:cBhvr>
                                      <p:tavLst>
                                        <p:tav tm="0">
                                          <p:val>
                                            <p:strVal val="ppt_x"/>
                                          </p:val>
                                        </p:tav>
                                        <p:tav tm="100000">
                                          <p:val>
                                            <p:strVal val="1+ppt_w/2"/>
                                          </p:val>
                                        </p:tav>
                                      </p:tavLst>
                                    </p:anim>
                                    <p:anim calcmode="lin" valueType="num">
                                      <p:cBhvr additive="base">
                                        <p:cTn id="863" dur="5000"/>
                                        <p:tgtEl>
                                          <p:spTgt spid="21"/>
                                        </p:tgtEl>
                                        <p:attrNameLst>
                                          <p:attrName>ppt_y</p:attrName>
                                        </p:attrNameLst>
                                      </p:cBhvr>
                                      <p:tavLst>
                                        <p:tav tm="0">
                                          <p:val>
                                            <p:strVal val="ppt_y"/>
                                          </p:val>
                                        </p:tav>
                                        <p:tav tm="100000">
                                          <p:val>
                                            <p:strVal val="1+ppt_h/2"/>
                                          </p:val>
                                        </p:tav>
                                      </p:tavLst>
                                    </p:anim>
                                    <p:set>
                                      <p:cBhvr>
                                        <p:cTn id="864" dur="1" fill="hold">
                                          <p:stCondLst>
                                            <p:cond delay="4999"/>
                                          </p:stCondLst>
                                        </p:cTn>
                                        <p:tgtEl>
                                          <p:spTgt spid="21"/>
                                        </p:tgtEl>
                                        <p:attrNameLst>
                                          <p:attrName>style.visibility</p:attrName>
                                        </p:attrNameLst>
                                      </p:cBhvr>
                                      <p:to>
                                        <p:strVal val="hidden"/>
                                      </p:to>
                                    </p:set>
                                  </p:childTnLst>
                                </p:cTn>
                              </p:par>
                              <p:par>
                                <p:cTn id="865" presetID="2" presetClass="exit" presetSubtype="6" fill="hold" grpId="1" nodeType="withEffect">
                                  <p:stCondLst>
                                    <p:cond delay="0"/>
                                  </p:stCondLst>
                                  <p:childTnLst>
                                    <p:anim calcmode="lin" valueType="num">
                                      <p:cBhvr additive="base">
                                        <p:cTn id="866" dur="5000"/>
                                        <p:tgtEl>
                                          <p:spTgt spid="31"/>
                                        </p:tgtEl>
                                        <p:attrNameLst>
                                          <p:attrName>ppt_x</p:attrName>
                                        </p:attrNameLst>
                                      </p:cBhvr>
                                      <p:tavLst>
                                        <p:tav tm="0">
                                          <p:val>
                                            <p:strVal val="ppt_x"/>
                                          </p:val>
                                        </p:tav>
                                        <p:tav tm="100000">
                                          <p:val>
                                            <p:strVal val="1+ppt_w/2"/>
                                          </p:val>
                                        </p:tav>
                                      </p:tavLst>
                                    </p:anim>
                                    <p:anim calcmode="lin" valueType="num">
                                      <p:cBhvr additive="base">
                                        <p:cTn id="867" dur="5000"/>
                                        <p:tgtEl>
                                          <p:spTgt spid="31"/>
                                        </p:tgtEl>
                                        <p:attrNameLst>
                                          <p:attrName>ppt_y</p:attrName>
                                        </p:attrNameLst>
                                      </p:cBhvr>
                                      <p:tavLst>
                                        <p:tav tm="0">
                                          <p:val>
                                            <p:strVal val="ppt_y"/>
                                          </p:val>
                                        </p:tav>
                                        <p:tav tm="100000">
                                          <p:val>
                                            <p:strVal val="1+ppt_h/2"/>
                                          </p:val>
                                        </p:tav>
                                      </p:tavLst>
                                    </p:anim>
                                    <p:set>
                                      <p:cBhvr>
                                        <p:cTn id="868" dur="1" fill="hold">
                                          <p:stCondLst>
                                            <p:cond delay="4999"/>
                                          </p:stCondLst>
                                        </p:cTn>
                                        <p:tgtEl>
                                          <p:spTgt spid="31"/>
                                        </p:tgtEl>
                                        <p:attrNameLst>
                                          <p:attrName>style.visibility</p:attrName>
                                        </p:attrNameLst>
                                      </p:cBhvr>
                                      <p:to>
                                        <p:strVal val="hidden"/>
                                      </p:to>
                                    </p:set>
                                  </p:childTnLst>
                                </p:cTn>
                              </p:par>
                              <p:par>
                                <p:cTn id="869" presetID="2" presetClass="exit" presetSubtype="6" fill="hold" grpId="1" nodeType="withEffect">
                                  <p:stCondLst>
                                    <p:cond delay="0"/>
                                  </p:stCondLst>
                                  <p:childTnLst>
                                    <p:anim calcmode="lin" valueType="num">
                                      <p:cBhvr additive="base">
                                        <p:cTn id="870" dur="5000"/>
                                        <p:tgtEl>
                                          <p:spTgt spid="41"/>
                                        </p:tgtEl>
                                        <p:attrNameLst>
                                          <p:attrName>ppt_x</p:attrName>
                                        </p:attrNameLst>
                                      </p:cBhvr>
                                      <p:tavLst>
                                        <p:tav tm="0">
                                          <p:val>
                                            <p:strVal val="ppt_x"/>
                                          </p:val>
                                        </p:tav>
                                        <p:tav tm="100000">
                                          <p:val>
                                            <p:strVal val="1+ppt_w/2"/>
                                          </p:val>
                                        </p:tav>
                                      </p:tavLst>
                                    </p:anim>
                                    <p:anim calcmode="lin" valueType="num">
                                      <p:cBhvr additive="base">
                                        <p:cTn id="871" dur="5000"/>
                                        <p:tgtEl>
                                          <p:spTgt spid="41"/>
                                        </p:tgtEl>
                                        <p:attrNameLst>
                                          <p:attrName>ppt_y</p:attrName>
                                        </p:attrNameLst>
                                      </p:cBhvr>
                                      <p:tavLst>
                                        <p:tav tm="0">
                                          <p:val>
                                            <p:strVal val="ppt_y"/>
                                          </p:val>
                                        </p:tav>
                                        <p:tav tm="100000">
                                          <p:val>
                                            <p:strVal val="1+ppt_h/2"/>
                                          </p:val>
                                        </p:tav>
                                      </p:tavLst>
                                    </p:anim>
                                    <p:set>
                                      <p:cBhvr>
                                        <p:cTn id="872" dur="1" fill="hold">
                                          <p:stCondLst>
                                            <p:cond delay="4999"/>
                                          </p:stCondLst>
                                        </p:cTn>
                                        <p:tgtEl>
                                          <p:spTgt spid="41"/>
                                        </p:tgtEl>
                                        <p:attrNameLst>
                                          <p:attrName>style.visibility</p:attrName>
                                        </p:attrNameLst>
                                      </p:cBhvr>
                                      <p:to>
                                        <p:strVal val="hidden"/>
                                      </p:to>
                                    </p:set>
                                  </p:childTnLst>
                                </p:cTn>
                              </p:par>
                              <p:par>
                                <p:cTn id="873" presetID="2" presetClass="exit" presetSubtype="6" fill="hold" grpId="1" nodeType="withEffect">
                                  <p:stCondLst>
                                    <p:cond delay="0"/>
                                  </p:stCondLst>
                                  <p:childTnLst>
                                    <p:anim calcmode="lin" valueType="num">
                                      <p:cBhvr additive="base">
                                        <p:cTn id="874" dur="5000"/>
                                        <p:tgtEl>
                                          <p:spTgt spid="51"/>
                                        </p:tgtEl>
                                        <p:attrNameLst>
                                          <p:attrName>ppt_x</p:attrName>
                                        </p:attrNameLst>
                                      </p:cBhvr>
                                      <p:tavLst>
                                        <p:tav tm="0">
                                          <p:val>
                                            <p:strVal val="ppt_x"/>
                                          </p:val>
                                        </p:tav>
                                        <p:tav tm="100000">
                                          <p:val>
                                            <p:strVal val="1+ppt_w/2"/>
                                          </p:val>
                                        </p:tav>
                                      </p:tavLst>
                                    </p:anim>
                                    <p:anim calcmode="lin" valueType="num">
                                      <p:cBhvr additive="base">
                                        <p:cTn id="875" dur="5000"/>
                                        <p:tgtEl>
                                          <p:spTgt spid="51"/>
                                        </p:tgtEl>
                                        <p:attrNameLst>
                                          <p:attrName>ppt_y</p:attrName>
                                        </p:attrNameLst>
                                      </p:cBhvr>
                                      <p:tavLst>
                                        <p:tav tm="0">
                                          <p:val>
                                            <p:strVal val="ppt_y"/>
                                          </p:val>
                                        </p:tav>
                                        <p:tav tm="100000">
                                          <p:val>
                                            <p:strVal val="1+ppt_h/2"/>
                                          </p:val>
                                        </p:tav>
                                      </p:tavLst>
                                    </p:anim>
                                    <p:set>
                                      <p:cBhvr>
                                        <p:cTn id="876" dur="1" fill="hold">
                                          <p:stCondLst>
                                            <p:cond delay="4999"/>
                                          </p:stCondLst>
                                        </p:cTn>
                                        <p:tgtEl>
                                          <p:spTgt spid="51"/>
                                        </p:tgtEl>
                                        <p:attrNameLst>
                                          <p:attrName>style.visibility</p:attrName>
                                        </p:attrNameLst>
                                      </p:cBhvr>
                                      <p:to>
                                        <p:strVal val="hidden"/>
                                      </p:to>
                                    </p:set>
                                  </p:childTnLst>
                                </p:cTn>
                              </p:par>
                              <p:par>
                                <p:cTn id="877" presetID="2" presetClass="exit" presetSubtype="6" fill="hold" grpId="1" nodeType="withEffect">
                                  <p:stCondLst>
                                    <p:cond delay="0"/>
                                  </p:stCondLst>
                                  <p:childTnLst>
                                    <p:anim calcmode="lin" valueType="num">
                                      <p:cBhvr additive="base">
                                        <p:cTn id="878" dur="5000"/>
                                        <p:tgtEl>
                                          <p:spTgt spid="61"/>
                                        </p:tgtEl>
                                        <p:attrNameLst>
                                          <p:attrName>ppt_x</p:attrName>
                                        </p:attrNameLst>
                                      </p:cBhvr>
                                      <p:tavLst>
                                        <p:tav tm="0">
                                          <p:val>
                                            <p:strVal val="ppt_x"/>
                                          </p:val>
                                        </p:tav>
                                        <p:tav tm="100000">
                                          <p:val>
                                            <p:strVal val="1+ppt_w/2"/>
                                          </p:val>
                                        </p:tav>
                                      </p:tavLst>
                                    </p:anim>
                                    <p:anim calcmode="lin" valueType="num">
                                      <p:cBhvr additive="base">
                                        <p:cTn id="879" dur="5000"/>
                                        <p:tgtEl>
                                          <p:spTgt spid="61"/>
                                        </p:tgtEl>
                                        <p:attrNameLst>
                                          <p:attrName>ppt_y</p:attrName>
                                        </p:attrNameLst>
                                      </p:cBhvr>
                                      <p:tavLst>
                                        <p:tav tm="0">
                                          <p:val>
                                            <p:strVal val="ppt_y"/>
                                          </p:val>
                                        </p:tav>
                                        <p:tav tm="100000">
                                          <p:val>
                                            <p:strVal val="1+ppt_h/2"/>
                                          </p:val>
                                        </p:tav>
                                      </p:tavLst>
                                    </p:anim>
                                    <p:set>
                                      <p:cBhvr>
                                        <p:cTn id="880" dur="1" fill="hold">
                                          <p:stCondLst>
                                            <p:cond delay="4999"/>
                                          </p:stCondLst>
                                        </p:cTn>
                                        <p:tgtEl>
                                          <p:spTgt spid="61"/>
                                        </p:tgtEl>
                                        <p:attrNameLst>
                                          <p:attrName>style.visibility</p:attrName>
                                        </p:attrNameLst>
                                      </p:cBhvr>
                                      <p:to>
                                        <p:strVal val="hidden"/>
                                      </p:to>
                                    </p:set>
                                  </p:childTnLst>
                                </p:cTn>
                              </p:par>
                              <p:par>
                                <p:cTn id="881" presetID="2" presetClass="exit" presetSubtype="6" fill="hold" grpId="1" nodeType="withEffect">
                                  <p:stCondLst>
                                    <p:cond delay="0"/>
                                  </p:stCondLst>
                                  <p:childTnLst>
                                    <p:anim calcmode="lin" valueType="num">
                                      <p:cBhvr additive="base">
                                        <p:cTn id="882" dur="5000"/>
                                        <p:tgtEl>
                                          <p:spTgt spid="71"/>
                                        </p:tgtEl>
                                        <p:attrNameLst>
                                          <p:attrName>ppt_x</p:attrName>
                                        </p:attrNameLst>
                                      </p:cBhvr>
                                      <p:tavLst>
                                        <p:tav tm="0">
                                          <p:val>
                                            <p:strVal val="ppt_x"/>
                                          </p:val>
                                        </p:tav>
                                        <p:tav tm="100000">
                                          <p:val>
                                            <p:strVal val="1+ppt_w/2"/>
                                          </p:val>
                                        </p:tav>
                                      </p:tavLst>
                                    </p:anim>
                                    <p:anim calcmode="lin" valueType="num">
                                      <p:cBhvr additive="base">
                                        <p:cTn id="883" dur="5000"/>
                                        <p:tgtEl>
                                          <p:spTgt spid="71"/>
                                        </p:tgtEl>
                                        <p:attrNameLst>
                                          <p:attrName>ppt_y</p:attrName>
                                        </p:attrNameLst>
                                      </p:cBhvr>
                                      <p:tavLst>
                                        <p:tav tm="0">
                                          <p:val>
                                            <p:strVal val="ppt_y"/>
                                          </p:val>
                                        </p:tav>
                                        <p:tav tm="100000">
                                          <p:val>
                                            <p:strVal val="1+ppt_h/2"/>
                                          </p:val>
                                        </p:tav>
                                      </p:tavLst>
                                    </p:anim>
                                    <p:set>
                                      <p:cBhvr>
                                        <p:cTn id="884" dur="1" fill="hold">
                                          <p:stCondLst>
                                            <p:cond delay="4999"/>
                                          </p:stCondLst>
                                        </p:cTn>
                                        <p:tgtEl>
                                          <p:spTgt spid="71"/>
                                        </p:tgtEl>
                                        <p:attrNameLst>
                                          <p:attrName>style.visibility</p:attrName>
                                        </p:attrNameLst>
                                      </p:cBhvr>
                                      <p:to>
                                        <p:strVal val="hidden"/>
                                      </p:to>
                                    </p:set>
                                  </p:childTnLst>
                                </p:cTn>
                              </p:par>
                              <p:par>
                                <p:cTn id="885" presetID="2" presetClass="exit" presetSubtype="6" fill="hold" grpId="1" nodeType="withEffect">
                                  <p:stCondLst>
                                    <p:cond delay="0"/>
                                  </p:stCondLst>
                                  <p:childTnLst>
                                    <p:anim calcmode="lin" valueType="num">
                                      <p:cBhvr additive="base">
                                        <p:cTn id="886" dur="5000"/>
                                        <p:tgtEl>
                                          <p:spTgt spid="81"/>
                                        </p:tgtEl>
                                        <p:attrNameLst>
                                          <p:attrName>ppt_x</p:attrName>
                                        </p:attrNameLst>
                                      </p:cBhvr>
                                      <p:tavLst>
                                        <p:tav tm="0">
                                          <p:val>
                                            <p:strVal val="ppt_x"/>
                                          </p:val>
                                        </p:tav>
                                        <p:tav tm="100000">
                                          <p:val>
                                            <p:strVal val="1+ppt_w/2"/>
                                          </p:val>
                                        </p:tav>
                                      </p:tavLst>
                                    </p:anim>
                                    <p:anim calcmode="lin" valueType="num">
                                      <p:cBhvr additive="base">
                                        <p:cTn id="887" dur="5000"/>
                                        <p:tgtEl>
                                          <p:spTgt spid="81"/>
                                        </p:tgtEl>
                                        <p:attrNameLst>
                                          <p:attrName>ppt_y</p:attrName>
                                        </p:attrNameLst>
                                      </p:cBhvr>
                                      <p:tavLst>
                                        <p:tav tm="0">
                                          <p:val>
                                            <p:strVal val="ppt_y"/>
                                          </p:val>
                                        </p:tav>
                                        <p:tav tm="100000">
                                          <p:val>
                                            <p:strVal val="1+ppt_h/2"/>
                                          </p:val>
                                        </p:tav>
                                      </p:tavLst>
                                    </p:anim>
                                    <p:set>
                                      <p:cBhvr>
                                        <p:cTn id="888" dur="1" fill="hold">
                                          <p:stCondLst>
                                            <p:cond delay="4999"/>
                                          </p:stCondLst>
                                        </p:cTn>
                                        <p:tgtEl>
                                          <p:spTgt spid="81"/>
                                        </p:tgtEl>
                                        <p:attrNameLst>
                                          <p:attrName>style.visibility</p:attrName>
                                        </p:attrNameLst>
                                      </p:cBhvr>
                                      <p:to>
                                        <p:strVal val="hidden"/>
                                      </p:to>
                                    </p:set>
                                  </p:childTnLst>
                                </p:cTn>
                              </p:par>
                              <p:par>
                                <p:cTn id="889" presetID="3" presetClass="exit" presetSubtype="10" fill="hold" grpId="2" nodeType="withEffect">
                                  <p:stCondLst>
                                    <p:cond delay="0"/>
                                  </p:stCondLst>
                                  <p:childTnLst>
                                    <p:animEffect transition="out" filter="blinds(horizontal)">
                                      <p:cBhvr>
                                        <p:cTn id="890" dur="5000"/>
                                        <p:tgtEl>
                                          <p:spTgt spid="6"/>
                                        </p:tgtEl>
                                      </p:cBhvr>
                                    </p:animEffect>
                                    <p:set>
                                      <p:cBhvr>
                                        <p:cTn id="891" dur="1" fill="hold">
                                          <p:stCondLst>
                                            <p:cond delay="4999"/>
                                          </p:stCondLst>
                                        </p:cTn>
                                        <p:tgtEl>
                                          <p:spTgt spid="6"/>
                                        </p:tgtEl>
                                        <p:attrNameLst>
                                          <p:attrName>style.visibility</p:attrName>
                                        </p:attrNameLst>
                                      </p:cBhvr>
                                      <p:to>
                                        <p:strVal val="hidden"/>
                                      </p:to>
                                    </p:set>
                                  </p:childTnLst>
                                </p:cTn>
                              </p:par>
                              <p:par>
                                <p:cTn id="892" presetID="3" presetClass="exit" presetSubtype="10" fill="hold" grpId="2" nodeType="withEffect">
                                  <p:stCondLst>
                                    <p:cond delay="0"/>
                                  </p:stCondLst>
                                  <p:childTnLst>
                                    <p:animEffect transition="out" filter="blinds(horizontal)">
                                      <p:cBhvr>
                                        <p:cTn id="893" dur="5000"/>
                                        <p:tgtEl>
                                          <p:spTgt spid="7"/>
                                        </p:tgtEl>
                                      </p:cBhvr>
                                    </p:animEffect>
                                    <p:set>
                                      <p:cBhvr>
                                        <p:cTn id="894" dur="1" fill="hold">
                                          <p:stCondLst>
                                            <p:cond delay="4999"/>
                                          </p:stCondLst>
                                        </p:cTn>
                                        <p:tgtEl>
                                          <p:spTgt spid="7"/>
                                        </p:tgtEl>
                                        <p:attrNameLst>
                                          <p:attrName>style.visibility</p:attrName>
                                        </p:attrNameLst>
                                      </p:cBhvr>
                                      <p:to>
                                        <p:strVal val="hidden"/>
                                      </p:to>
                                    </p:set>
                                  </p:childTnLst>
                                </p:cTn>
                              </p:par>
                              <p:par>
                                <p:cTn id="895" presetID="3" presetClass="exit" presetSubtype="10" fill="hold" grpId="2" nodeType="withEffect">
                                  <p:stCondLst>
                                    <p:cond delay="0"/>
                                  </p:stCondLst>
                                  <p:childTnLst>
                                    <p:animEffect transition="out" filter="blinds(horizontal)">
                                      <p:cBhvr>
                                        <p:cTn id="896" dur="5000"/>
                                        <p:tgtEl>
                                          <p:spTgt spid="8"/>
                                        </p:tgtEl>
                                      </p:cBhvr>
                                    </p:animEffect>
                                    <p:set>
                                      <p:cBhvr>
                                        <p:cTn id="897" dur="1" fill="hold">
                                          <p:stCondLst>
                                            <p:cond delay="4999"/>
                                          </p:stCondLst>
                                        </p:cTn>
                                        <p:tgtEl>
                                          <p:spTgt spid="8"/>
                                        </p:tgtEl>
                                        <p:attrNameLst>
                                          <p:attrName>style.visibility</p:attrName>
                                        </p:attrNameLst>
                                      </p:cBhvr>
                                      <p:to>
                                        <p:strVal val="hidden"/>
                                      </p:to>
                                    </p:set>
                                  </p:childTnLst>
                                </p:cTn>
                              </p:par>
                              <p:par>
                                <p:cTn id="898" presetID="3" presetClass="exit" presetSubtype="10" fill="hold" grpId="2" nodeType="withEffect">
                                  <p:stCondLst>
                                    <p:cond delay="0"/>
                                  </p:stCondLst>
                                  <p:childTnLst>
                                    <p:animEffect transition="out" filter="blinds(horizontal)">
                                      <p:cBhvr>
                                        <p:cTn id="899" dur="5000"/>
                                        <p:tgtEl>
                                          <p:spTgt spid="9"/>
                                        </p:tgtEl>
                                      </p:cBhvr>
                                    </p:animEffect>
                                    <p:set>
                                      <p:cBhvr>
                                        <p:cTn id="900" dur="1" fill="hold">
                                          <p:stCondLst>
                                            <p:cond delay="4999"/>
                                          </p:stCondLst>
                                        </p:cTn>
                                        <p:tgtEl>
                                          <p:spTgt spid="9"/>
                                        </p:tgtEl>
                                        <p:attrNameLst>
                                          <p:attrName>style.visibility</p:attrName>
                                        </p:attrNameLst>
                                      </p:cBhvr>
                                      <p:to>
                                        <p:strVal val="hidden"/>
                                      </p:to>
                                    </p:set>
                                  </p:childTnLst>
                                </p:cTn>
                              </p:par>
                              <p:par>
                                <p:cTn id="901" presetID="3" presetClass="exit" presetSubtype="10" fill="hold" grpId="2" nodeType="withEffect">
                                  <p:stCondLst>
                                    <p:cond delay="0"/>
                                  </p:stCondLst>
                                  <p:childTnLst>
                                    <p:animEffect transition="out" filter="blinds(horizontal)">
                                      <p:cBhvr>
                                        <p:cTn id="902" dur="5000"/>
                                        <p:tgtEl>
                                          <p:spTgt spid="10"/>
                                        </p:tgtEl>
                                      </p:cBhvr>
                                    </p:animEffect>
                                    <p:set>
                                      <p:cBhvr>
                                        <p:cTn id="903" dur="1" fill="hold">
                                          <p:stCondLst>
                                            <p:cond delay="4999"/>
                                          </p:stCondLst>
                                        </p:cTn>
                                        <p:tgtEl>
                                          <p:spTgt spid="10"/>
                                        </p:tgtEl>
                                        <p:attrNameLst>
                                          <p:attrName>style.visibility</p:attrName>
                                        </p:attrNameLst>
                                      </p:cBhvr>
                                      <p:to>
                                        <p:strVal val="hidden"/>
                                      </p:to>
                                    </p:set>
                                  </p:childTnLst>
                                </p:cTn>
                              </p:par>
                              <p:par>
                                <p:cTn id="904" presetID="3" presetClass="exit" presetSubtype="10" fill="hold" grpId="2" nodeType="withEffect">
                                  <p:stCondLst>
                                    <p:cond delay="0"/>
                                  </p:stCondLst>
                                  <p:childTnLst>
                                    <p:animEffect transition="out" filter="blinds(horizontal)">
                                      <p:cBhvr>
                                        <p:cTn id="905" dur="5000"/>
                                        <p:tgtEl>
                                          <p:spTgt spid="11"/>
                                        </p:tgtEl>
                                      </p:cBhvr>
                                    </p:animEffect>
                                    <p:set>
                                      <p:cBhvr>
                                        <p:cTn id="906" dur="1" fill="hold">
                                          <p:stCondLst>
                                            <p:cond delay="4999"/>
                                          </p:stCondLst>
                                        </p:cTn>
                                        <p:tgtEl>
                                          <p:spTgt spid="11"/>
                                        </p:tgtEl>
                                        <p:attrNameLst>
                                          <p:attrName>style.visibility</p:attrName>
                                        </p:attrNameLst>
                                      </p:cBhvr>
                                      <p:to>
                                        <p:strVal val="hidden"/>
                                      </p:to>
                                    </p:set>
                                  </p:childTnLst>
                                </p:cTn>
                              </p:par>
                              <p:par>
                                <p:cTn id="907" presetID="3" presetClass="exit" presetSubtype="10" fill="hold" grpId="2" nodeType="withEffect">
                                  <p:stCondLst>
                                    <p:cond delay="0"/>
                                  </p:stCondLst>
                                  <p:childTnLst>
                                    <p:animEffect transition="out" filter="blinds(horizontal)">
                                      <p:cBhvr>
                                        <p:cTn id="908" dur="5000"/>
                                        <p:tgtEl>
                                          <p:spTgt spid="12"/>
                                        </p:tgtEl>
                                      </p:cBhvr>
                                    </p:animEffect>
                                    <p:set>
                                      <p:cBhvr>
                                        <p:cTn id="909" dur="1" fill="hold">
                                          <p:stCondLst>
                                            <p:cond delay="4999"/>
                                          </p:stCondLst>
                                        </p:cTn>
                                        <p:tgtEl>
                                          <p:spTgt spid="12"/>
                                        </p:tgtEl>
                                        <p:attrNameLst>
                                          <p:attrName>style.visibility</p:attrName>
                                        </p:attrNameLst>
                                      </p:cBhvr>
                                      <p:to>
                                        <p:strVal val="hidden"/>
                                      </p:to>
                                    </p:set>
                                  </p:childTnLst>
                                </p:cTn>
                              </p:par>
                              <p:par>
                                <p:cTn id="910" presetID="3" presetClass="exit" presetSubtype="10" fill="hold" grpId="2" nodeType="withEffect">
                                  <p:stCondLst>
                                    <p:cond delay="0"/>
                                  </p:stCondLst>
                                  <p:childTnLst>
                                    <p:animEffect transition="out" filter="blinds(horizontal)">
                                      <p:cBhvr>
                                        <p:cTn id="911" dur="5000"/>
                                        <p:tgtEl>
                                          <p:spTgt spid="13"/>
                                        </p:tgtEl>
                                      </p:cBhvr>
                                    </p:animEffect>
                                    <p:set>
                                      <p:cBhvr>
                                        <p:cTn id="912" dur="1" fill="hold">
                                          <p:stCondLst>
                                            <p:cond delay="4999"/>
                                          </p:stCondLst>
                                        </p:cTn>
                                        <p:tgtEl>
                                          <p:spTgt spid="13"/>
                                        </p:tgtEl>
                                        <p:attrNameLst>
                                          <p:attrName>style.visibility</p:attrName>
                                        </p:attrNameLst>
                                      </p:cBhvr>
                                      <p:to>
                                        <p:strVal val="hidden"/>
                                      </p:to>
                                    </p:set>
                                  </p:childTnLst>
                                </p:cTn>
                              </p:par>
                              <p:par>
                                <p:cTn id="913" presetID="3" presetClass="exit" presetSubtype="10" fill="hold" grpId="2" nodeType="withEffect">
                                  <p:stCondLst>
                                    <p:cond delay="0"/>
                                  </p:stCondLst>
                                  <p:childTnLst>
                                    <p:animEffect transition="out" filter="blinds(horizontal)">
                                      <p:cBhvr>
                                        <p:cTn id="914" dur="5000"/>
                                        <p:tgtEl>
                                          <p:spTgt spid="14"/>
                                        </p:tgtEl>
                                      </p:cBhvr>
                                    </p:animEffect>
                                    <p:set>
                                      <p:cBhvr>
                                        <p:cTn id="915" dur="1" fill="hold">
                                          <p:stCondLst>
                                            <p:cond delay="4999"/>
                                          </p:stCondLst>
                                        </p:cTn>
                                        <p:tgtEl>
                                          <p:spTgt spid="14"/>
                                        </p:tgtEl>
                                        <p:attrNameLst>
                                          <p:attrName>style.visibility</p:attrName>
                                        </p:attrNameLst>
                                      </p:cBhvr>
                                      <p:to>
                                        <p:strVal val="hidden"/>
                                      </p:to>
                                    </p:set>
                                  </p:childTnLst>
                                </p:cTn>
                              </p:par>
                              <p:par>
                                <p:cTn id="916" presetID="3" presetClass="exit" presetSubtype="10" fill="hold" grpId="2" nodeType="withEffect">
                                  <p:stCondLst>
                                    <p:cond delay="0"/>
                                  </p:stCondLst>
                                  <p:childTnLst>
                                    <p:animEffect transition="out" filter="blinds(horizontal)">
                                      <p:cBhvr>
                                        <p:cTn id="917" dur="5000"/>
                                        <p:tgtEl>
                                          <p:spTgt spid="15"/>
                                        </p:tgtEl>
                                      </p:cBhvr>
                                    </p:animEffect>
                                    <p:set>
                                      <p:cBhvr>
                                        <p:cTn id="918" dur="1" fill="hold">
                                          <p:stCondLst>
                                            <p:cond delay="4999"/>
                                          </p:stCondLst>
                                        </p:cTn>
                                        <p:tgtEl>
                                          <p:spTgt spid="15"/>
                                        </p:tgtEl>
                                        <p:attrNameLst>
                                          <p:attrName>style.visibility</p:attrName>
                                        </p:attrNameLst>
                                      </p:cBhvr>
                                      <p:to>
                                        <p:strVal val="hidden"/>
                                      </p:to>
                                    </p:set>
                                  </p:childTnLst>
                                </p:cTn>
                              </p:par>
                              <p:par>
                                <p:cTn id="919" presetID="3" presetClass="exit" presetSubtype="10" fill="hold" grpId="2" nodeType="withEffect">
                                  <p:stCondLst>
                                    <p:cond delay="0"/>
                                  </p:stCondLst>
                                  <p:childTnLst>
                                    <p:animEffect transition="out" filter="blinds(horizontal)">
                                      <p:cBhvr>
                                        <p:cTn id="920" dur="5000"/>
                                        <p:tgtEl>
                                          <p:spTgt spid="16"/>
                                        </p:tgtEl>
                                      </p:cBhvr>
                                    </p:animEffect>
                                    <p:set>
                                      <p:cBhvr>
                                        <p:cTn id="921" dur="1" fill="hold">
                                          <p:stCondLst>
                                            <p:cond delay="4999"/>
                                          </p:stCondLst>
                                        </p:cTn>
                                        <p:tgtEl>
                                          <p:spTgt spid="16"/>
                                        </p:tgtEl>
                                        <p:attrNameLst>
                                          <p:attrName>style.visibility</p:attrName>
                                        </p:attrNameLst>
                                      </p:cBhvr>
                                      <p:to>
                                        <p:strVal val="hidden"/>
                                      </p:to>
                                    </p:set>
                                  </p:childTnLst>
                                </p:cTn>
                              </p:par>
                              <p:par>
                                <p:cTn id="922" presetID="3" presetClass="exit" presetSubtype="10" fill="hold" grpId="2" nodeType="withEffect">
                                  <p:stCondLst>
                                    <p:cond delay="0"/>
                                  </p:stCondLst>
                                  <p:childTnLst>
                                    <p:animEffect transition="out" filter="blinds(horizontal)">
                                      <p:cBhvr>
                                        <p:cTn id="923" dur="5000"/>
                                        <p:tgtEl>
                                          <p:spTgt spid="17"/>
                                        </p:tgtEl>
                                      </p:cBhvr>
                                    </p:animEffect>
                                    <p:set>
                                      <p:cBhvr>
                                        <p:cTn id="924" dur="1" fill="hold">
                                          <p:stCondLst>
                                            <p:cond delay="4999"/>
                                          </p:stCondLst>
                                        </p:cTn>
                                        <p:tgtEl>
                                          <p:spTgt spid="17"/>
                                        </p:tgtEl>
                                        <p:attrNameLst>
                                          <p:attrName>style.visibility</p:attrName>
                                        </p:attrNameLst>
                                      </p:cBhvr>
                                      <p:to>
                                        <p:strVal val="hidden"/>
                                      </p:to>
                                    </p:set>
                                  </p:childTnLst>
                                </p:cTn>
                              </p:par>
                              <p:par>
                                <p:cTn id="925" presetID="3" presetClass="exit" presetSubtype="10" fill="hold" grpId="2" nodeType="withEffect">
                                  <p:stCondLst>
                                    <p:cond delay="0"/>
                                  </p:stCondLst>
                                  <p:childTnLst>
                                    <p:animEffect transition="out" filter="blinds(horizontal)">
                                      <p:cBhvr>
                                        <p:cTn id="926" dur="5000"/>
                                        <p:tgtEl>
                                          <p:spTgt spid="18"/>
                                        </p:tgtEl>
                                      </p:cBhvr>
                                    </p:animEffect>
                                    <p:set>
                                      <p:cBhvr>
                                        <p:cTn id="927" dur="1" fill="hold">
                                          <p:stCondLst>
                                            <p:cond delay="4999"/>
                                          </p:stCondLst>
                                        </p:cTn>
                                        <p:tgtEl>
                                          <p:spTgt spid="18"/>
                                        </p:tgtEl>
                                        <p:attrNameLst>
                                          <p:attrName>style.visibility</p:attrName>
                                        </p:attrNameLst>
                                      </p:cBhvr>
                                      <p:to>
                                        <p:strVal val="hidden"/>
                                      </p:to>
                                    </p:set>
                                  </p:childTnLst>
                                </p:cTn>
                              </p:par>
                              <p:par>
                                <p:cTn id="928" presetID="3" presetClass="exit" presetSubtype="10" fill="hold" grpId="2" nodeType="withEffect">
                                  <p:stCondLst>
                                    <p:cond delay="0"/>
                                  </p:stCondLst>
                                  <p:childTnLst>
                                    <p:animEffect transition="out" filter="blinds(horizontal)">
                                      <p:cBhvr>
                                        <p:cTn id="929" dur="5000"/>
                                        <p:tgtEl>
                                          <p:spTgt spid="19"/>
                                        </p:tgtEl>
                                      </p:cBhvr>
                                    </p:animEffect>
                                    <p:set>
                                      <p:cBhvr>
                                        <p:cTn id="930" dur="1" fill="hold">
                                          <p:stCondLst>
                                            <p:cond delay="4999"/>
                                          </p:stCondLst>
                                        </p:cTn>
                                        <p:tgtEl>
                                          <p:spTgt spid="19"/>
                                        </p:tgtEl>
                                        <p:attrNameLst>
                                          <p:attrName>style.visibility</p:attrName>
                                        </p:attrNameLst>
                                      </p:cBhvr>
                                      <p:to>
                                        <p:strVal val="hidden"/>
                                      </p:to>
                                    </p:set>
                                  </p:childTnLst>
                                </p:cTn>
                              </p:par>
                              <p:par>
                                <p:cTn id="931" presetID="3" presetClass="exit" presetSubtype="10" fill="hold" grpId="2" nodeType="withEffect">
                                  <p:stCondLst>
                                    <p:cond delay="0"/>
                                  </p:stCondLst>
                                  <p:childTnLst>
                                    <p:animEffect transition="out" filter="blinds(horizontal)">
                                      <p:cBhvr>
                                        <p:cTn id="932" dur="5000"/>
                                        <p:tgtEl>
                                          <p:spTgt spid="20"/>
                                        </p:tgtEl>
                                      </p:cBhvr>
                                    </p:animEffect>
                                    <p:set>
                                      <p:cBhvr>
                                        <p:cTn id="933" dur="1" fill="hold">
                                          <p:stCondLst>
                                            <p:cond delay="4999"/>
                                          </p:stCondLst>
                                        </p:cTn>
                                        <p:tgtEl>
                                          <p:spTgt spid="20"/>
                                        </p:tgtEl>
                                        <p:attrNameLst>
                                          <p:attrName>style.visibility</p:attrName>
                                        </p:attrNameLst>
                                      </p:cBhvr>
                                      <p:to>
                                        <p:strVal val="hidden"/>
                                      </p:to>
                                    </p:set>
                                  </p:childTnLst>
                                </p:cTn>
                              </p:par>
                              <p:par>
                                <p:cTn id="934" presetID="3" presetClass="exit" presetSubtype="10" fill="hold" grpId="2" nodeType="withEffect">
                                  <p:stCondLst>
                                    <p:cond delay="0"/>
                                  </p:stCondLst>
                                  <p:childTnLst>
                                    <p:animEffect transition="out" filter="blinds(horizontal)">
                                      <p:cBhvr>
                                        <p:cTn id="935" dur="5000"/>
                                        <p:tgtEl>
                                          <p:spTgt spid="21"/>
                                        </p:tgtEl>
                                      </p:cBhvr>
                                    </p:animEffect>
                                    <p:set>
                                      <p:cBhvr>
                                        <p:cTn id="936" dur="1" fill="hold">
                                          <p:stCondLst>
                                            <p:cond delay="4999"/>
                                          </p:stCondLst>
                                        </p:cTn>
                                        <p:tgtEl>
                                          <p:spTgt spid="21"/>
                                        </p:tgtEl>
                                        <p:attrNameLst>
                                          <p:attrName>style.visibility</p:attrName>
                                        </p:attrNameLst>
                                      </p:cBhvr>
                                      <p:to>
                                        <p:strVal val="hidden"/>
                                      </p:to>
                                    </p:set>
                                  </p:childTnLst>
                                </p:cTn>
                              </p:par>
                              <p:par>
                                <p:cTn id="937" presetID="3" presetClass="exit" presetSubtype="10" fill="hold" grpId="2" nodeType="withEffect">
                                  <p:stCondLst>
                                    <p:cond delay="0"/>
                                  </p:stCondLst>
                                  <p:childTnLst>
                                    <p:animEffect transition="out" filter="blinds(horizontal)">
                                      <p:cBhvr>
                                        <p:cTn id="938" dur="5000"/>
                                        <p:tgtEl>
                                          <p:spTgt spid="22"/>
                                        </p:tgtEl>
                                      </p:cBhvr>
                                    </p:animEffect>
                                    <p:set>
                                      <p:cBhvr>
                                        <p:cTn id="939" dur="1" fill="hold">
                                          <p:stCondLst>
                                            <p:cond delay="4999"/>
                                          </p:stCondLst>
                                        </p:cTn>
                                        <p:tgtEl>
                                          <p:spTgt spid="22"/>
                                        </p:tgtEl>
                                        <p:attrNameLst>
                                          <p:attrName>style.visibility</p:attrName>
                                        </p:attrNameLst>
                                      </p:cBhvr>
                                      <p:to>
                                        <p:strVal val="hidden"/>
                                      </p:to>
                                    </p:set>
                                  </p:childTnLst>
                                </p:cTn>
                              </p:par>
                              <p:par>
                                <p:cTn id="940" presetID="3" presetClass="exit" presetSubtype="10" fill="hold" grpId="2" nodeType="withEffect">
                                  <p:stCondLst>
                                    <p:cond delay="0"/>
                                  </p:stCondLst>
                                  <p:childTnLst>
                                    <p:animEffect transition="out" filter="blinds(horizontal)">
                                      <p:cBhvr>
                                        <p:cTn id="941" dur="5000"/>
                                        <p:tgtEl>
                                          <p:spTgt spid="23"/>
                                        </p:tgtEl>
                                      </p:cBhvr>
                                    </p:animEffect>
                                    <p:set>
                                      <p:cBhvr>
                                        <p:cTn id="942" dur="1" fill="hold">
                                          <p:stCondLst>
                                            <p:cond delay="4999"/>
                                          </p:stCondLst>
                                        </p:cTn>
                                        <p:tgtEl>
                                          <p:spTgt spid="23"/>
                                        </p:tgtEl>
                                        <p:attrNameLst>
                                          <p:attrName>style.visibility</p:attrName>
                                        </p:attrNameLst>
                                      </p:cBhvr>
                                      <p:to>
                                        <p:strVal val="hidden"/>
                                      </p:to>
                                    </p:set>
                                  </p:childTnLst>
                                </p:cTn>
                              </p:par>
                              <p:par>
                                <p:cTn id="943" presetID="3" presetClass="exit" presetSubtype="10" fill="hold" grpId="2" nodeType="withEffect">
                                  <p:stCondLst>
                                    <p:cond delay="0"/>
                                  </p:stCondLst>
                                  <p:childTnLst>
                                    <p:animEffect transition="out" filter="blinds(horizontal)">
                                      <p:cBhvr>
                                        <p:cTn id="944" dur="5000"/>
                                        <p:tgtEl>
                                          <p:spTgt spid="24"/>
                                        </p:tgtEl>
                                      </p:cBhvr>
                                    </p:animEffect>
                                    <p:set>
                                      <p:cBhvr>
                                        <p:cTn id="945" dur="1" fill="hold">
                                          <p:stCondLst>
                                            <p:cond delay="4999"/>
                                          </p:stCondLst>
                                        </p:cTn>
                                        <p:tgtEl>
                                          <p:spTgt spid="24"/>
                                        </p:tgtEl>
                                        <p:attrNameLst>
                                          <p:attrName>style.visibility</p:attrName>
                                        </p:attrNameLst>
                                      </p:cBhvr>
                                      <p:to>
                                        <p:strVal val="hidden"/>
                                      </p:to>
                                    </p:set>
                                  </p:childTnLst>
                                </p:cTn>
                              </p:par>
                              <p:par>
                                <p:cTn id="946" presetID="3" presetClass="exit" presetSubtype="10" fill="hold" grpId="2" nodeType="withEffect">
                                  <p:stCondLst>
                                    <p:cond delay="0"/>
                                  </p:stCondLst>
                                  <p:childTnLst>
                                    <p:animEffect transition="out" filter="blinds(horizontal)">
                                      <p:cBhvr>
                                        <p:cTn id="947" dur="5000"/>
                                        <p:tgtEl>
                                          <p:spTgt spid="25"/>
                                        </p:tgtEl>
                                      </p:cBhvr>
                                    </p:animEffect>
                                    <p:set>
                                      <p:cBhvr>
                                        <p:cTn id="948" dur="1" fill="hold">
                                          <p:stCondLst>
                                            <p:cond delay="4999"/>
                                          </p:stCondLst>
                                        </p:cTn>
                                        <p:tgtEl>
                                          <p:spTgt spid="25"/>
                                        </p:tgtEl>
                                        <p:attrNameLst>
                                          <p:attrName>style.visibility</p:attrName>
                                        </p:attrNameLst>
                                      </p:cBhvr>
                                      <p:to>
                                        <p:strVal val="hidden"/>
                                      </p:to>
                                    </p:set>
                                  </p:childTnLst>
                                </p:cTn>
                              </p:par>
                              <p:par>
                                <p:cTn id="949" presetID="3" presetClass="exit" presetSubtype="10" fill="hold" grpId="2" nodeType="withEffect">
                                  <p:stCondLst>
                                    <p:cond delay="0"/>
                                  </p:stCondLst>
                                  <p:childTnLst>
                                    <p:animEffect transition="out" filter="blinds(horizontal)">
                                      <p:cBhvr>
                                        <p:cTn id="950" dur="5000"/>
                                        <p:tgtEl>
                                          <p:spTgt spid="26"/>
                                        </p:tgtEl>
                                      </p:cBhvr>
                                    </p:animEffect>
                                    <p:set>
                                      <p:cBhvr>
                                        <p:cTn id="951" dur="1" fill="hold">
                                          <p:stCondLst>
                                            <p:cond delay="4999"/>
                                          </p:stCondLst>
                                        </p:cTn>
                                        <p:tgtEl>
                                          <p:spTgt spid="26"/>
                                        </p:tgtEl>
                                        <p:attrNameLst>
                                          <p:attrName>style.visibility</p:attrName>
                                        </p:attrNameLst>
                                      </p:cBhvr>
                                      <p:to>
                                        <p:strVal val="hidden"/>
                                      </p:to>
                                    </p:set>
                                  </p:childTnLst>
                                </p:cTn>
                              </p:par>
                              <p:par>
                                <p:cTn id="952" presetID="3" presetClass="exit" presetSubtype="10" fill="hold" grpId="2" nodeType="withEffect">
                                  <p:stCondLst>
                                    <p:cond delay="0"/>
                                  </p:stCondLst>
                                  <p:childTnLst>
                                    <p:animEffect transition="out" filter="blinds(horizontal)">
                                      <p:cBhvr>
                                        <p:cTn id="953" dur="5000"/>
                                        <p:tgtEl>
                                          <p:spTgt spid="27"/>
                                        </p:tgtEl>
                                      </p:cBhvr>
                                    </p:animEffect>
                                    <p:set>
                                      <p:cBhvr>
                                        <p:cTn id="954" dur="1" fill="hold">
                                          <p:stCondLst>
                                            <p:cond delay="4999"/>
                                          </p:stCondLst>
                                        </p:cTn>
                                        <p:tgtEl>
                                          <p:spTgt spid="27"/>
                                        </p:tgtEl>
                                        <p:attrNameLst>
                                          <p:attrName>style.visibility</p:attrName>
                                        </p:attrNameLst>
                                      </p:cBhvr>
                                      <p:to>
                                        <p:strVal val="hidden"/>
                                      </p:to>
                                    </p:set>
                                  </p:childTnLst>
                                </p:cTn>
                              </p:par>
                              <p:par>
                                <p:cTn id="955" presetID="3" presetClass="exit" presetSubtype="10" fill="hold" grpId="2" nodeType="withEffect">
                                  <p:stCondLst>
                                    <p:cond delay="0"/>
                                  </p:stCondLst>
                                  <p:childTnLst>
                                    <p:animEffect transition="out" filter="blinds(horizontal)">
                                      <p:cBhvr>
                                        <p:cTn id="956" dur="5000"/>
                                        <p:tgtEl>
                                          <p:spTgt spid="28"/>
                                        </p:tgtEl>
                                      </p:cBhvr>
                                    </p:animEffect>
                                    <p:set>
                                      <p:cBhvr>
                                        <p:cTn id="957" dur="1" fill="hold">
                                          <p:stCondLst>
                                            <p:cond delay="4999"/>
                                          </p:stCondLst>
                                        </p:cTn>
                                        <p:tgtEl>
                                          <p:spTgt spid="28"/>
                                        </p:tgtEl>
                                        <p:attrNameLst>
                                          <p:attrName>style.visibility</p:attrName>
                                        </p:attrNameLst>
                                      </p:cBhvr>
                                      <p:to>
                                        <p:strVal val="hidden"/>
                                      </p:to>
                                    </p:set>
                                  </p:childTnLst>
                                </p:cTn>
                              </p:par>
                              <p:par>
                                <p:cTn id="958" presetID="3" presetClass="exit" presetSubtype="10" fill="hold" grpId="2" nodeType="withEffect">
                                  <p:stCondLst>
                                    <p:cond delay="0"/>
                                  </p:stCondLst>
                                  <p:childTnLst>
                                    <p:animEffect transition="out" filter="blinds(horizontal)">
                                      <p:cBhvr>
                                        <p:cTn id="959" dur="5000"/>
                                        <p:tgtEl>
                                          <p:spTgt spid="29"/>
                                        </p:tgtEl>
                                      </p:cBhvr>
                                    </p:animEffect>
                                    <p:set>
                                      <p:cBhvr>
                                        <p:cTn id="960" dur="1" fill="hold">
                                          <p:stCondLst>
                                            <p:cond delay="4999"/>
                                          </p:stCondLst>
                                        </p:cTn>
                                        <p:tgtEl>
                                          <p:spTgt spid="29"/>
                                        </p:tgtEl>
                                        <p:attrNameLst>
                                          <p:attrName>style.visibility</p:attrName>
                                        </p:attrNameLst>
                                      </p:cBhvr>
                                      <p:to>
                                        <p:strVal val="hidden"/>
                                      </p:to>
                                    </p:set>
                                  </p:childTnLst>
                                </p:cTn>
                              </p:par>
                              <p:par>
                                <p:cTn id="961" presetID="3" presetClass="exit" presetSubtype="10" fill="hold" grpId="2" nodeType="withEffect">
                                  <p:stCondLst>
                                    <p:cond delay="0"/>
                                  </p:stCondLst>
                                  <p:childTnLst>
                                    <p:animEffect transition="out" filter="blinds(horizontal)">
                                      <p:cBhvr>
                                        <p:cTn id="962" dur="5000"/>
                                        <p:tgtEl>
                                          <p:spTgt spid="30"/>
                                        </p:tgtEl>
                                      </p:cBhvr>
                                    </p:animEffect>
                                    <p:set>
                                      <p:cBhvr>
                                        <p:cTn id="963" dur="1" fill="hold">
                                          <p:stCondLst>
                                            <p:cond delay="4999"/>
                                          </p:stCondLst>
                                        </p:cTn>
                                        <p:tgtEl>
                                          <p:spTgt spid="30"/>
                                        </p:tgtEl>
                                        <p:attrNameLst>
                                          <p:attrName>style.visibility</p:attrName>
                                        </p:attrNameLst>
                                      </p:cBhvr>
                                      <p:to>
                                        <p:strVal val="hidden"/>
                                      </p:to>
                                    </p:set>
                                  </p:childTnLst>
                                </p:cTn>
                              </p:par>
                              <p:par>
                                <p:cTn id="964" presetID="3" presetClass="exit" presetSubtype="10" fill="hold" grpId="2" nodeType="withEffect">
                                  <p:stCondLst>
                                    <p:cond delay="0"/>
                                  </p:stCondLst>
                                  <p:childTnLst>
                                    <p:animEffect transition="out" filter="blinds(horizontal)">
                                      <p:cBhvr>
                                        <p:cTn id="965" dur="5000"/>
                                        <p:tgtEl>
                                          <p:spTgt spid="31"/>
                                        </p:tgtEl>
                                      </p:cBhvr>
                                    </p:animEffect>
                                    <p:set>
                                      <p:cBhvr>
                                        <p:cTn id="966" dur="1" fill="hold">
                                          <p:stCondLst>
                                            <p:cond delay="4999"/>
                                          </p:stCondLst>
                                        </p:cTn>
                                        <p:tgtEl>
                                          <p:spTgt spid="31"/>
                                        </p:tgtEl>
                                        <p:attrNameLst>
                                          <p:attrName>style.visibility</p:attrName>
                                        </p:attrNameLst>
                                      </p:cBhvr>
                                      <p:to>
                                        <p:strVal val="hidden"/>
                                      </p:to>
                                    </p:set>
                                  </p:childTnLst>
                                </p:cTn>
                              </p:par>
                              <p:par>
                                <p:cTn id="967" presetID="3" presetClass="exit" presetSubtype="10" fill="hold" grpId="2" nodeType="withEffect">
                                  <p:stCondLst>
                                    <p:cond delay="0"/>
                                  </p:stCondLst>
                                  <p:childTnLst>
                                    <p:animEffect transition="out" filter="blinds(horizontal)">
                                      <p:cBhvr>
                                        <p:cTn id="968" dur="5000"/>
                                        <p:tgtEl>
                                          <p:spTgt spid="32"/>
                                        </p:tgtEl>
                                      </p:cBhvr>
                                    </p:animEffect>
                                    <p:set>
                                      <p:cBhvr>
                                        <p:cTn id="969" dur="1" fill="hold">
                                          <p:stCondLst>
                                            <p:cond delay="4999"/>
                                          </p:stCondLst>
                                        </p:cTn>
                                        <p:tgtEl>
                                          <p:spTgt spid="32"/>
                                        </p:tgtEl>
                                        <p:attrNameLst>
                                          <p:attrName>style.visibility</p:attrName>
                                        </p:attrNameLst>
                                      </p:cBhvr>
                                      <p:to>
                                        <p:strVal val="hidden"/>
                                      </p:to>
                                    </p:set>
                                  </p:childTnLst>
                                </p:cTn>
                              </p:par>
                              <p:par>
                                <p:cTn id="970" presetID="3" presetClass="exit" presetSubtype="10" fill="hold" grpId="2" nodeType="withEffect">
                                  <p:stCondLst>
                                    <p:cond delay="0"/>
                                  </p:stCondLst>
                                  <p:childTnLst>
                                    <p:animEffect transition="out" filter="blinds(horizontal)">
                                      <p:cBhvr>
                                        <p:cTn id="971" dur="5000"/>
                                        <p:tgtEl>
                                          <p:spTgt spid="33"/>
                                        </p:tgtEl>
                                      </p:cBhvr>
                                    </p:animEffect>
                                    <p:set>
                                      <p:cBhvr>
                                        <p:cTn id="972" dur="1" fill="hold">
                                          <p:stCondLst>
                                            <p:cond delay="4999"/>
                                          </p:stCondLst>
                                        </p:cTn>
                                        <p:tgtEl>
                                          <p:spTgt spid="33"/>
                                        </p:tgtEl>
                                        <p:attrNameLst>
                                          <p:attrName>style.visibility</p:attrName>
                                        </p:attrNameLst>
                                      </p:cBhvr>
                                      <p:to>
                                        <p:strVal val="hidden"/>
                                      </p:to>
                                    </p:set>
                                  </p:childTnLst>
                                </p:cTn>
                              </p:par>
                              <p:par>
                                <p:cTn id="973" presetID="3" presetClass="exit" presetSubtype="10" fill="hold" grpId="2" nodeType="withEffect">
                                  <p:stCondLst>
                                    <p:cond delay="0"/>
                                  </p:stCondLst>
                                  <p:childTnLst>
                                    <p:animEffect transition="out" filter="blinds(horizontal)">
                                      <p:cBhvr>
                                        <p:cTn id="974" dur="5000"/>
                                        <p:tgtEl>
                                          <p:spTgt spid="34"/>
                                        </p:tgtEl>
                                      </p:cBhvr>
                                    </p:animEffect>
                                    <p:set>
                                      <p:cBhvr>
                                        <p:cTn id="975" dur="1" fill="hold">
                                          <p:stCondLst>
                                            <p:cond delay="4999"/>
                                          </p:stCondLst>
                                        </p:cTn>
                                        <p:tgtEl>
                                          <p:spTgt spid="34"/>
                                        </p:tgtEl>
                                        <p:attrNameLst>
                                          <p:attrName>style.visibility</p:attrName>
                                        </p:attrNameLst>
                                      </p:cBhvr>
                                      <p:to>
                                        <p:strVal val="hidden"/>
                                      </p:to>
                                    </p:set>
                                  </p:childTnLst>
                                </p:cTn>
                              </p:par>
                              <p:par>
                                <p:cTn id="976" presetID="3" presetClass="exit" presetSubtype="10" fill="hold" grpId="2" nodeType="withEffect">
                                  <p:stCondLst>
                                    <p:cond delay="0"/>
                                  </p:stCondLst>
                                  <p:childTnLst>
                                    <p:animEffect transition="out" filter="blinds(horizontal)">
                                      <p:cBhvr>
                                        <p:cTn id="977" dur="5000"/>
                                        <p:tgtEl>
                                          <p:spTgt spid="35"/>
                                        </p:tgtEl>
                                      </p:cBhvr>
                                    </p:animEffect>
                                    <p:set>
                                      <p:cBhvr>
                                        <p:cTn id="978" dur="1" fill="hold">
                                          <p:stCondLst>
                                            <p:cond delay="4999"/>
                                          </p:stCondLst>
                                        </p:cTn>
                                        <p:tgtEl>
                                          <p:spTgt spid="35"/>
                                        </p:tgtEl>
                                        <p:attrNameLst>
                                          <p:attrName>style.visibility</p:attrName>
                                        </p:attrNameLst>
                                      </p:cBhvr>
                                      <p:to>
                                        <p:strVal val="hidden"/>
                                      </p:to>
                                    </p:set>
                                  </p:childTnLst>
                                </p:cTn>
                              </p:par>
                              <p:par>
                                <p:cTn id="979" presetID="3" presetClass="exit" presetSubtype="10" fill="hold" grpId="2" nodeType="withEffect">
                                  <p:stCondLst>
                                    <p:cond delay="0"/>
                                  </p:stCondLst>
                                  <p:childTnLst>
                                    <p:animEffect transition="out" filter="blinds(horizontal)">
                                      <p:cBhvr>
                                        <p:cTn id="980" dur="5000"/>
                                        <p:tgtEl>
                                          <p:spTgt spid="36"/>
                                        </p:tgtEl>
                                      </p:cBhvr>
                                    </p:animEffect>
                                    <p:set>
                                      <p:cBhvr>
                                        <p:cTn id="981" dur="1" fill="hold">
                                          <p:stCondLst>
                                            <p:cond delay="4999"/>
                                          </p:stCondLst>
                                        </p:cTn>
                                        <p:tgtEl>
                                          <p:spTgt spid="36"/>
                                        </p:tgtEl>
                                        <p:attrNameLst>
                                          <p:attrName>style.visibility</p:attrName>
                                        </p:attrNameLst>
                                      </p:cBhvr>
                                      <p:to>
                                        <p:strVal val="hidden"/>
                                      </p:to>
                                    </p:set>
                                  </p:childTnLst>
                                </p:cTn>
                              </p:par>
                              <p:par>
                                <p:cTn id="982" presetID="3" presetClass="exit" presetSubtype="10" fill="hold" grpId="2" nodeType="withEffect">
                                  <p:stCondLst>
                                    <p:cond delay="0"/>
                                  </p:stCondLst>
                                  <p:childTnLst>
                                    <p:animEffect transition="out" filter="blinds(horizontal)">
                                      <p:cBhvr>
                                        <p:cTn id="983" dur="5000"/>
                                        <p:tgtEl>
                                          <p:spTgt spid="37"/>
                                        </p:tgtEl>
                                      </p:cBhvr>
                                    </p:animEffect>
                                    <p:set>
                                      <p:cBhvr>
                                        <p:cTn id="984" dur="1" fill="hold">
                                          <p:stCondLst>
                                            <p:cond delay="4999"/>
                                          </p:stCondLst>
                                        </p:cTn>
                                        <p:tgtEl>
                                          <p:spTgt spid="37"/>
                                        </p:tgtEl>
                                        <p:attrNameLst>
                                          <p:attrName>style.visibility</p:attrName>
                                        </p:attrNameLst>
                                      </p:cBhvr>
                                      <p:to>
                                        <p:strVal val="hidden"/>
                                      </p:to>
                                    </p:set>
                                  </p:childTnLst>
                                </p:cTn>
                              </p:par>
                              <p:par>
                                <p:cTn id="985" presetID="3" presetClass="exit" presetSubtype="10" fill="hold" grpId="2" nodeType="withEffect">
                                  <p:stCondLst>
                                    <p:cond delay="0"/>
                                  </p:stCondLst>
                                  <p:childTnLst>
                                    <p:animEffect transition="out" filter="blinds(horizontal)">
                                      <p:cBhvr>
                                        <p:cTn id="986" dur="5000"/>
                                        <p:tgtEl>
                                          <p:spTgt spid="38"/>
                                        </p:tgtEl>
                                      </p:cBhvr>
                                    </p:animEffect>
                                    <p:set>
                                      <p:cBhvr>
                                        <p:cTn id="987" dur="1" fill="hold">
                                          <p:stCondLst>
                                            <p:cond delay="4999"/>
                                          </p:stCondLst>
                                        </p:cTn>
                                        <p:tgtEl>
                                          <p:spTgt spid="38"/>
                                        </p:tgtEl>
                                        <p:attrNameLst>
                                          <p:attrName>style.visibility</p:attrName>
                                        </p:attrNameLst>
                                      </p:cBhvr>
                                      <p:to>
                                        <p:strVal val="hidden"/>
                                      </p:to>
                                    </p:set>
                                  </p:childTnLst>
                                </p:cTn>
                              </p:par>
                              <p:par>
                                <p:cTn id="988" presetID="3" presetClass="exit" presetSubtype="10" fill="hold" grpId="2" nodeType="withEffect">
                                  <p:stCondLst>
                                    <p:cond delay="0"/>
                                  </p:stCondLst>
                                  <p:childTnLst>
                                    <p:animEffect transition="out" filter="blinds(horizontal)">
                                      <p:cBhvr>
                                        <p:cTn id="989" dur="5000"/>
                                        <p:tgtEl>
                                          <p:spTgt spid="39"/>
                                        </p:tgtEl>
                                      </p:cBhvr>
                                    </p:animEffect>
                                    <p:set>
                                      <p:cBhvr>
                                        <p:cTn id="990" dur="1" fill="hold">
                                          <p:stCondLst>
                                            <p:cond delay="4999"/>
                                          </p:stCondLst>
                                        </p:cTn>
                                        <p:tgtEl>
                                          <p:spTgt spid="39"/>
                                        </p:tgtEl>
                                        <p:attrNameLst>
                                          <p:attrName>style.visibility</p:attrName>
                                        </p:attrNameLst>
                                      </p:cBhvr>
                                      <p:to>
                                        <p:strVal val="hidden"/>
                                      </p:to>
                                    </p:set>
                                  </p:childTnLst>
                                </p:cTn>
                              </p:par>
                              <p:par>
                                <p:cTn id="991" presetID="3" presetClass="exit" presetSubtype="10" fill="hold" grpId="2" nodeType="withEffect">
                                  <p:stCondLst>
                                    <p:cond delay="0"/>
                                  </p:stCondLst>
                                  <p:childTnLst>
                                    <p:animEffect transition="out" filter="blinds(horizontal)">
                                      <p:cBhvr>
                                        <p:cTn id="992" dur="5000"/>
                                        <p:tgtEl>
                                          <p:spTgt spid="40"/>
                                        </p:tgtEl>
                                      </p:cBhvr>
                                    </p:animEffect>
                                    <p:set>
                                      <p:cBhvr>
                                        <p:cTn id="993" dur="1" fill="hold">
                                          <p:stCondLst>
                                            <p:cond delay="4999"/>
                                          </p:stCondLst>
                                        </p:cTn>
                                        <p:tgtEl>
                                          <p:spTgt spid="40"/>
                                        </p:tgtEl>
                                        <p:attrNameLst>
                                          <p:attrName>style.visibility</p:attrName>
                                        </p:attrNameLst>
                                      </p:cBhvr>
                                      <p:to>
                                        <p:strVal val="hidden"/>
                                      </p:to>
                                    </p:set>
                                  </p:childTnLst>
                                </p:cTn>
                              </p:par>
                              <p:par>
                                <p:cTn id="994" presetID="3" presetClass="exit" presetSubtype="10" fill="hold" grpId="2" nodeType="withEffect">
                                  <p:stCondLst>
                                    <p:cond delay="0"/>
                                  </p:stCondLst>
                                  <p:childTnLst>
                                    <p:animEffect transition="out" filter="blinds(horizontal)">
                                      <p:cBhvr>
                                        <p:cTn id="995" dur="5000"/>
                                        <p:tgtEl>
                                          <p:spTgt spid="41"/>
                                        </p:tgtEl>
                                      </p:cBhvr>
                                    </p:animEffect>
                                    <p:set>
                                      <p:cBhvr>
                                        <p:cTn id="996" dur="1" fill="hold">
                                          <p:stCondLst>
                                            <p:cond delay="4999"/>
                                          </p:stCondLst>
                                        </p:cTn>
                                        <p:tgtEl>
                                          <p:spTgt spid="41"/>
                                        </p:tgtEl>
                                        <p:attrNameLst>
                                          <p:attrName>style.visibility</p:attrName>
                                        </p:attrNameLst>
                                      </p:cBhvr>
                                      <p:to>
                                        <p:strVal val="hidden"/>
                                      </p:to>
                                    </p:set>
                                  </p:childTnLst>
                                </p:cTn>
                              </p:par>
                              <p:par>
                                <p:cTn id="997" presetID="3" presetClass="exit" presetSubtype="10" fill="hold" grpId="2" nodeType="withEffect">
                                  <p:stCondLst>
                                    <p:cond delay="0"/>
                                  </p:stCondLst>
                                  <p:childTnLst>
                                    <p:animEffect transition="out" filter="blinds(horizontal)">
                                      <p:cBhvr>
                                        <p:cTn id="998" dur="5000"/>
                                        <p:tgtEl>
                                          <p:spTgt spid="42"/>
                                        </p:tgtEl>
                                      </p:cBhvr>
                                    </p:animEffect>
                                    <p:set>
                                      <p:cBhvr>
                                        <p:cTn id="999" dur="1" fill="hold">
                                          <p:stCondLst>
                                            <p:cond delay="4999"/>
                                          </p:stCondLst>
                                        </p:cTn>
                                        <p:tgtEl>
                                          <p:spTgt spid="42"/>
                                        </p:tgtEl>
                                        <p:attrNameLst>
                                          <p:attrName>style.visibility</p:attrName>
                                        </p:attrNameLst>
                                      </p:cBhvr>
                                      <p:to>
                                        <p:strVal val="hidden"/>
                                      </p:to>
                                    </p:set>
                                  </p:childTnLst>
                                </p:cTn>
                              </p:par>
                              <p:par>
                                <p:cTn id="1000" presetID="3" presetClass="exit" presetSubtype="10" fill="hold" grpId="2" nodeType="withEffect">
                                  <p:stCondLst>
                                    <p:cond delay="0"/>
                                  </p:stCondLst>
                                  <p:childTnLst>
                                    <p:animEffect transition="out" filter="blinds(horizontal)">
                                      <p:cBhvr>
                                        <p:cTn id="1001" dur="5000"/>
                                        <p:tgtEl>
                                          <p:spTgt spid="43"/>
                                        </p:tgtEl>
                                      </p:cBhvr>
                                    </p:animEffect>
                                    <p:set>
                                      <p:cBhvr>
                                        <p:cTn id="1002" dur="1" fill="hold">
                                          <p:stCondLst>
                                            <p:cond delay="4999"/>
                                          </p:stCondLst>
                                        </p:cTn>
                                        <p:tgtEl>
                                          <p:spTgt spid="43"/>
                                        </p:tgtEl>
                                        <p:attrNameLst>
                                          <p:attrName>style.visibility</p:attrName>
                                        </p:attrNameLst>
                                      </p:cBhvr>
                                      <p:to>
                                        <p:strVal val="hidden"/>
                                      </p:to>
                                    </p:set>
                                  </p:childTnLst>
                                </p:cTn>
                              </p:par>
                              <p:par>
                                <p:cTn id="1003" presetID="3" presetClass="exit" presetSubtype="10" fill="hold" grpId="2" nodeType="withEffect">
                                  <p:stCondLst>
                                    <p:cond delay="0"/>
                                  </p:stCondLst>
                                  <p:childTnLst>
                                    <p:animEffect transition="out" filter="blinds(horizontal)">
                                      <p:cBhvr>
                                        <p:cTn id="1004" dur="5000"/>
                                        <p:tgtEl>
                                          <p:spTgt spid="44"/>
                                        </p:tgtEl>
                                      </p:cBhvr>
                                    </p:animEffect>
                                    <p:set>
                                      <p:cBhvr>
                                        <p:cTn id="1005" dur="1" fill="hold">
                                          <p:stCondLst>
                                            <p:cond delay="4999"/>
                                          </p:stCondLst>
                                        </p:cTn>
                                        <p:tgtEl>
                                          <p:spTgt spid="44"/>
                                        </p:tgtEl>
                                        <p:attrNameLst>
                                          <p:attrName>style.visibility</p:attrName>
                                        </p:attrNameLst>
                                      </p:cBhvr>
                                      <p:to>
                                        <p:strVal val="hidden"/>
                                      </p:to>
                                    </p:set>
                                  </p:childTnLst>
                                </p:cTn>
                              </p:par>
                              <p:par>
                                <p:cTn id="1006" presetID="3" presetClass="exit" presetSubtype="10" fill="hold" grpId="2" nodeType="withEffect">
                                  <p:stCondLst>
                                    <p:cond delay="0"/>
                                  </p:stCondLst>
                                  <p:childTnLst>
                                    <p:animEffect transition="out" filter="blinds(horizontal)">
                                      <p:cBhvr>
                                        <p:cTn id="1007" dur="5000"/>
                                        <p:tgtEl>
                                          <p:spTgt spid="45"/>
                                        </p:tgtEl>
                                      </p:cBhvr>
                                    </p:animEffect>
                                    <p:set>
                                      <p:cBhvr>
                                        <p:cTn id="1008" dur="1" fill="hold">
                                          <p:stCondLst>
                                            <p:cond delay="4999"/>
                                          </p:stCondLst>
                                        </p:cTn>
                                        <p:tgtEl>
                                          <p:spTgt spid="45"/>
                                        </p:tgtEl>
                                        <p:attrNameLst>
                                          <p:attrName>style.visibility</p:attrName>
                                        </p:attrNameLst>
                                      </p:cBhvr>
                                      <p:to>
                                        <p:strVal val="hidden"/>
                                      </p:to>
                                    </p:set>
                                  </p:childTnLst>
                                </p:cTn>
                              </p:par>
                              <p:par>
                                <p:cTn id="1009" presetID="3" presetClass="exit" presetSubtype="10" fill="hold" grpId="2" nodeType="withEffect">
                                  <p:stCondLst>
                                    <p:cond delay="0"/>
                                  </p:stCondLst>
                                  <p:childTnLst>
                                    <p:animEffect transition="out" filter="blinds(horizontal)">
                                      <p:cBhvr>
                                        <p:cTn id="1010" dur="5000"/>
                                        <p:tgtEl>
                                          <p:spTgt spid="46"/>
                                        </p:tgtEl>
                                      </p:cBhvr>
                                    </p:animEffect>
                                    <p:set>
                                      <p:cBhvr>
                                        <p:cTn id="1011" dur="1" fill="hold">
                                          <p:stCondLst>
                                            <p:cond delay="4999"/>
                                          </p:stCondLst>
                                        </p:cTn>
                                        <p:tgtEl>
                                          <p:spTgt spid="46"/>
                                        </p:tgtEl>
                                        <p:attrNameLst>
                                          <p:attrName>style.visibility</p:attrName>
                                        </p:attrNameLst>
                                      </p:cBhvr>
                                      <p:to>
                                        <p:strVal val="hidden"/>
                                      </p:to>
                                    </p:set>
                                  </p:childTnLst>
                                </p:cTn>
                              </p:par>
                              <p:par>
                                <p:cTn id="1012" presetID="3" presetClass="exit" presetSubtype="10" fill="hold" grpId="2" nodeType="withEffect">
                                  <p:stCondLst>
                                    <p:cond delay="0"/>
                                  </p:stCondLst>
                                  <p:childTnLst>
                                    <p:animEffect transition="out" filter="blinds(horizontal)">
                                      <p:cBhvr>
                                        <p:cTn id="1013" dur="5000"/>
                                        <p:tgtEl>
                                          <p:spTgt spid="47"/>
                                        </p:tgtEl>
                                      </p:cBhvr>
                                    </p:animEffect>
                                    <p:set>
                                      <p:cBhvr>
                                        <p:cTn id="1014" dur="1" fill="hold">
                                          <p:stCondLst>
                                            <p:cond delay="4999"/>
                                          </p:stCondLst>
                                        </p:cTn>
                                        <p:tgtEl>
                                          <p:spTgt spid="47"/>
                                        </p:tgtEl>
                                        <p:attrNameLst>
                                          <p:attrName>style.visibility</p:attrName>
                                        </p:attrNameLst>
                                      </p:cBhvr>
                                      <p:to>
                                        <p:strVal val="hidden"/>
                                      </p:to>
                                    </p:set>
                                  </p:childTnLst>
                                </p:cTn>
                              </p:par>
                              <p:par>
                                <p:cTn id="1015" presetID="3" presetClass="exit" presetSubtype="10" fill="hold" grpId="2" nodeType="withEffect">
                                  <p:stCondLst>
                                    <p:cond delay="0"/>
                                  </p:stCondLst>
                                  <p:childTnLst>
                                    <p:animEffect transition="out" filter="blinds(horizontal)">
                                      <p:cBhvr>
                                        <p:cTn id="1016" dur="5000"/>
                                        <p:tgtEl>
                                          <p:spTgt spid="48"/>
                                        </p:tgtEl>
                                      </p:cBhvr>
                                    </p:animEffect>
                                    <p:set>
                                      <p:cBhvr>
                                        <p:cTn id="1017" dur="1" fill="hold">
                                          <p:stCondLst>
                                            <p:cond delay="4999"/>
                                          </p:stCondLst>
                                        </p:cTn>
                                        <p:tgtEl>
                                          <p:spTgt spid="48"/>
                                        </p:tgtEl>
                                        <p:attrNameLst>
                                          <p:attrName>style.visibility</p:attrName>
                                        </p:attrNameLst>
                                      </p:cBhvr>
                                      <p:to>
                                        <p:strVal val="hidden"/>
                                      </p:to>
                                    </p:set>
                                  </p:childTnLst>
                                </p:cTn>
                              </p:par>
                              <p:par>
                                <p:cTn id="1018" presetID="3" presetClass="exit" presetSubtype="10" fill="hold" grpId="2" nodeType="withEffect">
                                  <p:stCondLst>
                                    <p:cond delay="0"/>
                                  </p:stCondLst>
                                  <p:childTnLst>
                                    <p:animEffect transition="out" filter="blinds(horizontal)">
                                      <p:cBhvr>
                                        <p:cTn id="1019" dur="5000"/>
                                        <p:tgtEl>
                                          <p:spTgt spid="49"/>
                                        </p:tgtEl>
                                      </p:cBhvr>
                                    </p:animEffect>
                                    <p:set>
                                      <p:cBhvr>
                                        <p:cTn id="1020" dur="1" fill="hold">
                                          <p:stCondLst>
                                            <p:cond delay="4999"/>
                                          </p:stCondLst>
                                        </p:cTn>
                                        <p:tgtEl>
                                          <p:spTgt spid="49"/>
                                        </p:tgtEl>
                                        <p:attrNameLst>
                                          <p:attrName>style.visibility</p:attrName>
                                        </p:attrNameLst>
                                      </p:cBhvr>
                                      <p:to>
                                        <p:strVal val="hidden"/>
                                      </p:to>
                                    </p:set>
                                  </p:childTnLst>
                                </p:cTn>
                              </p:par>
                              <p:par>
                                <p:cTn id="1021" presetID="3" presetClass="exit" presetSubtype="10" fill="hold" grpId="2" nodeType="withEffect">
                                  <p:stCondLst>
                                    <p:cond delay="0"/>
                                  </p:stCondLst>
                                  <p:childTnLst>
                                    <p:animEffect transition="out" filter="blinds(horizontal)">
                                      <p:cBhvr>
                                        <p:cTn id="1022" dur="5000"/>
                                        <p:tgtEl>
                                          <p:spTgt spid="50"/>
                                        </p:tgtEl>
                                      </p:cBhvr>
                                    </p:animEffect>
                                    <p:set>
                                      <p:cBhvr>
                                        <p:cTn id="1023" dur="1" fill="hold">
                                          <p:stCondLst>
                                            <p:cond delay="4999"/>
                                          </p:stCondLst>
                                        </p:cTn>
                                        <p:tgtEl>
                                          <p:spTgt spid="50"/>
                                        </p:tgtEl>
                                        <p:attrNameLst>
                                          <p:attrName>style.visibility</p:attrName>
                                        </p:attrNameLst>
                                      </p:cBhvr>
                                      <p:to>
                                        <p:strVal val="hidden"/>
                                      </p:to>
                                    </p:set>
                                  </p:childTnLst>
                                </p:cTn>
                              </p:par>
                              <p:par>
                                <p:cTn id="1024" presetID="3" presetClass="exit" presetSubtype="10" fill="hold" grpId="2" nodeType="withEffect">
                                  <p:stCondLst>
                                    <p:cond delay="0"/>
                                  </p:stCondLst>
                                  <p:childTnLst>
                                    <p:animEffect transition="out" filter="blinds(horizontal)">
                                      <p:cBhvr>
                                        <p:cTn id="1025" dur="5000"/>
                                        <p:tgtEl>
                                          <p:spTgt spid="51"/>
                                        </p:tgtEl>
                                      </p:cBhvr>
                                    </p:animEffect>
                                    <p:set>
                                      <p:cBhvr>
                                        <p:cTn id="1026" dur="1" fill="hold">
                                          <p:stCondLst>
                                            <p:cond delay="4999"/>
                                          </p:stCondLst>
                                        </p:cTn>
                                        <p:tgtEl>
                                          <p:spTgt spid="51"/>
                                        </p:tgtEl>
                                        <p:attrNameLst>
                                          <p:attrName>style.visibility</p:attrName>
                                        </p:attrNameLst>
                                      </p:cBhvr>
                                      <p:to>
                                        <p:strVal val="hidden"/>
                                      </p:to>
                                    </p:set>
                                  </p:childTnLst>
                                </p:cTn>
                              </p:par>
                              <p:par>
                                <p:cTn id="1027" presetID="3" presetClass="exit" presetSubtype="10" fill="hold" grpId="2" nodeType="withEffect">
                                  <p:stCondLst>
                                    <p:cond delay="0"/>
                                  </p:stCondLst>
                                  <p:childTnLst>
                                    <p:animEffect transition="out" filter="blinds(horizontal)">
                                      <p:cBhvr>
                                        <p:cTn id="1028" dur="5000"/>
                                        <p:tgtEl>
                                          <p:spTgt spid="52"/>
                                        </p:tgtEl>
                                      </p:cBhvr>
                                    </p:animEffect>
                                    <p:set>
                                      <p:cBhvr>
                                        <p:cTn id="1029" dur="1" fill="hold">
                                          <p:stCondLst>
                                            <p:cond delay="4999"/>
                                          </p:stCondLst>
                                        </p:cTn>
                                        <p:tgtEl>
                                          <p:spTgt spid="52"/>
                                        </p:tgtEl>
                                        <p:attrNameLst>
                                          <p:attrName>style.visibility</p:attrName>
                                        </p:attrNameLst>
                                      </p:cBhvr>
                                      <p:to>
                                        <p:strVal val="hidden"/>
                                      </p:to>
                                    </p:set>
                                  </p:childTnLst>
                                </p:cTn>
                              </p:par>
                              <p:par>
                                <p:cTn id="1030" presetID="3" presetClass="exit" presetSubtype="10" fill="hold" grpId="2" nodeType="withEffect">
                                  <p:stCondLst>
                                    <p:cond delay="0"/>
                                  </p:stCondLst>
                                  <p:childTnLst>
                                    <p:animEffect transition="out" filter="blinds(horizontal)">
                                      <p:cBhvr>
                                        <p:cTn id="1031" dur="5000"/>
                                        <p:tgtEl>
                                          <p:spTgt spid="53"/>
                                        </p:tgtEl>
                                      </p:cBhvr>
                                    </p:animEffect>
                                    <p:set>
                                      <p:cBhvr>
                                        <p:cTn id="1032" dur="1" fill="hold">
                                          <p:stCondLst>
                                            <p:cond delay="4999"/>
                                          </p:stCondLst>
                                        </p:cTn>
                                        <p:tgtEl>
                                          <p:spTgt spid="53"/>
                                        </p:tgtEl>
                                        <p:attrNameLst>
                                          <p:attrName>style.visibility</p:attrName>
                                        </p:attrNameLst>
                                      </p:cBhvr>
                                      <p:to>
                                        <p:strVal val="hidden"/>
                                      </p:to>
                                    </p:set>
                                  </p:childTnLst>
                                </p:cTn>
                              </p:par>
                              <p:par>
                                <p:cTn id="1033" presetID="3" presetClass="exit" presetSubtype="10" fill="hold" grpId="2" nodeType="withEffect">
                                  <p:stCondLst>
                                    <p:cond delay="0"/>
                                  </p:stCondLst>
                                  <p:childTnLst>
                                    <p:animEffect transition="out" filter="blinds(horizontal)">
                                      <p:cBhvr>
                                        <p:cTn id="1034" dur="5000"/>
                                        <p:tgtEl>
                                          <p:spTgt spid="54"/>
                                        </p:tgtEl>
                                      </p:cBhvr>
                                    </p:animEffect>
                                    <p:set>
                                      <p:cBhvr>
                                        <p:cTn id="1035" dur="1" fill="hold">
                                          <p:stCondLst>
                                            <p:cond delay="4999"/>
                                          </p:stCondLst>
                                        </p:cTn>
                                        <p:tgtEl>
                                          <p:spTgt spid="54"/>
                                        </p:tgtEl>
                                        <p:attrNameLst>
                                          <p:attrName>style.visibility</p:attrName>
                                        </p:attrNameLst>
                                      </p:cBhvr>
                                      <p:to>
                                        <p:strVal val="hidden"/>
                                      </p:to>
                                    </p:set>
                                  </p:childTnLst>
                                </p:cTn>
                              </p:par>
                              <p:par>
                                <p:cTn id="1036" presetID="3" presetClass="exit" presetSubtype="10" fill="hold" grpId="2" nodeType="withEffect">
                                  <p:stCondLst>
                                    <p:cond delay="0"/>
                                  </p:stCondLst>
                                  <p:childTnLst>
                                    <p:animEffect transition="out" filter="blinds(horizontal)">
                                      <p:cBhvr>
                                        <p:cTn id="1037" dur="5000"/>
                                        <p:tgtEl>
                                          <p:spTgt spid="55"/>
                                        </p:tgtEl>
                                      </p:cBhvr>
                                    </p:animEffect>
                                    <p:set>
                                      <p:cBhvr>
                                        <p:cTn id="1038" dur="1" fill="hold">
                                          <p:stCondLst>
                                            <p:cond delay="4999"/>
                                          </p:stCondLst>
                                        </p:cTn>
                                        <p:tgtEl>
                                          <p:spTgt spid="55"/>
                                        </p:tgtEl>
                                        <p:attrNameLst>
                                          <p:attrName>style.visibility</p:attrName>
                                        </p:attrNameLst>
                                      </p:cBhvr>
                                      <p:to>
                                        <p:strVal val="hidden"/>
                                      </p:to>
                                    </p:set>
                                  </p:childTnLst>
                                </p:cTn>
                              </p:par>
                              <p:par>
                                <p:cTn id="1039" presetID="3" presetClass="exit" presetSubtype="10" fill="hold" grpId="2" nodeType="withEffect">
                                  <p:stCondLst>
                                    <p:cond delay="0"/>
                                  </p:stCondLst>
                                  <p:childTnLst>
                                    <p:animEffect transition="out" filter="blinds(horizontal)">
                                      <p:cBhvr>
                                        <p:cTn id="1040" dur="5000"/>
                                        <p:tgtEl>
                                          <p:spTgt spid="56"/>
                                        </p:tgtEl>
                                      </p:cBhvr>
                                    </p:animEffect>
                                    <p:set>
                                      <p:cBhvr>
                                        <p:cTn id="1041" dur="1" fill="hold">
                                          <p:stCondLst>
                                            <p:cond delay="4999"/>
                                          </p:stCondLst>
                                        </p:cTn>
                                        <p:tgtEl>
                                          <p:spTgt spid="56"/>
                                        </p:tgtEl>
                                        <p:attrNameLst>
                                          <p:attrName>style.visibility</p:attrName>
                                        </p:attrNameLst>
                                      </p:cBhvr>
                                      <p:to>
                                        <p:strVal val="hidden"/>
                                      </p:to>
                                    </p:set>
                                  </p:childTnLst>
                                </p:cTn>
                              </p:par>
                              <p:par>
                                <p:cTn id="1042" presetID="3" presetClass="exit" presetSubtype="10" fill="hold" grpId="2" nodeType="withEffect">
                                  <p:stCondLst>
                                    <p:cond delay="0"/>
                                  </p:stCondLst>
                                  <p:childTnLst>
                                    <p:animEffect transition="out" filter="blinds(horizontal)">
                                      <p:cBhvr>
                                        <p:cTn id="1043" dur="5000"/>
                                        <p:tgtEl>
                                          <p:spTgt spid="57"/>
                                        </p:tgtEl>
                                      </p:cBhvr>
                                    </p:animEffect>
                                    <p:set>
                                      <p:cBhvr>
                                        <p:cTn id="1044" dur="1" fill="hold">
                                          <p:stCondLst>
                                            <p:cond delay="4999"/>
                                          </p:stCondLst>
                                        </p:cTn>
                                        <p:tgtEl>
                                          <p:spTgt spid="57"/>
                                        </p:tgtEl>
                                        <p:attrNameLst>
                                          <p:attrName>style.visibility</p:attrName>
                                        </p:attrNameLst>
                                      </p:cBhvr>
                                      <p:to>
                                        <p:strVal val="hidden"/>
                                      </p:to>
                                    </p:set>
                                  </p:childTnLst>
                                </p:cTn>
                              </p:par>
                              <p:par>
                                <p:cTn id="1045" presetID="3" presetClass="exit" presetSubtype="10" fill="hold" grpId="2" nodeType="withEffect">
                                  <p:stCondLst>
                                    <p:cond delay="0"/>
                                  </p:stCondLst>
                                  <p:childTnLst>
                                    <p:animEffect transition="out" filter="blinds(horizontal)">
                                      <p:cBhvr>
                                        <p:cTn id="1046" dur="5000"/>
                                        <p:tgtEl>
                                          <p:spTgt spid="58"/>
                                        </p:tgtEl>
                                      </p:cBhvr>
                                    </p:animEffect>
                                    <p:set>
                                      <p:cBhvr>
                                        <p:cTn id="1047" dur="1" fill="hold">
                                          <p:stCondLst>
                                            <p:cond delay="4999"/>
                                          </p:stCondLst>
                                        </p:cTn>
                                        <p:tgtEl>
                                          <p:spTgt spid="58"/>
                                        </p:tgtEl>
                                        <p:attrNameLst>
                                          <p:attrName>style.visibility</p:attrName>
                                        </p:attrNameLst>
                                      </p:cBhvr>
                                      <p:to>
                                        <p:strVal val="hidden"/>
                                      </p:to>
                                    </p:set>
                                  </p:childTnLst>
                                </p:cTn>
                              </p:par>
                              <p:par>
                                <p:cTn id="1048" presetID="3" presetClass="exit" presetSubtype="10" fill="hold" grpId="2" nodeType="withEffect">
                                  <p:stCondLst>
                                    <p:cond delay="0"/>
                                  </p:stCondLst>
                                  <p:childTnLst>
                                    <p:animEffect transition="out" filter="blinds(horizontal)">
                                      <p:cBhvr>
                                        <p:cTn id="1049" dur="5000"/>
                                        <p:tgtEl>
                                          <p:spTgt spid="59"/>
                                        </p:tgtEl>
                                      </p:cBhvr>
                                    </p:animEffect>
                                    <p:set>
                                      <p:cBhvr>
                                        <p:cTn id="1050" dur="1" fill="hold">
                                          <p:stCondLst>
                                            <p:cond delay="4999"/>
                                          </p:stCondLst>
                                        </p:cTn>
                                        <p:tgtEl>
                                          <p:spTgt spid="59"/>
                                        </p:tgtEl>
                                        <p:attrNameLst>
                                          <p:attrName>style.visibility</p:attrName>
                                        </p:attrNameLst>
                                      </p:cBhvr>
                                      <p:to>
                                        <p:strVal val="hidden"/>
                                      </p:to>
                                    </p:set>
                                  </p:childTnLst>
                                </p:cTn>
                              </p:par>
                              <p:par>
                                <p:cTn id="1051" presetID="3" presetClass="exit" presetSubtype="10" fill="hold" grpId="2" nodeType="withEffect">
                                  <p:stCondLst>
                                    <p:cond delay="0"/>
                                  </p:stCondLst>
                                  <p:childTnLst>
                                    <p:animEffect transition="out" filter="blinds(horizontal)">
                                      <p:cBhvr>
                                        <p:cTn id="1052" dur="5000"/>
                                        <p:tgtEl>
                                          <p:spTgt spid="60"/>
                                        </p:tgtEl>
                                      </p:cBhvr>
                                    </p:animEffect>
                                    <p:set>
                                      <p:cBhvr>
                                        <p:cTn id="1053" dur="1" fill="hold">
                                          <p:stCondLst>
                                            <p:cond delay="4999"/>
                                          </p:stCondLst>
                                        </p:cTn>
                                        <p:tgtEl>
                                          <p:spTgt spid="60"/>
                                        </p:tgtEl>
                                        <p:attrNameLst>
                                          <p:attrName>style.visibility</p:attrName>
                                        </p:attrNameLst>
                                      </p:cBhvr>
                                      <p:to>
                                        <p:strVal val="hidden"/>
                                      </p:to>
                                    </p:set>
                                  </p:childTnLst>
                                </p:cTn>
                              </p:par>
                              <p:par>
                                <p:cTn id="1054" presetID="3" presetClass="exit" presetSubtype="10" fill="hold" grpId="2" nodeType="withEffect">
                                  <p:stCondLst>
                                    <p:cond delay="0"/>
                                  </p:stCondLst>
                                  <p:childTnLst>
                                    <p:animEffect transition="out" filter="blinds(horizontal)">
                                      <p:cBhvr>
                                        <p:cTn id="1055" dur="5000"/>
                                        <p:tgtEl>
                                          <p:spTgt spid="61"/>
                                        </p:tgtEl>
                                      </p:cBhvr>
                                    </p:animEffect>
                                    <p:set>
                                      <p:cBhvr>
                                        <p:cTn id="1056" dur="1" fill="hold">
                                          <p:stCondLst>
                                            <p:cond delay="4999"/>
                                          </p:stCondLst>
                                        </p:cTn>
                                        <p:tgtEl>
                                          <p:spTgt spid="61"/>
                                        </p:tgtEl>
                                        <p:attrNameLst>
                                          <p:attrName>style.visibility</p:attrName>
                                        </p:attrNameLst>
                                      </p:cBhvr>
                                      <p:to>
                                        <p:strVal val="hidden"/>
                                      </p:to>
                                    </p:set>
                                  </p:childTnLst>
                                </p:cTn>
                              </p:par>
                              <p:par>
                                <p:cTn id="1057" presetID="3" presetClass="exit" presetSubtype="10" fill="hold" grpId="2" nodeType="withEffect">
                                  <p:stCondLst>
                                    <p:cond delay="0"/>
                                  </p:stCondLst>
                                  <p:childTnLst>
                                    <p:animEffect transition="out" filter="blinds(horizontal)">
                                      <p:cBhvr>
                                        <p:cTn id="1058" dur="5000"/>
                                        <p:tgtEl>
                                          <p:spTgt spid="62"/>
                                        </p:tgtEl>
                                      </p:cBhvr>
                                    </p:animEffect>
                                    <p:set>
                                      <p:cBhvr>
                                        <p:cTn id="1059" dur="1" fill="hold">
                                          <p:stCondLst>
                                            <p:cond delay="4999"/>
                                          </p:stCondLst>
                                        </p:cTn>
                                        <p:tgtEl>
                                          <p:spTgt spid="62"/>
                                        </p:tgtEl>
                                        <p:attrNameLst>
                                          <p:attrName>style.visibility</p:attrName>
                                        </p:attrNameLst>
                                      </p:cBhvr>
                                      <p:to>
                                        <p:strVal val="hidden"/>
                                      </p:to>
                                    </p:set>
                                  </p:childTnLst>
                                </p:cTn>
                              </p:par>
                              <p:par>
                                <p:cTn id="1060" presetID="3" presetClass="exit" presetSubtype="10" fill="hold" grpId="2" nodeType="withEffect">
                                  <p:stCondLst>
                                    <p:cond delay="0"/>
                                  </p:stCondLst>
                                  <p:childTnLst>
                                    <p:animEffect transition="out" filter="blinds(horizontal)">
                                      <p:cBhvr>
                                        <p:cTn id="1061" dur="5000"/>
                                        <p:tgtEl>
                                          <p:spTgt spid="63"/>
                                        </p:tgtEl>
                                      </p:cBhvr>
                                    </p:animEffect>
                                    <p:set>
                                      <p:cBhvr>
                                        <p:cTn id="1062" dur="1" fill="hold">
                                          <p:stCondLst>
                                            <p:cond delay="4999"/>
                                          </p:stCondLst>
                                        </p:cTn>
                                        <p:tgtEl>
                                          <p:spTgt spid="63"/>
                                        </p:tgtEl>
                                        <p:attrNameLst>
                                          <p:attrName>style.visibility</p:attrName>
                                        </p:attrNameLst>
                                      </p:cBhvr>
                                      <p:to>
                                        <p:strVal val="hidden"/>
                                      </p:to>
                                    </p:set>
                                  </p:childTnLst>
                                </p:cTn>
                              </p:par>
                              <p:par>
                                <p:cTn id="1063" presetID="3" presetClass="exit" presetSubtype="10" fill="hold" grpId="2" nodeType="withEffect">
                                  <p:stCondLst>
                                    <p:cond delay="0"/>
                                  </p:stCondLst>
                                  <p:childTnLst>
                                    <p:animEffect transition="out" filter="blinds(horizontal)">
                                      <p:cBhvr>
                                        <p:cTn id="1064" dur="5000"/>
                                        <p:tgtEl>
                                          <p:spTgt spid="64"/>
                                        </p:tgtEl>
                                      </p:cBhvr>
                                    </p:animEffect>
                                    <p:set>
                                      <p:cBhvr>
                                        <p:cTn id="1065" dur="1" fill="hold">
                                          <p:stCondLst>
                                            <p:cond delay="4999"/>
                                          </p:stCondLst>
                                        </p:cTn>
                                        <p:tgtEl>
                                          <p:spTgt spid="64"/>
                                        </p:tgtEl>
                                        <p:attrNameLst>
                                          <p:attrName>style.visibility</p:attrName>
                                        </p:attrNameLst>
                                      </p:cBhvr>
                                      <p:to>
                                        <p:strVal val="hidden"/>
                                      </p:to>
                                    </p:set>
                                  </p:childTnLst>
                                </p:cTn>
                              </p:par>
                              <p:par>
                                <p:cTn id="1066" presetID="3" presetClass="exit" presetSubtype="10" fill="hold" grpId="2" nodeType="withEffect">
                                  <p:stCondLst>
                                    <p:cond delay="0"/>
                                  </p:stCondLst>
                                  <p:childTnLst>
                                    <p:animEffect transition="out" filter="blinds(horizontal)">
                                      <p:cBhvr>
                                        <p:cTn id="1067" dur="5000"/>
                                        <p:tgtEl>
                                          <p:spTgt spid="65"/>
                                        </p:tgtEl>
                                      </p:cBhvr>
                                    </p:animEffect>
                                    <p:set>
                                      <p:cBhvr>
                                        <p:cTn id="1068" dur="1" fill="hold">
                                          <p:stCondLst>
                                            <p:cond delay="4999"/>
                                          </p:stCondLst>
                                        </p:cTn>
                                        <p:tgtEl>
                                          <p:spTgt spid="65"/>
                                        </p:tgtEl>
                                        <p:attrNameLst>
                                          <p:attrName>style.visibility</p:attrName>
                                        </p:attrNameLst>
                                      </p:cBhvr>
                                      <p:to>
                                        <p:strVal val="hidden"/>
                                      </p:to>
                                    </p:set>
                                  </p:childTnLst>
                                </p:cTn>
                              </p:par>
                              <p:par>
                                <p:cTn id="1069" presetID="3" presetClass="exit" presetSubtype="10" fill="hold" grpId="2" nodeType="withEffect">
                                  <p:stCondLst>
                                    <p:cond delay="0"/>
                                  </p:stCondLst>
                                  <p:childTnLst>
                                    <p:animEffect transition="out" filter="blinds(horizontal)">
                                      <p:cBhvr>
                                        <p:cTn id="1070" dur="5000"/>
                                        <p:tgtEl>
                                          <p:spTgt spid="66"/>
                                        </p:tgtEl>
                                      </p:cBhvr>
                                    </p:animEffect>
                                    <p:set>
                                      <p:cBhvr>
                                        <p:cTn id="1071" dur="1" fill="hold">
                                          <p:stCondLst>
                                            <p:cond delay="4999"/>
                                          </p:stCondLst>
                                        </p:cTn>
                                        <p:tgtEl>
                                          <p:spTgt spid="66"/>
                                        </p:tgtEl>
                                        <p:attrNameLst>
                                          <p:attrName>style.visibility</p:attrName>
                                        </p:attrNameLst>
                                      </p:cBhvr>
                                      <p:to>
                                        <p:strVal val="hidden"/>
                                      </p:to>
                                    </p:set>
                                  </p:childTnLst>
                                </p:cTn>
                              </p:par>
                              <p:par>
                                <p:cTn id="1072" presetID="3" presetClass="exit" presetSubtype="10" fill="hold" grpId="2" nodeType="withEffect">
                                  <p:stCondLst>
                                    <p:cond delay="0"/>
                                  </p:stCondLst>
                                  <p:childTnLst>
                                    <p:animEffect transition="out" filter="blinds(horizontal)">
                                      <p:cBhvr>
                                        <p:cTn id="1073" dur="5000"/>
                                        <p:tgtEl>
                                          <p:spTgt spid="67"/>
                                        </p:tgtEl>
                                      </p:cBhvr>
                                    </p:animEffect>
                                    <p:set>
                                      <p:cBhvr>
                                        <p:cTn id="1074" dur="1" fill="hold">
                                          <p:stCondLst>
                                            <p:cond delay="4999"/>
                                          </p:stCondLst>
                                        </p:cTn>
                                        <p:tgtEl>
                                          <p:spTgt spid="67"/>
                                        </p:tgtEl>
                                        <p:attrNameLst>
                                          <p:attrName>style.visibility</p:attrName>
                                        </p:attrNameLst>
                                      </p:cBhvr>
                                      <p:to>
                                        <p:strVal val="hidden"/>
                                      </p:to>
                                    </p:set>
                                  </p:childTnLst>
                                </p:cTn>
                              </p:par>
                              <p:par>
                                <p:cTn id="1075" presetID="3" presetClass="exit" presetSubtype="10" fill="hold" grpId="2" nodeType="withEffect">
                                  <p:stCondLst>
                                    <p:cond delay="0"/>
                                  </p:stCondLst>
                                  <p:childTnLst>
                                    <p:animEffect transition="out" filter="blinds(horizontal)">
                                      <p:cBhvr>
                                        <p:cTn id="1076" dur="5000"/>
                                        <p:tgtEl>
                                          <p:spTgt spid="68"/>
                                        </p:tgtEl>
                                      </p:cBhvr>
                                    </p:animEffect>
                                    <p:set>
                                      <p:cBhvr>
                                        <p:cTn id="1077" dur="1" fill="hold">
                                          <p:stCondLst>
                                            <p:cond delay="4999"/>
                                          </p:stCondLst>
                                        </p:cTn>
                                        <p:tgtEl>
                                          <p:spTgt spid="68"/>
                                        </p:tgtEl>
                                        <p:attrNameLst>
                                          <p:attrName>style.visibility</p:attrName>
                                        </p:attrNameLst>
                                      </p:cBhvr>
                                      <p:to>
                                        <p:strVal val="hidden"/>
                                      </p:to>
                                    </p:set>
                                  </p:childTnLst>
                                </p:cTn>
                              </p:par>
                              <p:par>
                                <p:cTn id="1078" presetID="3" presetClass="exit" presetSubtype="10" fill="hold" grpId="2" nodeType="withEffect">
                                  <p:stCondLst>
                                    <p:cond delay="0"/>
                                  </p:stCondLst>
                                  <p:childTnLst>
                                    <p:animEffect transition="out" filter="blinds(horizontal)">
                                      <p:cBhvr>
                                        <p:cTn id="1079" dur="5000"/>
                                        <p:tgtEl>
                                          <p:spTgt spid="69"/>
                                        </p:tgtEl>
                                      </p:cBhvr>
                                    </p:animEffect>
                                    <p:set>
                                      <p:cBhvr>
                                        <p:cTn id="1080" dur="1" fill="hold">
                                          <p:stCondLst>
                                            <p:cond delay="4999"/>
                                          </p:stCondLst>
                                        </p:cTn>
                                        <p:tgtEl>
                                          <p:spTgt spid="69"/>
                                        </p:tgtEl>
                                        <p:attrNameLst>
                                          <p:attrName>style.visibility</p:attrName>
                                        </p:attrNameLst>
                                      </p:cBhvr>
                                      <p:to>
                                        <p:strVal val="hidden"/>
                                      </p:to>
                                    </p:set>
                                  </p:childTnLst>
                                </p:cTn>
                              </p:par>
                              <p:par>
                                <p:cTn id="1081" presetID="3" presetClass="exit" presetSubtype="10" fill="hold" grpId="2" nodeType="withEffect">
                                  <p:stCondLst>
                                    <p:cond delay="0"/>
                                  </p:stCondLst>
                                  <p:childTnLst>
                                    <p:animEffect transition="out" filter="blinds(horizontal)">
                                      <p:cBhvr>
                                        <p:cTn id="1082" dur="5000"/>
                                        <p:tgtEl>
                                          <p:spTgt spid="70"/>
                                        </p:tgtEl>
                                      </p:cBhvr>
                                    </p:animEffect>
                                    <p:set>
                                      <p:cBhvr>
                                        <p:cTn id="1083" dur="1" fill="hold">
                                          <p:stCondLst>
                                            <p:cond delay="4999"/>
                                          </p:stCondLst>
                                        </p:cTn>
                                        <p:tgtEl>
                                          <p:spTgt spid="70"/>
                                        </p:tgtEl>
                                        <p:attrNameLst>
                                          <p:attrName>style.visibility</p:attrName>
                                        </p:attrNameLst>
                                      </p:cBhvr>
                                      <p:to>
                                        <p:strVal val="hidden"/>
                                      </p:to>
                                    </p:set>
                                  </p:childTnLst>
                                </p:cTn>
                              </p:par>
                              <p:par>
                                <p:cTn id="1084" presetID="3" presetClass="exit" presetSubtype="10" fill="hold" grpId="2" nodeType="withEffect">
                                  <p:stCondLst>
                                    <p:cond delay="0"/>
                                  </p:stCondLst>
                                  <p:childTnLst>
                                    <p:animEffect transition="out" filter="blinds(horizontal)">
                                      <p:cBhvr>
                                        <p:cTn id="1085" dur="5000"/>
                                        <p:tgtEl>
                                          <p:spTgt spid="71"/>
                                        </p:tgtEl>
                                      </p:cBhvr>
                                    </p:animEffect>
                                    <p:set>
                                      <p:cBhvr>
                                        <p:cTn id="1086" dur="1" fill="hold">
                                          <p:stCondLst>
                                            <p:cond delay="4999"/>
                                          </p:stCondLst>
                                        </p:cTn>
                                        <p:tgtEl>
                                          <p:spTgt spid="71"/>
                                        </p:tgtEl>
                                        <p:attrNameLst>
                                          <p:attrName>style.visibility</p:attrName>
                                        </p:attrNameLst>
                                      </p:cBhvr>
                                      <p:to>
                                        <p:strVal val="hidden"/>
                                      </p:to>
                                    </p:set>
                                  </p:childTnLst>
                                </p:cTn>
                              </p:par>
                              <p:par>
                                <p:cTn id="1087" presetID="3" presetClass="exit" presetSubtype="10" fill="hold" grpId="2" nodeType="withEffect">
                                  <p:stCondLst>
                                    <p:cond delay="0"/>
                                  </p:stCondLst>
                                  <p:childTnLst>
                                    <p:animEffect transition="out" filter="blinds(horizontal)">
                                      <p:cBhvr>
                                        <p:cTn id="1088" dur="5000"/>
                                        <p:tgtEl>
                                          <p:spTgt spid="72"/>
                                        </p:tgtEl>
                                      </p:cBhvr>
                                    </p:animEffect>
                                    <p:set>
                                      <p:cBhvr>
                                        <p:cTn id="1089" dur="1" fill="hold">
                                          <p:stCondLst>
                                            <p:cond delay="4999"/>
                                          </p:stCondLst>
                                        </p:cTn>
                                        <p:tgtEl>
                                          <p:spTgt spid="72"/>
                                        </p:tgtEl>
                                        <p:attrNameLst>
                                          <p:attrName>style.visibility</p:attrName>
                                        </p:attrNameLst>
                                      </p:cBhvr>
                                      <p:to>
                                        <p:strVal val="hidden"/>
                                      </p:to>
                                    </p:set>
                                  </p:childTnLst>
                                </p:cTn>
                              </p:par>
                              <p:par>
                                <p:cTn id="1090" presetID="3" presetClass="exit" presetSubtype="10" fill="hold" grpId="2" nodeType="withEffect">
                                  <p:stCondLst>
                                    <p:cond delay="0"/>
                                  </p:stCondLst>
                                  <p:childTnLst>
                                    <p:animEffect transition="out" filter="blinds(horizontal)">
                                      <p:cBhvr>
                                        <p:cTn id="1091" dur="5000"/>
                                        <p:tgtEl>
                                          <p:spTgt spid="73"/>
                                        </p:tgtEl>
                                      </p:cBhvr>
                                    </p:animEffect>
                                    <p:set>
                                      <p:cBhvr>
                                        <p:cTn id="1092" dur="1" fill="hold">
                                          <p:stCondLst>
                                            <p:cond delay="4999"/>
                                          </p:stCondLst>
                                        </p:cTn>
                                        <p:tgtEl>
                                          <p:spTgt spid="73"/>
                                        </p:tgtEl>
                                        <p:attrNameLst>
                                          <p:attrName>style.visibility</p:attrName>
                                        </p:attrNameLst>
                                      </p:cBhvr>
                                      <p:to>
                                        <p:strVal val="hidden"/>
                                      </p:to>
                                    </p:set>
                                  </p:childTnLst>
                                </p:cTn>
                              </p:par>
                              <p:par>
                                <p:cTn id="1093" presetID="3" presetClass="exit" presetSubtype="10" fill="hold" grpId="2" nodeType="withEffect">
                                  <p:stCondLst>
                                    <p:cond delay="0"/>
                                  </p:stCondLst>
                                  <p:childTnLst>
                                    <p:animEffect transition="out" filter="blinds(horizontal)">
                                      <p:cBhvr>
                                        <p:cTn id="1094" dur="5000"/>
                                        <p:tgtEl>
                                          <p:spTgt spid="74"/>
                                        </p:tgtEl>
                                      </p:cBhvr>
                                    </p:animEffect>
                                    <p:set>
                                      <p:cBhvr>
                                        <p:cTn id="1095" dur="1" fill="hold">
                                          <p:stCondLst>
                                            <p:cond delay="4999"/>
                                          </p:stCondLst>
                                        </p:cTn>
                                        <p:tgtEl>
                                          <p:spTgt spid="74"/>
                                        </p:tgtEl>
                                        <p:attrNameLst>
                                          <p:attrName>style.visibility</p:attrName>
                                        </p:attrNameLst>
                                      </p:cBhvr>
                                      <p:to>
                                        <p:strVal val="hidden"/>
                                      </p:to>
                                    </p:set>
                                  </p:childTnLst>
                                </p:cTn>
                              </p:par>
                              <p:par>
                                <p:cTn id="1096" presetID="3" presetClass="exit" presetSubtype="10" fill="hold" grpId="2" nodeType="withEffect">
                                  <p:stCondLst>
                                    <p:cond delay="0"/>
                                  </p:stCondLst>
                                  <p:childTnLst>
                                    <p:animEffect transition="out" filter="blinds(horizontal)">
                                      <p:cBhvr>
                                        <p:cTn id="1097" dur="5000"/>
                                        <p:tgtEl>
                                          <p:spTgt spid="75"/>
                                        </p:tgtEl>
                                      </p:cBhvr>
                                    </p:animEffect>
                                    <p:set>
                                      <p:cBhvr>
                                        <p:cTn id="1098" dur="1" fill="hold">
                                          <p:stCondLst>
                                            <p:cond delay="4999"/>
                                          </p:stCondLst>
                                        </p:cTn>
                                        <p:tgtEl>
                                          <p:spTgt spid="75"/>
                                        </p:tgtEl>
                                        <p:attrNameLst>
                                          <p:attrName>style.visibility</p:attrName>
                                        </p:attrNameLst>
                                      </p:cBhvr>
                                      <p:to>
                                        <p:strVal val="hidden"/>
                                      </p:to>
                                    </p:set>
                                  </p:childTnLst>
                                </p:cTn>
                              </p:par>
                              <p:par>
                                <p:cTn id="1099" presetID="3" presetClass="exit" presetSubtype="10" fill="hold" grpId="2" nodeType="withEffect">
                                  <p:stCondLst>
                                    <p:cond delay="0"/>
                                  </p:stCondLst>
                                  <p:childTnLst>
                                    <p:animEffect transition="out" filter="blinds(horizontal)">
                                      <p:cBhvr>
                                        <p:cTn id="1100" dur="5000"/>
                                        <p:tgtEl>
                                          <p:spTgt spid="76"/>
                                        </p:tgtEl>
                                      </p:cBhvr>
                                    </p:animEffect>
                                    <p:set>
                                      <p:cBhvr>
                                        <p:cTn id="1101" dur="1" fill="hold">
                                          <p:stCondLst>
                                            <p:cond delay="4999"/>
                                          </p:stCondLst>
                                        </p:cTn>
                                        <p:tgtEl>
                                          <p:spTgt spid="76"/>
                                        </p:tgtEl>
                                        <p:attrNameLst>
                                          <p:attrName>style.visibility</p:attrName>
                                        </p:attrNameLst>
                                      </p:cBhvr>
                                      <p:to>
                                        <p:strVal val="hidden"/>
                                      </p:to>
                                    </p:set>
                                  </p:childTnLst>
                                </p:cTn>
                              </p:par>
                              <p:par>
                                <p:cTn id="1102" presetID="3" presetClass="exit" presetSubtype="10" fill="hold" grpId="2" nodeType="withEffect">
                                  <p:stCondLst>
                                    <p:cond delay="0"/>
                                  </p:stCondLst>
                                  <p:childTnLst>
                                    <p:animEffect transition="out" filter="blinds(horizontal)">
                                      <p:cBhvr>
                                        <p:cTn id="1103" dur="5000"/>
                                        <p:tgtEl>
                                          <p:spTgt spid="77"/>
                                        </p:tgtEl>
                                      </p:cBhvr>
                                    </p:animEffect>
                                    <p:set>
                                      <p:cBhvr>
                                        <p:cTn id="1104" dur="1" fill="hold">
                                          <p:stCondLst>
                                            <p:cond delay="4999"/>
                                          </p:stCondLst>
                                        </p:cTn>
                                        <p:tgtEl>
                                          <p:spTgt spid="77"/>
                                        </p:tgtEl>
                                        <p:attrNameLst>
                                          <p:attrName>style.visibility</p:attrName>
                                        </p:attrNameLst>
                                      </p:cBhvr>
                                      <p:to>
                                        <p:strVal val="hidden"/>
                                      </p:to>
                                    </p:set>
                                  </p:childTnLst>
                                </p:cTn>
                              </p:par>
                              <p:par>
                                <p:cTn id="1105" presetID="3" presetClass="exit" presetSubtype="10" fill="hold" grpId="2" nodeType="withEffect">
                                  <p:stCondLst>
                                    <p:cond delay="0"/>
                                  </p:stCondLst>
                                  <p:childTnLst>
                                    <p:animEffect transition="out" filter="blinds(horizontal)">
                                      <p:cBhvr>
                                        <p:cTn id="1106" dur="5000"/>
                                        <p:tgtEl>
                                          <p:spTgt spid="78"/>
                                        </p:tgtEl>
                                      </p:cBhvr>
                                    </p:animEffect>
                                    <p:set>
                                      <p:cBhvr>
                                        <p:cTn id="1107" dur="1" fill="hold">
                                          <p:stCondLst>
                                            <p:cond delay="4999"/>
                                          </p:stCondLst>
                                        </p:cTn>
                                        <p:tgtEl>
                                          <p:spTgt spid="78"/>
                                        </p:tgtEl>
                                        <p:attrNameLst>
                                          <p:attrName>style.visibility</p:attrName>
                                        </p:attrNameLst>
                                      </p:cBhvr>
                                      <p:to>
                                        <p:strVal val="hidden"/>
                                      </p:to>
                                    </p:set>
                                  </p:childTnLst>
                                </p:cTn>
                              </p:par>
                              <p:par>
                                <p:cTn id="1108" presetID="3" presetClass="exit" presetSubtype="10" fill="hold" grpId="2" nodeType="withEffect">
                                  <p:stCondLst>
                                    <p:cond delay="0"/>
                                  </p:stCondLst>
                                  <p:childTnLst>
                                    <p:animEffect transition="out" filter="blinds(horizontal)">
                                      <p:cBhvr>
                                        <p:cTn id="1109" dur="5000"/>
                                        <p:tgtEl>
                                          <p:spTgt spid="79"/>
                                        </p:tgtEl>
                                      </p:cBhvr>
                                    </p:animEffect>
                                    <p:set>
                                      <p:cBhvr>
                                        <p:cTn id="1110" dur="1" fill="hold">
                                          <p:stCondLst>
                                            <p:cond delay="4999"/>
                                          </p:stCondLst>
                                        </p:cTn>
                                        <p:tgtEl>
                                          <p:spTgt spid="79"/>
                                        </p:tgtEl>
                                        <p:attrNameLst>
                                          <p:attrName>style.visibility</p:attrName>
                                        </p:attrNameLst>
                                      </p:cBhvr>
                                      <p:to>
                                        <p:strVal val="hidden"/>
                                      </p:to>
                                    </p:set>
                                  </p:childTnLst>
                                </p:cTn>
                              </p:par>
                              <p:par>
                                <p:cTn id="1111" presetID="3" presetClass="exit" presetSubtype="10" fill="hold" grpId="2" nodeType="withEffect">
                                  <p:stCondLst>
                                    <p:cond delay="0"/>
                                  </p:stCondLst>
                                  <p:childTnLst>
                                    <p:animEffect transition="out" filter="blinds(horizontal)">
                                      <p:cBhvr>
                                        <p:cTn id="1112" dur="5000"/>
                                        <p:tgtEl>
                                          <p:spTgt spid="80"/>
                                        </p:tgtEl>
                                      </p:cBhvr>
                                    </p:animEffect>
                                    <p:set>
                                      <p:cBhvr>
                                        <p:cTn id="1113" dur="1" fill="hold">
                                          <p:stCondLst>
                                            <p:cond delay="4999"/>
                                          </p:stCondLst>
                                        </p:cTn>
                                        <p:tgtEl>
                                          <p:spTgt spid="80"/>
                                        </p:tgtEl>
                                        <p:attrNameLst>
                                          <p:attrName>style.visibility</p:attrName>
                                        </p:attrNameLst>
                                      </p:cBhvr>
                                      <p:to>
                                        <p:strVal val="hidden"/>
                                      </p:to>
                                    </p:set>
                                  </p:childTnLst>
                                </p:cTn>
                              </p:par>
                              <p:par>
                                <p:cTn id="1114" presetID="3" presetClass="exit" presetSubtype="10" fill="hold" grpId="2" nodeType="withEffect">
                                  <p:stCondLst>
                                    <p:cond delay="0"/>
                                  </p:stCondLst>
                                  <p:childTnLst>
                                    <p:animEffect transition="out" filter="blinds(horizontal)">
                                      <p:cBhvr>
                                        <p:cTn id="1115" dur="5000"/>
                                        <p:tgtEl>
                                          <p:spTgt spid="81"/>
                                        </p:tgtEl>
                                      </p:cBhvr>
                                    </p:animEffect>
                                    <p:set>
                                      <p:cBhvr>
                                        <p:cTn id="1116" dur="1" fill="hold">
                                          <p:stCondLst>
                                            <p:cond delay="4999"/>
                                          </p:stCondLst>
                                        </p:cTn>
                                        <p:tgtEl>
                                          <p:spTgt spid="81"/>
                                        </p:tgtEl>
                                        <p:attrNameLst>
                                          <p:attrName>style.visibility</p:attrName>
                                        </p:attrNameLst>
                                      </p:cBhvr>
                                      <p:to>
                                        <p:strVal val="hidden"/>
                                      </p:to>
                                    </p:set>
                                  </p:childTnLst>
                                </p:cTn>
                              </p:par>
                              <p:par>
                                <p:cTn id="1117" presetID="3" presetClass="exit" presetSubtype="10" fill="hold" grpId="2" nodeType="withEffect">
                                  <p:stCondLst>
                                    <p:cond delay="0"/>
                                  </p:stCondLst>
                                  <p:childTnLst>
                                    <p:animEffect transition="out" filter="blinds(horizontal)">
                                      <p:cBhvr>
                                        <p:cTn id="1118" dur="5000"/>
                                        <p:tgtEl>
                                          <p:spTgt spid="82"/>
                                        </p:tgtEl>
                                      </p:cBhvr>
                                    </p:animEffect>
                                    <p:set>
                                      <p:cBhvr>
                                        <p:cTn id="1119" dur="1" fill="hold">
                                          <p:stCondLst>
                                            <p:cond delay="4999"/>
                                          </p:stCondLst>
                                        </p:cTn>
                                        <p:tgtEl>
                                          <p:spTgt spid="82"/>
                                        </p:tgtEl>
                                        <p:attrNameLst>
                                          <p:attrName>style.visibility</p:attrName>
                                        </p:attrNameLst>
                                      </p:cBhvr>
                                      <p:to>
                                        <p:strVal val="hidden"/>
                                      </p:to>
                                    </p:set>
                                  </p:childTnLst>
                                </p:cTn>
                              </p:par>
                              <p:par>
                                <p:cTn id="1120" presetID="3" presetClass="exit" presetSubtype="10" fill="hold" grpId="2" nodeType="withEffect">
                                  <p:stCondLst>
                                    <p:cond delay="0"/>
                                  </p:stCondLst>
                                  <p:childTnLst>
                                    <p:animEffect transition="out" filter="blinds(horizontal)">
                                      <p:cBhvr>
                                        <p:cTn id="1121" dur="5000"/>
                                        <p:tgtEl>
                                          <p:spTgt spid="83"/>
                                        </p:tgtEl>
                                      </p:cBhvr>
                                    </p:animEffect>
                                    <p:set>
                                      <p:cBhvr>
                                        <p:cTn id="1122" dur="1" fill="hold">
                                          <p:stCondLst>
                                            <p:cond delay="4999"/>
                                          </p:stCondLst>
                                        </p:cTn>
                                        <p:tgtEl>
                                          <p:spTgt spid="83"/>
                                        </p:tgtEl>
                                        <p:attrNameLst>
                                          <p:attrName>style.visibility</p:attrName>
                                        </p:attrNameLst>
                                      </p:cBhvr>
                                      <p:to>
                                        <p:strVal val="hidden"/>
                                      </p:to>
                                    </p:set>
                                  </p:childTnLst>
                                </p:cTn>
                              </p:par>
                              <p:par>
                                <p:cTn id="1123" presetID="3" presetClass="exit" presetSubtype="10" fill="hold" grpId="2" nodeType="withEffect">
                                  <p:stCondLst>
                                    <p:cond delay="0"/>
                                  </p:stCondLst>
                                  <p:childTnLst>
                                    <p:animEffect transition="out" filter="blinds(horizontal)">
                                      <p:cBhvr>
                                        <p:cTn id="1124" dur="5000"/>
                                        <p:tgtEl>
                                          <p:spTgt spid="84"/>
                                        </p:tgtEl>
                                      </p:cBhvr>
                                    </p:animEffect>
                                    <p:set>
                                      <p:cBhvr>
                                        <p:cTn id="1125" dur="1" fill="hold">
                                          <p:stCondLst>
                                            <p:cond delay="4999"/>
                                          </p:stCondLst>
                                        </p:cTn>
                                        <p:tgtEl>
                                          <p:spTgt spid="84"/>
                                        </p:tgtEl>
                                        <p:attrNameLst>
                                          <p:attrName>style.visibility</p:attrName>
                                        </p:attrNameLst>
                                      </p:cBhvr>
                                      <p:to>
                                        <p:strVal val="hidden"/>
                                      </p:to>
                                    </p:set>
                                  </p:childTnLst>
                                </p:cTn>
                              </p:par>
                              <p:par>
                                <p:cTn id="1126" presetID="3" presetClass="exit" presetSubtype="10" fill="hold" grpId="2" nodeType="withEffect">
                                  <p:stCondLst>
                                    <p:cond delay="0"/>
                                  </p:stCondLst>
                                  <p:childTnLst>
                                    <p:animEffect transition="out" filter="blinds(horizontal)">
                                      <p:cBhvr>
                                        <p:cTn id="1127" dur="5000"/>
                                        <p:tgtEl>
                                          <p:spTgt spid="85"/>
                                        </p:tgtEl>
                                      </p:cBhvr>
                                    </p:animEffect>
                                    <p:set>
                                      <p:cBhvr>
                                        <p:cTn id="1128" dur="1" fill="hold">
                                          <p:stCondLst>
                                            <p:cond delay="4999"/>
                                          </p:stCondLst>
                                        </p:cTn>
                                        <p:tgtEl>
                                          <p:spTgt spid="85"/>
                                        </p:tgtEl>
                                        <p:attrNameLst>
                                          <p:attrName>style.visibility</p:attrName>
                                        </p:attrNameLst>
                                      </p:cBhvr>
                                      <p:to>
                                        <p:strVal val="hidden"/>
                                      </p:to>
                                    </p:set>
                                  </p:childTnLst>
                                </p:cTn>
                              </p:par>
                              <p:par>
                                <p:cTn id="1129" presetID="17" presetClass="entr" presetSubtype="1" fill="hold" nodeType="withEffect">
                                  <p:stCondLst>
                                    <p:cond delay="0"/>
                                  </p:stCondLst>
                                  <p:childTnLst>
                                    <p:set>
                                      <p:cBhvr>
                                        <p:cTn id="1130" dur="1" fill="hold">
                                          <p:stCondLst>
                                            <p:cond delay="0"/>
                                          </p:stCondLst>
                                        </p:cTn>
                                        <p:tgtEl>
                                          <p:spTgt spid="4"/>
                                        </p:tgtEl>
                                        <p:attrNameLst>
                                          <p:attrName>style.visibility</p:attrName>
                                        </p:attrNameLst>
                                      </p:cBhvr>
                                      <p:to>
                                        <p:strVal val="visible"/>
                                      </p:to>
                                    </p:set>
                                    <p:anim calcmode="lin" valueType="num">
                                      <p:cBhvr>
                                        <p:cTn id="1131" dur="5000" fill="hold"/>
                                        <p:tgtEl>
                                          <p:spTgt spid="4"/>
                                        </p:tgtEl>
                                        <p:attrNameLst>
                                          <p:attrName>ppt_x</p:attrName>
                                        </p:attrNameLst>
                                      </p:cBhvr>
                                      <p:tavLst>
                                        <p:tav tm="0">
                                          <p:val>
                                            <p:strVal val="#ppt_x"/>
                                          </p:val>
                                        </p:tav>
                                        <p:tav tm="100000">
                                          <p:val>
                                            <p:strVal val="#ppt_x"/>
                                          </p:val>
                                        </p:tav>
                                      </p:tavLst>
                                    </p:anim>
                                    <p:anim calcmode="lin" valueType="num">
                                      <p:cBhvr>
                                        <p:cTn id="1132" dur="5000" fill="hold"/>
                                        <p:tgtEl>
                                          <p:spTgt spid="4"/>
                                        </p:tgtEl>
                                        <p:attrNameLst>
                                          <p:attrName>ppt_y</p:attrName>
                                        </p:attrNameLst>
                                      </p:cBhvr>
                                      <p:tavLst>
                                        <p:tav tm="0">
                                          <p:val>
                                            <p:strVal val="#ppt_y-#ppt_h/2"/>
                                          </p:val>
                                        </p:tav>
                                        <p:tav tm="100000">
                                          <p:val>
                                            <p:strVal val="#ppt_y"/>
                                          </p:val>
                                        </p:tav>
                                      </p:tavLst>
                                    </p:anim>
                                    <p:anim calcmode="lin" valueType="num">
                                      <p:cBhvr>
                                        <p:cTn id="1133" dur="5000" fill="hold"/>
                                        <p:tgtEl>
                                          <p:spTgt spid="4"/>
                                        </p:tgtEl>
                                        <p:attrNameLst>
                                          <p:attrName>ppt_w</p:attrName>
                                        </p:attrNameLst>
                                      </p:cBhvr>
                                      <p:tavLst>
                                        <p:tav tm="0">
                                          <p:val>
                                            <p:strVal val="#ppt_w"/>
                                          </p:val>
                                        </p:tav>
                                        <p:tav tm="100000">
                                          <p:val>
                                            <p:strVal val="#ppt_w"/>
                                          </p:val>
                                        </p:tav>
                                      </p:tavLst>
                                    </p:anim>
                                    <p:anim calcmode="lin" valueType="num">
                                      <p:cBhvr>
                                        <p:cTn id="1134" dur="5000" fill="hold"/>
                                        <p:tgtEl>
                                          <p:spTgt spid="4"/>
                                        </p:tgtEl>
                                        <p:attrNameLst>
                                          <p:attrName>ppt_h</p:attrName>
                                        </p:attrNameLst>
                                      </p:cBhvr>
                                      <p:tavLst>
                                        <p:tav tm="0">
                                          <p:val>
                                            <p:fltVal val="0"/>
                                          </p:val>
                                        </p:tav>
                                        <p:tav tm="100000">
                                          <p:val>
                                            <p:strVal val="#ppt_h"/>
                                          </p:val>
                                        </p:tav>
                                      </p:tavLst>
                                    </p:anim>
                                  </p:childTnLst>
                                </p:cTn>
                              </p:par>
                            </p:childTnLst>
                          </p:cTn>
                        </p:par>
                        <p:par>
                          <p:cTn id="1135" fill="hold">
                            <p:stCondLst>
                              <p:cond delay="10000"/>
                            </p:stCondLst>
                            <p:childTnLst>
                              <p:par>
                                <p:cTn id="1136" presetID="17" presetClass="entr" presetSubtype="10" fill="hold" grpId="0" nodeType="afterEffect">
                                  <p:stCondLst>
                                    <p:cond delay="0"/>
                                  </p:stCondLst>
                                  <p:childTnLst>
                                    <p:set>
                                      <p:cBhvr>
                                        <p:cTn id="1137" dur="1" fill="hold">
                                          <p:stCondLst>
                                            <p:cond delay="0"/>
                                          </p:stCondLst>
                                        </p:cTn>
                                        <p:tgtEl>
                                          <p:spTgt spid="86"/>
                                        </p:tgtEl>
                                        <p:attrNameLst>
                                          <p:attrName>style.visibility</p:attrName>
                                        </p:attrNameLst>
                                      </p:cBhvr>
                                      <p:to>
                                        <p:strVal val="visible"/>
                                      </p:to>
                                    </p:set>
                                    <p:anim calcmode="lin" valueType="num">
                                      <p:cBhvr>
                                        <p:cTn id="1138" dur="2000" fill="hold"/>
                                        <p:tgtEl>
                                          <p:spTgt spid="86"/>
                                        </p:tgtEl>
                                        <p:attrNameLst>
                                          <p:attrName>ppt_w</p:attrName>
                                        </p:attrNameLst>
                                      </p:cBhvr>
                                      <p:tavLst>
                                        <p:tav tm="0">
                                          <p:val>
                                            <p:fltVal val="0"/>
                                          </p:val>
                                        </p:tav>
                                        <p:tav tm="100000">
                                          <p:val>
                                            <p:strVal val="#ppt_w"/>
                                          </p:val>
                                        </p:tav>
                                      </p:tavLst>
                                    </p:anim>
                                    <p:anim calcmode="lin" valueType="num">
                                      <p:cBhvr>
                                        <p:cTn id="1139" dur="2000" fill="hold"/>
                                        <p:tgtEl>
                                          <p:spTgt spid="8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63" grpId="0" animBg="1"/>
      <p:bldP spid="63" grpId="1" animBg="1"/>
      <p:bldP spid="63" grpId="2" animBg="1"/>
      <p:bldP spid="63" grpId="3" animBg="1"/>
      <p:bldP spid="64" grpId="0" animBg="1"/>
      <p:bldP spid="64" grpId="1" animBg="1"/>
      <p:bldP spid="64" grpId="2" animBg="1"/>
      <p:bldP spid="64" grpId="3" animBg="1"/>
      <p:bldP spid="65" grpId="0" animBg="1"/>
      <p:bldP spid="65" grpId="1" animBg="1"/>
      <p:bldP spid="65" grpId="2" animBg="1"/>
      <p:bldP spid="65" grpId="3" animBg="1"/>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74" grpId="0" animBg="1"/>
      <p:bldP spid="74" grpId="1" animBg="1"/>
      <p:bldP spid="74" grpId="2" animBg="1"/>
      <p:bldP spid="74" grpId="3" animBg="1"/>
      <p:bldP spid="75" grpId="0" animBg="1"/>
      <p:bldP spid="75" grpId="1" animBg="1"/>
      <p:bldP spid="75" grpId="2" animBg="1"/>
      <p:bldP spid="75" grpId="3" animBg="1"/>
      <p:bldP spid="76" grpId="0" animBg="1"/>
      <p:bldP spid="76" grpId="1" animBg="1"/>
      <p:bldP spid="76" grpId="2" animBg="1"/>
      <p:bldP spid="76" grpId="3" animBg="1"/>
      <p:bldP spid="77" grpId="0" animBg="1"/>
      <p:bldP spid="77" grpId="1" animBg="1"/>
      <p:bldP spid="77" grpId="2" animBg="1"/>
      <p:bldP spid="77" grpId="3" animBg="1"/>
      <p:bldP spid="78" grpId="0" animBg="1"/>
      <p:bldP spid="78" grpId="1" animBg="1"/>
      <p:bldP spid="78" grpId="2" animBg="1"/>
      <p:bldP spid="78" grpId="3" animBg="1"/>
      <p:bldP spid="79" grpId="0" animBg="1"/>
      <p:bldP spid="79" grpId="1" animBg="1"/>
      <p:bldP spid="79" grpId="2" animBg="1"/>
      <p:bldP spid="79" grpId="3" animBg="1"/>
      <p:bldP spid="80" grpId="0" animBg="1"/>
      <p:bldP spid="80" grpId="1" animBg="1"/>
      <p:bldP spid="80" grpId="2" animBg="1"/>
      <p:bldP spid="80" grpId="3" animBg="1"/>
      <p:bldP spid="81" grpId="0" animBg="1"/>
      <p:bldP spid="81" grpId="1" animBg="1"/>
      <p:bldP spid="81" grpId="2" animBg="1"/>
      <p:bldP spid="81" grpId="3" animBg="1"/>
      <p:bldP spid="82" grpId="0" animBg="1"/>
      <p:bldP spid="82" grpId="1" animBg="1"/>
      <p:bldP spid="82" grpId="2" animBg="1"/>
      <p:bldP spid="82" grpId="3" animBg="1"/>
      <p:bldP spid="83" grpId="0" animBg="1"/>
      <p:bldP spid="83" grpId="1" animBg="1"/>
      <p:bldP spid="83" grpId="2" animBg="1"/>
      <p:bldP spid="83" grpId="3" animBg="1"/>
      <p:bldP spid="84" grpId="0" animBg="1"/>
      <p:bldP spid="84" grpId="1" animBg="1"/>
      <p:bldP spid="84" grpId="2" animBg="1"/>
      <p:bldP spid="84" grpId="3" animBg="1"/>
      <p:bldP spid="85" grpId="0" animBg="1"/>
      <p:bldP spid="85" grpId="1" animBg="1"/>
      <p:bldP spid="85" grpId="2" animBg="1"/>
      <p:bldP spid="85" grpId="3" animBg="1"/>
      <p:bldP spid="86" grpId="0"/>
      <p:bldP spid="8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a:gradFill flip="none" rotWithShape="1">
            <a:gsLst>
              <a:gs pos="0">
                <a:srgbClr val="002B82"/>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p:spPr>
        <p:txBody>
          <a:bodyPr/>
          <a:lstStyle/>
          <a:p>
            <a:endParaRPr lang="es-ES" dirty="0"/>
          </a:p>
        </p:txBody>
      </p:sp>
      <p:pic>
        <p:nvPicPr>
          <p:cNvPr id="4" name="3 Imagen" descr="guiop.jpg"/>
          <p:cNvPicPr>
            <a:picLocks noChangeAspect="1"/>
          </p:cNvPicPr>
          <p:nvPr/>
        </p:nvPicPr>
        <p:blipFill>
          <a:blip r:embed="rId2"/>
          <a:stretch>
            <a:fillRect/>
          </a:stretch>
        </p:blipFill>
        <p:spPr>
          <a:xfrm>
            <a:off x="7432" y="0"/>
            <a:ext cx="9136568" cy="5143500"/>
          </a:xfrm>
          <a:prstGeom prst="rect">
            <a:avLst/>
          </a:prstGeom>
        </p:spPr>
      </p:pic>
      <p:sp>
        <p:nvSpPr>
          <p:cNvPr id="5" name="4 Anillo"/>
          <p:cNvSpPr/>
          <p:nvPr/>
        </p:nvSpPr>
        <p:spPr>
          <a:xfrm rot="19176958">
            <a:off x="46680" y="18061"/>
            <a:ext cx="1145864" cy="565511"/>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2679793">
            <a:off x="7956912" y="-1914"/>
            <a:ext cx="1145864" cy="587980"/>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19176958">
            <a:off x="260961" y="232357"/>
            <a:ext cx="1145864" cy="565511"/>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2679793">
            <a:off x="7709095" y="255637"/>
            <a:ext cx="1145864" cy="587980"/>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19176958">
            <a:off x="475309" y="518127"/>
            <a:ext cx="1145864" cy="565511"/>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19176958">
            <a:off x="689590" y="732423"/>
            <a:ext cx="1145864" cy="565511"/>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2679793">
            <a:off x="7528284" y="498152"/>
            <a:ext cx="1145864" cy="587980"/>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2679793">
            <a:off x="7280467" y="755703"/>
            <a:ext cx="1145864" cy="587980"/>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19176958">
            <a:off x="903937" y="1018194"/>
            <a:ext cx="1145864" cy="565511"/>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19176958">
            <a:off x="1118218" y="1232490"/>
            <a:ext cx="1145864" cy="565511"/>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19176958">
            <a:off x="1332566" y="1518260"/>
            <a:ext cx="1145864" cy="565511"/>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19176958">
            <a:off x="1546847" y="1732556"/>
            <a:ext cx="1145864" cy="565511"/>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2679793">
            <a:off x="7099657" y="1069656"/>
            <a:ext cx="1145864" cy="587980"/>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rot="2679793">
            <a:off x="6851840" y="1327207"/>
            <a:ext cx="1145864" cy="587980"/>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rot="2679793">
            <a:off x="6671029" y="1569722"/>
            <a:ext cx="1145864" cy="587980"/>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rot="2679793">
            <a:off x="6423212" y="1827273"/>
            <a:ext cx="1145864" cy="587980"/>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rot="19176958">
            <a:off x="1761190" y="1946887"/>
            <a:ext cx="1145864" cy="565511"/>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rot="19176958">
            <a:off x="1975471" y="2161183"/>
            <a:ext cx="1145864" cy="565511"/>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rot="19176958">
            <a:off x="2189819" y="2446953"/>
            <a:ext cx="1145864" cy="565511"/>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rot="19176958">
            <a:off x="2404100" y="2661249"/>
            <a:ext cx="1145864" cy="565511"/>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rot="19176958">
            <a:off x="2618447" y="2947020"/>
            <a:ext cx="1145864" cy="565511"/>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rot="19176958">
            <a:off x="2832728" y="3161316"/>
            <a:ext cx="1145864" cy="565511"/>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rot="19176958">
            <a:off x="3047076" y="3447086"/>
            <a:ext cx="1145864" cy="565511"/>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rot="19176958">
            <a:off x="3261357" y="3661382"/>
            <a:ext cx="1145864" cy="565511"/>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rot="2679793">
            <a:off x="6242400" y="2131981"/>
            <a:ext cx="1145864" cy="587980"/>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rot="2679793">
            <a:off x="5994583" y="2389532"/>
            <a:ext cx="1145864" cy="587980"/>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rot="2679793">
            <a:off x="5813772" y="2632047"/>
            <a:ext cx="1145864" cy="587980"/>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rot="2679793">
            <a:off x="5565955" y="2889598"/>
            <a:ext cx="1145864" cy="587980"/>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rot="2679793">
            <a:off x="5385145" y="3203551"/>
            <a:ext cx="1145864" cy="587980"/>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rot="2679793">
            <a:off x="5137328" y="3461102"/>
            <a:ext cx="1145864" cy="587980"/>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rot="2679793">
            <a:off x="4956517" y="3703617"/>
            <a:ext cx="1145864" cy="587980"/>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rot="2679793">
            <a:off x="4708700" y="3961168"/>
            <a:ext cx="1145864" cy="587980"/>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rot="19176958">
            <a:off x="3475671" y="3988387"/>
            <a:ext cx="1145864" cy="565511"/>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CuadroTexto"/>
          <p:cNvSpPr txBox="1"/>
          <p:nvPr/>
        </p:nvSpPr>
        <p:spPr>
          <a:xfrm>
            <a:off x="4429124" y="428610"/>
            <a:ext cx="4286280" cy="2677656"/>
          </a:xfrm>
          <a:prstGeom prst="rect">
            <a:avLst/>
          </a:prstGeom>
          <a:noFill/>
        </p:spPr>
        <p:txBody>
          <a:bodyPr wrap="square" rtlCol="0">
            <a:spAutoFit/>
          </a:bodyPr>
          <a:lstStyle/>
          <a:p>
            <a:pPr algn="ctr"/>
            <a:r>
              <a:rPr lang="es-E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Entiende que el verdadero triunfo nace de la muerte de un error, cuando tomamos conciencia de ello, triunfamos</a:t>
            </a:r>
            <a:endParaRPr lang="es-ES" sz="28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endParaRPr>
          </a:p>
        </p:txBody>
      </p:sp>
      <p:sp>
        <p:nvSpPr>
          <p:cNvPr id="39" name="38 Rectángulo"/>
          <p:cNvSpPr/>
          <p:nvPr/>
        </p:nvSpPr>
        <p:spPr>
          <a:xfrm>
            <a:off x="-214346" y="-357208"/>
            <a:ext cx="9715568" cy="5786478"/>
          </a:xfrm>
          <a:prstGeom prst="rec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9"/>
                                        </p:tgtEl>
                                        <p:attrNameLst>
                                          <p:attrName>style.opacity</p:attrName>
                                        </p:attrNameLst>
                                      </p:cBhvr>
                                      <p:to>
                                        <p:strVal val="0"/>
                                      </p:to>
                                    </p:set>
                                    <p:animEffect filter="image" prLst="opacity: 0">
                                      <p:cBhvr rctx="IE">
                                        <p:cTn id="7" dur="indefinite"/>
                                        <p:tgtEl>
                                          <p:spTgt spid="39"/>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1+#ppt_w/2"/>
                                          </p:val>
                                        </p:tav>
                                        <p:tav tm="100000">
                                          <p:val>
                                            <p:strVal val="#ppt_x"/>
                                          </p:val>
                                        </p:tav>
                                      </p:tavLst>
                                    </p:anim>
                                    <p:anim calcmode="lin" valueType="num">
                                      <p:cBhvr additive="base">
                                        <p:cTn id="11" dur="5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0" fill="hold"/>
                                        <p:tgtEl>
                                          <p:spTgt spid="7"/>
                                        </p:tgtEl>
                                        <p:attrNameLst>
                                          <p:attrName>ppt_x</p:attrName>
                                        </p:attrNameLst>
                                      </p:cBhvr>
                                      <p:tavLst>
                                        <p:tav tm="0">
                                          <p:val>
                                            <p:strVal val="1+#ppt_w/2"/>
                                          </p:val>
                                        </p:tav>
                                        <p:tav tm="100000">
                                          <p:val>
                                            <p:strVal val="#ppt_x"/>
                                          </p:val>
                                        </p:tav>
                                      </p:tavLst>
                                    </p:anim>
                                    <p:anim calcmode="lin" valueType="num">
                                      <p:cBhvr additive="base">
                                        <p:cTn id="15" dur="5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0" fill="hold"/>
                                        <p:tgtEl>
                                          <p:spTgt spid="9"/>
                                        </p:tgtEl>
                                        <p:attrNameLst>
                                          <p:attrName>ppt_x</p:attrName>
                                        </p:attrNameLst>
                                      </p:cBhvr>
                                      <p:tavLst>
                                        <p:tav tm="0">
                                          <p:val>
                                            <p:strVal val="1+#ppt_w/2"/>
                                          </p:val>
                                        </p:tav>
                                        <p:tav tm="100000">
                                          <p:val>
                                            <p:strVal val="#ppt_x"/>
                                          </p:val>
                                        </p:tav>
                                      </p:tavLst>
                                    </p:anim>
                                    <p:anim calcmode="lin" valueType="num">
                                      <p:cBhvr additive="base">
                                        <p:cTn id="19" dur="5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0" fill="hold"/>
                                        <p:tgtEl>
                                          <p:spTgt spid="10"/>
                                        </p:tgtEl>
                                        <p:attrNameLst>
                                          <p:attrName>ppt_x</p:attrName>
                                        </p:attrNameLst>
                                      </p:cBhvr>
                                      <p:tavLst>
                                        <p:tav tm="0">
                                          <p:val>
                                            <p:strVal val="1+#ppt_w/2"/>
                                          </p:val>
                                        </p:tav>
                                        <p:tav tm="100000">
                                          <p:val>
                                            <p:strVal val="#ppt_x"/>
                                          </p:val>
                                        </p:tav>
                                      </p:tavLst>
                                    </p:anim>
                                    <p:anim calcmode="lin" valueType="num">
                                      <p:cBhvr additive="base">
                                        <p:cTn id="23" dur="5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5000" fill="hold"/>
                                        <p:tgtEl>
                                          <p:spTgt spid="13"/>
                                        </p:tgtEl>
                                        <p:attrNameLst>
                                          <p:attrName>ppt_x</p:attrName>
                                        </p:attrNameLst>
                                      </p:cBhvr>
                                      <p:tavLst>
                                        <p:tav tm="0">
                                          <p:val>
                                            <p:strVal val="1+#ppt_w/2"/>
                                          </p:val>
                                        </p:tav>
                                        <p:tav tm="100000">
                                          <p:val>
                                            <p:strVal val="#ppt_x"/>
                                          </p:val>
                                        </p:tav>
                                      </p:tavLst>
                                    </p:anim>
                                    <p:anim calcmode="lin" valueType="num">
                                      <p:cBhvr additive="base">
                                        <p:cTn id="27" dur="5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5000" fill="hold"/>
                                        <p:tgtEl>
                                          <p:spTgt spid="14"/>
                                        </p:tgtEl>
                                        <p:attrNameLst>
                                          <p:attrName>ppt_x</p:attrName>
                                        </p:attrNameLst>
                                      </p:cBhvr>
                                      <p:tavLst>
                                        <p:tav tm="0">
                                          <p:val>
                                            <p:strVal val="1+#ppt_w/2"/>
                                          </p:val>
                                        </p:tav>
                                        <p:tav tm="100000">
                                          <p:val>
                                            <p:strVal val="#ppt_x"/>
                                          </p:val>
                                        </p:tav>
                                      </p:tavLst>
                                    </p:anim>
                                    <p:anim calcmode="lin" valueType="num">
                                      <p:cBhvr additive="base">
                                        <p:cTn id="31" dur="5000" fill="hold"/>
                                        <p:tgtEl>
                                          <p:spTgt spid="14"/>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5000" fill="hold"/>
                                        <p:tgtEl>
                                          <p:spTgt spid="15"/>
                                        </p:tgtEl>
                                        <p:attrNameLst>
                                          <p:attrName>ppt_x</p:attrName>
                                        </p:attrNameLst>
                                      </p:cBhvr>
                                      <p:tavLst>
                                        <p:tav tm="0">
                                          <p:val>
                                            <p:strVal val="1+#ppt_w/2"/>
                                          </p:val>
                                        </p:tav>
                                        <p:tav tm="100000">
                                          <p:val>
                                            <p:strVal val="#ppt_x"/>
                                          </p:val>
                                        </p:tav>
                                      </p:tavLst>
                                    </p:anim>
                                    <p:anim calcmode="lin" valueType="num">
                                      <p:cBhvr additive="base">
                                        <p:cTn id="35" dur="5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5000" fill="hold"/>
                                        <p:tgtEl>
                                          <p:spTgt spid="16"/>
                                        </p:tgtEl>
                                        <p:attrNameLst>
                                          <p:attrName>ppt_x</p:attrName>
                                        </p:attrNameLst>
                                      </p:cBhvr>
                                      <p:tavLst>
                                        <p:tav tm="0">
                                          <p:val>
                                            <p:strVal val="1+#ppt_w/2"/>
                                          </p:val>
                                        </p:tav>
                                        <p:tav tm="100000">
                                          <p:val>
                                            <p:strVal val="#ppt_x"/>
                                          </p:val>
                                        </p:tav>
                                      </p:tavLst>
                                    </p:anim>
                                    <p:anim calcmode="lin" valueType="num">
                                      <p:cBhvr additive="base">
                                        <p:cTn id="39" dur="5000" fill="hold"/>
                                        <p:tgtEl>
                                          <p:spTgt spid="16"/>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5000" fill="hold"/>
                                        <p:tgtEl>
                                          <p:spTgt spid="21"/>
                                        </p:tgtEl>
                                        <p:attrNameLst>
                                          <p:attrName>ppt_x</p:attrName>
                                        </p:attrNameLst>
                                      </p:cBhvr>
                                      <p:tavLst>
                                        <p:tav tm="0">
                                          <p:val>
                                            <p:strVal val="1+#ppt_w/2"/>
                                          </p:val>
                                        </p:tav>
                                        <p:tav tm="100000">
                                          <p:val>
                                            <p:strVal val="#ppt_x"/>
                                          </p:val>
                                        </p:tav>
                                      </p:tavLst>
                                    </p:anim>
                                    <p:anim calcmode="lin" valueType="num">
                                      <p:cBhvr additive="base">
                                        <p:cTn id="43" dur="5000" fill="hold"/>
                                        <p:tgtEl>
                                          <p:spTgt spid="21"/>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5000" fill="hold"/>
                                        <p:tgtEl>
                                          <p:spTgt spid="22"/>
                                        </p:tgtEl>
                                        <p:attrNameLst>
                                          <p:attrName>ppt_x</p:attrName>
                                        </p:attrNameLst>
                                      </p:cBhvr>
                                      <p:tavLst>
                                        <p:tav tm="0">
                                          <p:val>
                                            <p:strVal val="1+#ppt_w/2"/>
                                          </p:val>
                                        </p:tav>
                                        <p:tav tm="100000">
                                          <p:val>
                                            <p:strVal val="#ppt_x"/>
                                          </p:val>
                                        </p:tav>
                                      </p:tavLst>
                                    </p:anim>
                                    <p:anim calcmode="lin" valueType="num">
                                      <p:cBhvr additive="base">
                                        <p:cTn id="47" dur="5000" fill="hold"/>
                                        <p:tgtEl>
                                          <p:spTgt spid="22"/>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5000" fill="hold"/>
                                        <p:tgtEl>
                                          <p:spTgt spid="23"/>
                                        </p:tgtEl>
                                        <p:attrNameLst>
                                          <p:attrName>ppt_x</p:attrName>
                                        </p:attrNameLst>
                                      </p:cBhvr>
                                      <p:tavLst>
                                        <p:tav tm="0">
                                          <p:val>
                                            <p:strVal val="1+#ppt_w/2"/>
                                          </p:val>
                                        </p:tav>
                                        <p:tav tm="100000">
                                          <p:val>
                                            <p:strVal val="#ppt_x"/>
                                          </p:val>
                                        </p:tav>
                                      </p:tavLst>
                                    </p:anim>
                                    <p:anim calcmode="lin" valueType="num">
                                      <p:cBhvr additive="base">
                                        <p:cTn id="51" dur="5000" fill="hold"/>
                                        <p:tgtEl>
                                          <p:spTgt spid="23"/>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5000" fill="hold"/>
                                        <p:tgtEl>
                                          <p:spTgt spid="24"/>
                                        </p:tgtEl>
                                        <p:attrNameLst>
                                          <p:attrName>ppt_x</p:attrName>
                                        </p:attrNameLst>
                                      </p:cBhvr>
                                      <p:tavLst>
                                        <p:tav tm="0">
                                          <p:val>
                                            <p:strVal val="1+#ppt_w/2"/>
                                          </p:val>
                                        </p:tav>
                                        <p:tav tm="100000">
                                          <p:val>
                                            <p:strVal val="#ppt_x"/>
                                          </p:val>
                                        </p:tav>
                                      </p:tavLst>
                                    </p:anim>
                                    <p:anim calcmode="lin" valueType="num">
                                      <p:cBhvr additive="base">
                                        <p:cTn id="55" dur="5000" fill="hold"/>
                                        <p:tgtEl>
                                          <p:spTgt spid="24"/>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25"/>
                                        </p:tgtEl>
                                        <p:attrNameLst>
                                          <p:attrName>style.visibility</p:attrName>
                                        </p:attrNameLst>
                                      </p:cBhvr>
                                      <p:to>
                                        <p:strVal val="visible"/>
                                      </p:to>
                                    </p:set>
                                    <p:anim calcmode="lin" valueType="num">
                                      <p:cBhvr additive="base">
                                        <p:cTn id="58" dur="5000" fill="hold"/>
                                        <p:tgtEl>
                                          <p:spTgt spid="25"/>
                                        </p:tgtEl>
                                        <p:attrNameLst>
                                          <p:attrName>ppt_x</p:attrName>
                                        </p:attrNameLst>
                                      </p:cBhvr>
                                      <p:tavLst>
                                        <p:tav tm="0">
                                          <p:val>
                                            <p:strVal val="1+#ppt_w/2"/>
                                          </p:val>
                                        </p:tav>
                                        <p:tav tm="100000">
                                          <p:val>
                                            <p:strVal val="#ppt_x"/>
                                          </p:val>
                                        </p:tav>
                                      </p:tavLst>
                                    </p:anim>
                                    <p:anim calcmode="lin" valueType="num">
                                      <p:cBhvr additive="base">
                                        <p:cTn id="59" dur="5000" fill="hold"/>
                                        <p:tgtEl>
                                          <p:spTgt spid="25"/>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26"/>
                                        </p:tgtEl>
                                        <p:attrNameLst>
                                          <p:attrName>style.visibility</p:attrName>
                                        </p:attrNameLst>
                                      </p:cBhvr>
                                      <p:to>
                                        <p:strVal val="visible"/>
                                      </p:to>
                                    </p:set>
                                    <p:anim calcmode="lin" valueType="num">
                                      <p:cBhvr additive="base">
                                        <p:cTn id="62" dur="5000" fill="hold"/>
                                        <p:tgtEl>
                                          <p:spTgt spid="26"/>
                                        </p:tgtEl>
                                        <p:attrNameLst>
                                          <p:attrName>ppt_x</p:attrName>
                                        </p:attrNameLst>
                                      </p:cBhvr>
                                      <p:tavLst>
                                        <p:tav tm="0">
                                          <p:val>
                                            <p:strVal val="1+#ppt_w/2"/>
                                          </p:val>
                                        </p:tav>
                                        <p:tav tm="100000">
                                          <p:val>
                                            <p:strVal val="#ppt_x"/>
                                          </p:val>
                                        </p:tav>
                                      </p:tavLst>
                                    </p:anim>
                                    <p:anim calcmode="lin" valueType="num">
                                      <p:cBhvr additive="base">
                                        <p:cTn id="63" dur="5000" fill="hold"/>
                                        <p:tgtEl>
                                          <p:spTgt spid="26"/>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27"/>
                                        </p:tgtEl>
                                        <p:attrNameLst>
                                          <p:attrName>style.visibility</p:attrName>
                                        </p:attrNameLst>
                                      </p:cBhvr>
                                      <p:to>
                                        <p:strVal val="visible"/>
                                      </p:to>
                                    </p:set>
                                    <p:anim calcmode="lin" valueType="num">
                                      <p:cBhvr additive="base">
                                        <p:cTn id="66" dur="5000" fill="hold"/>
                                        <p:tgtEl>
                                          <p:spTgt spid="27"/>
                                        </p:tgtEl>
                                        <p:attrNameLst>
                                          <p:attrName>ppt_x</p:attrName>
                                        </p:attrNameLst>
                                      </p:cBhvr>
                                      <p:tavLst>
                                        <p:tav tm="0">
                                          <p:val>
                                            <p:strVal val="1+#ppt_w/2"/>
                                          </p:val>
                                        </p:tav>
                                        <p:tav tm="100000">
                                          <p:val>
                                            <p:strVal val="#ppt_x"/>
                                          </p:val>
                                        </p:tav>
                                      </p:tavLst>
                                    </p:anim>
                                    <p:anim calcmode="lin" valueType="num">
                                      <p:cBhvr additive="base">
                                        <p:cTn id="67" dur="5000" fill="hold"/>
                                        <p:tgtEl>
                                          <p:spTgt spid="27"/>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28"/>
                                        </p:tgtEl>
                                        <p:attrNameLst>
                                          <p:attrName>style.visibility</p:attrName>
                                        </p:attrNameLst>
                                      </p:cBhvr>
                                      <p:to>
                                        <p:strVal val="visible"/>
                                      </p:to>
                                    </p:set>
                                    <p:anim calcmode="lin" valueType="num">
                                      <p:cBhvr additive="base">
                                        <p:cTn id="70" dur="5000" fill="hold"/>
                                        <p:tgtEl>
                                          <p:spTgt spid="28"/>
                                        </p:tgtEl>
                                        <p:attrNameLst>
                                          <p:attrName>ppt_x</p:attrName>
                                        </p:attrNameLst>
                                      </p:cBhvr>
                                      <p:tavLst>
                                        <p:tav tm="0">
                                          <p:val>
                                            <p:strVal val="1+#ppt_w/2"/>
                                          </p:val>
                                        </p:tav>
                                        <p:tav tm="100000">
                                          <p:val>
                                            <p:strVal val="#ppt_x"/>
                                          </p:val>
                                        </p:tav>
                                      </p:tavLst>
                                    </p:anim>
                                    <p:anim calcmode="lin" valueType="num">
                                      <p:cBhvr additive="base">
                                        <p:cTn id="71" dur="5000" fill="hold"/>
                                        <p:tgtEl>
                                          <p:spTgt spid="28"/>
                                        </p:tgtEl>
                                        <p:attrNameLst>
                                          <p:attrName>ppt_y</p:attrName>
                                        </p:attrNameLst>
                                      </p:cBhvr>
                                      <p:tavLst>
                                        <p:tav tm="0">
                                          <p:val>
                                            <p:strVal val="1+#ppt_h/2"/>
                                          </p:val>
                                        </p:tav>
                                        <p:tav tm="100000">
                                          <p:val>
                                            <p:strVal val="#ppt_y"/>
                                          </p:val>
                                        </p:tav>
                                      </p:tavLst>
                                    </p:anim>
                                  </p:childTnLst>
                                </p:cTn>
                              </p:par>
                              <p:par>
                                <p:cTn id="72" presetID="2" presetClass="entr" presetSubtype="6" fill="hold" grpId="0" nodeType="withEffect">
                                  <p:stCondLst>
                                    <p:cond delay="0"/>
                                  </p:stCondLst>
                                  <p:childTnLst>
                                    <p:set>
                                      <p:cBhvr>
                                        <p:cTn id="73" dur="1" fill="hold">
                                          <p:stCondLst>
                                            <p:cond delay="0"/>
                                          </p:stCondLst>
                                        </p:cTn>
                                        <p:tgtEl>
                                          <p:spTgt spid="37"/>
                                        </p:tgtEl>
                                        <p:attrNameLst>
                                          <p:attrName>style.visibility</p:attrName>
                                        </p:attrNameLst>
                                      </p:cBhvr>
                                      <p:to>
                                        <p:strVal val="visible"/>
                                      </p:to>
                                    </p:set>
                                    <p:anim calcmode="lin" valueType="num">
                                      <p:cBhvr additive="base">
                                        <p:cTn id="74" dur="5000" fill="hold"/>
                                        <p:tgtEl>
                                          <p:spTgt spid="37"/>
                                        </p:tgtEl>
                                        <p:attrNameLst>
                                          <p:attrName>ppt_x</p:attrName>
                                        </p:attrNameLst>
                                      </p:cBhvr>
                                      <p:tavLst>
                                        <p:tav tm="0">
                                          <p:val>
                                            <p:strVal val="1+#ppt_w/2"/>
                                          </p:val>
                                        </p:tav>
                                        <p:tav tm="100000">
                                          <p:val>
                                            <p:strVal val="#ppt_x"/>
                                          </p:val>
                                        </p:tav>
                                      </p:tavLst>
                                    </p:anim>
                                    <p:anim calcmode="lin" valueType="num">
                                      <p:cBhvr additive="base">
                                        <p:cTn id="75" dur="5000" fill="hold"/>
                                        <p:tgtEl>
                                          <p:spTgt spid="37"/>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6"/>
                                        </p:tgtEl>
                                        <p:attrNameLst>
                                          <p:attrName>style.visibility</p:attrName>
                                        </p:attrNameLst>
                                      </p:cBhvr>
                                      <p:to>
                                        <p:strVal val="visible"/>
                                      </p:to>
                                    </p:set>
                                    <p:anim calcmode="lin" valueType="num">
                                      <p:cBhvr additive="base">
                                        <p:cTn id="78" dur="5000" fill="hold"/>
                                        <p:tgtEl>
                                          <p:spTgt spid="6"/>
                                        </p:tgtEl>
                                        <p:attrNameLst>
                                          <p:attrName>ppt_x</p:attrName>
                                        </p:attrNameLst>
                                      </p:cBhvr>
                                      <p:tavLst>
                                        <p:tav tm="0">
                                          <p:val>
                                            <p:strVal val="0-#ppt_w/2"/>
                                          </p:val>
                                        </p:tav>
                                        <p:tav tm="100000">
                                          <p:val>
                                            <p:strVal val="#ppt_x"/>
                                          </p:val>
                                        </p:tav>
                                      </p:tavLst>
                                    </p:anim>
                                    <p:anim calcmode="lin" valueType="num">
                                      <p:cBhvr additive="base">
                                        <p:cTn id="79" dur="5000" fill="hold"/>
                                        <p:tgtEl>
                                          <p:spTgt spid="6"/>
                                        </p:tgtEl>
                                        <p:attrNameLst>
                                          <p:attrName>ppt_y</p:attrName>
                                        </p:attrNameLst>
                                      </p:cBhvr>
                                      <p:tavLst>
                                        <p:tav tm="0">
                                          <p:val>
                                            <p:strVal val="1+#ppt_h/2"/>
                                          </p:val>
                                        </p:tav>
                                        <p:tav tm="100000">
                                          <p:val>
                                            <p:strVal val="#ppt_y"/>
                                          </p:val>
                                        </p:tav>
                                      </p:tavLst>
                                    </p:anim>
                                  </p:childTnLst>
                                </p:cTn>
                              </p:par>
                              <p:par>
                                <p:cTn id="80" presetID="2" presetClass="entr" presetSubtype="12" fill="hold" grpId="0" nodeType="withEffect">
                                  <p:stCondLst>
                                    <p:cond delay="0"/>
                                  </p:stCondLst>
                                  <p:childTnLst>
                                    <p:set>
                                      <p:cBhvr>
                                        <p:cTn id="81" dur="1" fill="hold">
                                          <p:stCondLst>
                                            <p:cond delay="0"/>
                                          </p:stCondLst>
                                        </p:cTn>
                                        <p:tgtEl>
                                          <p:spTgt spid="8"/>
                                        </p:tgtEl>
                                        <p:attrNameLst>
                                          <p:attrName>style.visibility</p:attrName>
                                        </p:attrNameLst>
                                      </p:cBhvr>
                                      <p:to>
                                        <p:strVal val="visible"/>
                                      </p:to>
                                    </p:set>
                                    <p:anim calcmode="lin" valueType="num">
                                      <p:cBhvr additive="base">
                                        <p:cTn id="82" dur="5000" fill="hold"/>
                                        <p:tgtEl>
                                          <p:spTgt spid="8"/>
                                        </p:tgtEl>
                                        <p:attrNameLst>
                                          <p:attrName>ppt_x</p:attrName>
                                        </p:attrNameLst>
                                      </p:cBhvr>
                                      <p:tavLst>
                                        <p:tav tm="0">
                                          <p:val>
                                            <p:strVal val="0-#ppt_w/2"/>
                                          </p:val>
                                        </p:tav>
                                        <p:tav tm="100000">
                                          <p:val>
                                            <p:strVal val="#ppt_x"/>
                                          </p:val>
                                        </p:tav>
                                      </p:tavLst>
                                    </p:anim>
                                    <p:anim calcmode="lin" valueType="num">
                                      <p:cBhvr additive="base">
                                        <p:cTn id="83" dur="5000" fill="hold"/>
                                        <p:tgtEl>
                                          <p:spTgt spid="8"/>
                                        </p:tgtEl>
                                        <p:attrNameLst>
                                          <p:attrName>ppt_y</p:attrName>
                                        </p:attrNameLst>
                                      </p:cBhvr>
                                      <p:tavLst>
                                        <p:tav tm="0">
                                          <p:val>
                                            <p:strVal val="1+#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additive="base">
                                        <p:cTn id="86" dur="5000" fill="hold"/>
                                        <p:tgtEl>
                                          <p:spTgt spid="11"/>
                                        </p:tgtEl>
                                        <p:attrNameLst>
                                          <p:attrName>ppt_x</p:attrName>
                                        </p:attrNameLst>
                                      </p:cBhvr>
                                      <p:tavLst>
                                        <p:tav tm="0">
                                          <p:val>
                                            <p:strVal val="0-#ppt_w/2"/>
                                          </p:val>
                                        </p:tav>
                                        <p:tav tm="100000">
                                          <p:val>
                                            <p:strVal val="#ppt_x"/>
                                          </p:val>
                                        </p:tav>
                                      </p:tavLst>
                                    </p:anim>
                                    <p:anim calcmode="lin" valueType="num">
                                      <p:cBhvr additive="base">
                                        <p:cTn id="87" dur="5000" fill="hold"/>
                                        <p:tgtEl>
                                          <p:spTgt spid="11"/>
                                        </p:tgtEl>
                                        <p:attrNameLst>
                                          <p:attrName>ppt_y</p:attrName>
                                        </p:attrNameLst>
                                      </p:cBhvr>
                                      <p:tavLst>
                                        <p:tav tm="0">
                                          <p:val>
                                            <p:strVal val="1+#ppt_h/2"/>
                                          </p:val>
                                        </p:tav>
                                        <p:tav tm="100000">
                                          <p:val>
                                            <p:strVal val="#ppt_y"/>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12"/>
                                        </p:tgtEl>
                                        <p:attrNameLst>
                                          <p:attrName>style.visibility</p:attrName>
                                        </p:attrNameLst>
                                      </p:cBhvr>
                                      <p:to>
                                        <p:strVal val="visible"/>
                                      </p:to>
                                    </p:set>
                                    <p:anim calcmode="lin" valueType="num">
                                      <p:cBhvr additive="base">
                                        <p:cTn id="90" dur="5000" fill="hold"/>
                                        <p:tgtEl>
                                          <p:spTgt spid="12"/>
                                        </p:tgtEl>
                                        <p:attrNameLst>
                                          <p:attrName>ppt_x</p:attrName>
                                        </p:attrNameLst>
                                      </p:cBhvr>
                                      <p:tavLst>
                                        <p:tav tm="0">
                                          <p:val>
                                            <p:strVal val="0-#ppt_w/2"/>
                                          </p:val>
                                        </p:tav>
                                        <p:tav tm="100000">
                                          <p:val>
                                            <p:strVal val="#ppt_x"/>
                                          </p:val>
                                        </p:tav>
                                      </p:tavLst>
                                    </p:anim>
                                    <p:anim calcmode="lin" valueType="num">
                                      <p:cBhvr additive="base">
                                        <p:cTn id="91" dur="5000" fill="hold"/>
                                        <p:tgtEl>
                                          <p:spTgt spid="12"/>
                                        </p:tgtEl>
                                        <p:attrNameLst>
                                          <p:attrName>ppt_y</p:attrName>
                                        </p:attrNameLst>
                                      </p:cBhvr>
                                      <p:tavLst>
                                        <p:tav tm="0">
                                          <p:val>
                                            <p:strVal val="1+#ppt_h/2"/>
                                          </p:val>
                                        </p:tav>
                                        <p:tav tm="100000">
                                          <p:val>
                                            <p:strVal val="#ppt_y"/>
                                          </p:val>
                                        </p:tav>
                                      </p:tavLst>
                                    </p:anim>
                                  </p:childTnLst>
                                </p:cTn>
                              </p:par>
                              <p:par>
                                <p:cTn id="92" presetID="2" presetClass="entr" presetSubtype="12" fill="hold" grpId="0" nodeType="withEffect">
                                  <p:stCondLst>
                                    <p:cond delay="0"/>
                                  </p:stCondLst>
                                  <p:childTnLst>
                                    <p:set>
                                      <p:cBhvr>
                                        <p:cTn id="93" dur="1" fill="hold">
                                          <p:stCondLst>
                                            <p:cond delay="0"/>
                                          </p:stCondLst>
                                        </p:cTn>
                                        <p:tgtEl>
                                          <p:spTgt spid="17"/>
                                        </p:tgtEl>
                                        <p:attrNameLst>
                                          <p:attrName>style.visibility</p:attrName>
                                        </p:attrNameLst>
                                      </p:cBhvr>
                                      <p:to>
                                        <p:strVal val="visible"/>
                                      </p:to>
                                    </p:set>
                                    <p:anim calcmode="lin" valueType="num">
                                      <p:cBhvr additive="base">
                                        <p:cTn id="94" dur="5000" fill="hold"/>
                                        <p:tgtEl>
                                          <p:spTgt spid="17"/>
                                        </p:tgtEl>
                                        <p:attrNameLst>
                                          <p:attrName>ppt_x</p:attrName>
                                        </p:attrNameLst>
                                      </p:cBhvr>
                                      <p:tavLst>
                                        <p:tav tm="0">
                                          <p:val>
                                            <p:strVal val="0-#ppt_w/2"/>
                                          </p:val>
                                        </p:tav>
                                        <p:tav tm="100000">
                                          <p:val>
                                            <p:strVal val="#ppt_x"/>
                                          </p:val>
                                        </p:tav>
                                      </p:tavLst>
                                    </p:anim>
                                    <p:anim calcmode="lin" valueType="num">
                                      <p:cBhvr additive="base">
                                        <p:cTn id="95" dur="5000" fill="hold"/>
                                        <p:tgtEl>
                                          <p:spTgt spid="17"/>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18"/>
                                        </p:tgtEl>
                                        <p:attrNameLst>
                                          <p:attrName>style.visibility</p:attrName>
                                        </p:attrNameLst>
                                      </p:cBhvr>
                                      <p:to>
                                        <p:strVal val="visible"/>
                                      </p:to>
                                    </p:set>
                                    <p:anim calcmode="lin" valueType="num">
                                      <p:cBhvr additive="base">
                                        <p:cTn id="98" dur="5000" fill="hold"/>
                                        <p:tgtEl>
                                          <p:spTgt spid="18"/>
                                        </p:tgtEl>
                                        <p:attrNameLst>
                                          <p:attrName>ppt_x</p:attrName>
                                        </p:attrNameLst>
                                      </p:cBhvr>
                                      <p:tavLst>
                                        <p:tav tm="0">
                                          <p:val>
                                            <p:strVal val="0-#ppt_w/2"/>
                                          </p:val>
                                        </p:tav>
                                        <p:tav tm="100000">
                                          <p:val>
                                            <p:strVal val="#ppt_x"/>
                                          </p:val>
                                        </p:tav>
                                      </p:tavLst>
                                    </p:anim>
                                    <p:anim calcmode="lin" valueType="num">
                                      <p:cBhvr additive="base">
                                        <p:cTn id="99" dur="5000" fill="hold"/>
                                        <p:tgtEl>
                                          <p:spTgt spid="18"/>
                                        </p:tgtEl>
                                        <p:attrNameLst>
                                          <p:attrName>ppt_y</p:attrName>
                                        </p:attrNameLst>
                                      </p:cBhvr>
                                      <p:tavLst>
                                        <p:tav tm="0">
                                          <p:val>
                                            <p:strVal val="1+#ppt_h/2"/>
                                          </p:val>
                                        </p:tav>
                                        <p:tav tm="100000">
                                          <p:val>
                                            <p:strVal val="#ppt_y"/>
                                          </p:val>
                                        </p:tav>
                                      </p:tavLst>
                                    </p:anim>
                                  </p:childTnLst>
                                </p:cTn>
                              </p:par>
                              <p:par>
                                <p:cTn id="100" presetID="2" presetClass="entr" presetSubtype="12" fill="hold" grpId="0" nodeType="withEffect">
                                  <p:stCondLst>
                                    <p:cond delay="0"/>
                                  </p:stCondLst>
                                  <p:childTnLst>
                                    <p:set>
                                      <p:cBhvr>
                                        <p:cTn id="101" dur="1" fill="hold">
                                          <p:stCondLst>
                                            <p:cond delay="0"/>
                                          </p:stCondLst>
                                        </p:cTn>
                                        <p:tgtEl>
                                          <p:spTgt spid="19"/>
                                        </p:tgtEl>
                                        <p:attrNameLst>
                                          <p:attrName>style.visibility</p:attrName>
                                        </p:attrNameLst>
                                      </p:cBhvr>
                                      <p:to>
                                        <p:strVal val="visible"/>
                                      </p:to>
                                    </p:set>
                                    <p:anim calcmode="lin" valueType="num">
                                      <p:cBhvr additive="base">
                                        <p:cTn id="102" dur="5000" fill="hold"/>
                                        <p:tgtEl>
                                          <p:spTgt spid="19"/>
                                        </p:tgtEl>
                                        <p:attrNameLst>
                                          <p:attrName>ppt_x</p:attrName>
                                        </p:attrNameLst>
                                      </p:cBhvr>
                                      <p:tavLst>
                                        <p:tav tm="0">
                                          <p:val>
                                            <p:strVal val="0-#ppt_w/2"/>
                                          </p:val>
                                        </p:tav>
                                        <p:tav tm="100000">
                                          <p:val>
                                            <p:strVal val="#ppt_x"/>
                                          </p:val>
                                        </p:tav>
                                      </p:tavLst>
                                    </p:anim>
                                    <p:anim calcmode="lin" valueType="num">
                                      <p:cBhvr additive="base">
                                        <p:cTn id="103" dur="5000" fill="hold"/>
                                        <p:tgtEl>
                                          <p:spTgt spid="19"/>
                                        </p:tgtEl>
                                        <p:attrNameLst>
                                          <p:attrName>ppt_y</p:attrName>
                                        </p:attrNameLst>
                                      </p:cBhvr>
                                      <p:tavLst>
                                        <p:tav tm="0">
                                          <p:val>
                                            <p:strVal val="1+#ppt_h/2"/>
                                          </p:val>
                                        </p:tav>
                                        <p:tav tm="100000">
                                          <p:val>
                                            <p:strVal val="#ppt_y"/>
                                          </p:val>
                                        </p:tav>
                                      </p:tavLst>
                                    </p:anim>
                                  </p:childTnLst>
                                </p:cTn>
                              </p:par>
                              <p:par>
                                <p:cTn id="104" presetID="2" presetClass="entr" presetSubtype="12" fill="hold" grpId="0" nodeType="withEffect">
                                  <p:stCondLst>
                                    <p:cond delay="0"/>
                                  </p:stCondLst>
                                  <p:childTnLst>
                                    <p:set>
                                      <p:cBhvr>
                                        <p:cTn id="105" dur="1" fill="hold">
                                          <p:stCondLst>
                                            <p:cond delay="0"/>
                                          </p:stCondLst>
                                        </p:cTn>
                                        <p:tgtEl>
                                          <p:spTgt spid="20"/>
                                        </p:tgtEl>
                                        <p:attrNameLst>
                                          <p:attrName>style.visibility</p:attrName>
                                        </p:attrNameLst>
                                      </p:cBhvr>
                                      <p:to>
                                        <p:strVal val="visible"/>
                                      </p:to>
                                    </p:set>
                                    <p:anim calcmode="lin" valueType="num">
                                      <p:cBhvr additive="base">
                                        <p:cTn id="106" dur="5000" fill="hold"/>
                                        <p:tgtEl>
                                          <p:spTgt spid="20"/>
                                        </p:tgtEl>
                                        <p:attrNameLst>
                                          <p:attrName>ppt_x</p:attrName>
                                        </p:attrNameLst>
                                      </p:cBhvr>
                                      <p:tavLst>
                                        <p:tav tm="0">
                                          <p:val>
                                            <p:strVal val="0-#ppt_w/2"/>
                                          </p:val>
                                        </p:tav>
                                        <p:tav tm="100000">
                                          <p:val>
                                            <p:strVal val="#ppt_x"/>
                                          </p:val>
                                        </p:tav>
                                      </p:tavLst>
                                    </p:anim>
                                    <p:anim calcmode="lin" valueType="num">
                                      <p:cBhvr additive="base">
                                        <p:cTn id="107" dur="5000" fill="hold"/>
                                        <p:tgtEl>
                                          <p:spTgt spid="20"/>
                                        </p:tgtEl>
                                        <p:attrNameLst>
                                          <p:attrName>ppt_y</p:attrName>
                                        </p:attrNameLst>
                                      </p:cBhvr>
                                      <p:tavLst>
                                        <p:tav tm="0">
                                          <p:val>
                                            <p:strVal val="1+#ppt_h/2"/>
                                          </p:val>
                                        </p:tav>
                                        <p:tav tm="100000">
                                          <p:val>
                                            <p:strVal val="#ppt_y"/>
                                          </p:val>
                                        </p:tav>
                                      </p:tavLst>
                                    </p:anim>
                                  </p:childTnLst>
                                </p:cTn>
                              </p:par>
                              <p:par>
                                <p:cTn id="108" presetID="2" presetClass="entr" presetSubtype="12" fill="hold" grpId="0" nodeType="withEffect">
                                  <p:stCondLst>
                                    <p:cond delay="0"/>
                                  </p:stCondLst>
                                  <p:childTnLst>
                                    <p:set>
                                      <p:cBhvr>
                                        <p:cTn id="109" dur="1" fill="hold">
                                          <p:stCondLst>
                                            <p:cond delay="0"/>
                                          </p:stCondLst>
                                        </p:cTn>
                                        <p:tgtEl>
                                          <p:spTgt spid="29"/>
                                        </p:tgtEl>
                                        <p:attrNameLst>
                                          <p:attrName>style.visibility</p:attrName>
                                        </p:attrNameLst>
                                      </p:cBhvr>
                                      <p:to>
                                        <p:strVal val="visible"/>
                                      </p:to>
                                    </p:set>
                                    <p:anim calcmode="lin" valueType="num">
                                      <p:cBhvr additive="base">
                                        <p:cTn id="110" dur="5000" fill="hold"/>
                                        <p:tgtEl>
                                          <p:spTgt spid="29"/>
                                        </p:tgtEl>
                                        <p:attrNameLst>
                                          <p:attrName>ppt_x</p:attrName>
                                        </p:attrNameLst>
                                      </p:cBhvr>
                                      <p:tavLst>
                                        <p:tav tm="0">
                                          <p:val>
                                            <p:strVal val="0-#ppt_w/2"/>
                                          </p:val>
                                        </p:tav>
                                        <p:tav tm="100000">
                                          <p:val>
                                            <p:strVal val="#ppt_x"/>
                                          </p:val>
                                        </p:tav>
                                      </p:tavLst>
                                    </p:anim>
                                    <p:anim calcmode="lin" valueType="num">
                                      <p:cBhvr additive="base">
                                        <p:cTn id="111" dur="5000" fill="hold"/>
                                        <p:tgtEl>
                                          <p:spTgt spid="29"/>
                                        </p:tgtEl>
                                        <p:attrNameLst>
                                          <p:attrName>ppt_y</p:attrName>
                                        </p:attrNameLst>
                                      </p:cBhvr>
                                      <p:tavLst>
                                        <p:tav tm="0">
                                          <p:val>
                                            <p:strVal val="1+#ppt_h/2"/>
                                          </p:val>
                                        </p:tav>
                                        <p:tav tm="100000">
                                          <p:val>
                                            <p:strVal val="#ppt_y"/>
                                          </p:val>
                                        </p:tav>
                                      </p:tavLst>
                                    </p:anim>
                                  </p:childTnLst>
                                </p:cTn>
                              </p:par>
                              <p:par>
                                <p:cTn id="112" presetID="2" presetClass="entr" presetSubtype="12" fill="hold" grpId="0" nodeType="withEffect">
                                  <p:stCondLst>
                                    <p:cond delay="0"/>
                                  </p:stCondLst>
                                  <p:childTnLst>
                                    <p:set>
                                      <p:cBhvr>
                                        <p:cTn id="113" dur="1" fill="hold">
                                          <p:stCondLst>
                                            <p:cond delay="0"/>
                                          </p:stCondLst>
                                        </p:cTn>
                                        <p:tgtEl>
                                          <p:spTgt spid="30"/>
                                        </p:tgtEl>
                                        <p:attrNameLst>
                                          <p:attrName>style.visibility</p:attrName>
                                        </p:attrNameLst>
                                      </p:cBhvr>
                                      <p:to>
                                        <p:strVal val="visible"/>
                                      </p:to>
                                    </p:set>
                                    <p:anim calcmode="lin" valueType="num">
                                      <p:cBhvr additive="base">
                                        <p:cTn id="114" dur="5000" fill="hold"/>
                                        <p:tgtEl>
                                          <p:spTgt spid="30"/>
                                        </p:tgtEl>
                                        <p:attrNameLst>
                                          <p:attrName>ppt_x</p:attrName>
                                        </p:attrNameLst>
                                      </p:cBhvr>
                                      <p:tavLst>
                                        <p:tav tm="0">
                                          <p:val>
                                            <p:strVal val="0-#ppt_w/2"/>
                                          </p:val>
                                        </p:tav>
                                        <p:tav tm="100000">
                                          <p:val>
                                            <p:strVal val="#ppt_x"/>
                                          </p:val>
                                        </p:tav>
                                      </p:tavLst>
                                    </p:anim>
                                    <p:anim calcmode="lin" valueType="num">
                                      <p:cBhvr additive="base">
                                        <p:cTn id="115" dur="5000" fill="hold"/>
                                        <p:tgtEl>
                                          <p:spTgt spid="30"/>
                                        </p:tgtEl>
                                        <p:attrNameLst>
                                          <p:attrName>ppt_y</p:attrName>
                                        </p:attrNameLst>
                                      </p:cBhvr>
                                      <p:tavLst>
                                        <p:tav tm="0">
                                          <p:val>
                                            <p:strVal val="1+#ppt_h/2"/>
                                          </p:val>
                                        </p:tav>
                                        <p:tav tm="100000">
                                          <p:val>
                                            <p:strVal val="#ppt_y"/>
                                          </p:val>
                                        </p:tav>
                                      </p:tavLst>
                                    </p:anim>
                                  </p:childTnLst>
                                </p:cTn>
                              </p:par>
                              <p:par>
                                <p:cTn id="116" presetID="2" presetClass="entr" presetSubtype="12" fill="hold" grpId="0" nodeType="withEffect">
                                  <p:stCondLst>
                                    <p:cond delay="0"/>
                                  </p:stCondLst>
                                  <p:childTnLst>
                                    <p:set>
                                      <p:cBhvr>
                                        <p:cTn id="117" dur="1" fill="hold">
                                          <p:stCondLst>
                                            <p:cond delay="0"/>
                                          </p:stCondLst>
                                        </p:cTn>
                                        <p:tgtEl>
                                          <p:spTgt spid="31"/>
                                        </p:tgtEl>
                                        <p:attrNameLst>
                                          <p:attrName>style.visibility</p:attrName>
                                        </p:attrNameLst>
                                      </p:cBhvr>
                                      <p:to>
                                        <p:strVal val="visible"/>
                                      </p:to>
                                    </p:set>
                                    <p:anim calcmode="lin" valueType="num">
                                      <p:cBhvr additive="base">
                                        <p:cTn id="118" dur="5000" fill="hold"/>
                                        <p:tgtEl>
                                          <p:spTgt spid="31"/>
                                        </p:tgtEl>
                                        <p:attrNameLst>
                                          <p:attrName>ppt_x</p:attrName>
                                        </p:attrNameLst>
                                      </p:cBhvr>
                                      <p:tavLst>
                                        <p:tav tm="0">
                                          <p:val>
                                            <p:strVal val="0-#ppt_w/2"/>
                                          </p:val>
                                        </p:tav>
                                        <p:tav tm="100000">
                                          <p:val>
                                            <p:strVal val="#ppt_x"/>
                                          </p:val>
                                        </p:tav>
                                      </p:tavLst>
                                    </p:anim>
                                    <p:anim calcmode="lin" valueType="num">
                                      <p:cBhvr additive="base">
                                        <p:cTn id="119" dur="5000" fill="hold"/>
                                        <p:tgtEl>
                                          <p:spTgt spid="31"/>
                                        </p:tgtEl>
                                        <p:attrNameLst>
                                          <p:attrName>ppt_y</p:attrName>
                                        </p:attrNameLst>
                                      </p:cBhvr>
                                      <p:tavLst>
                                        <p:tav tm="0">
                                          <p:val>
                                            <p:strVal val="1+#ppt_h/2"/>
                                          </p:val>
                                        </p:tav>
                                        <p:tav tm="100000">
                                          <p:val>
                                            <p:strVal val="#ppt_y"/>
                                          </p:val>
                                        </p:tav>
                                      </p:tavLst>
                                    </p:anim>
                                  </p:childTnLst>
                                </p:cTn>
                              </p:par>
                              <p:par>
                                <p:cTn id="120" presetID="2" presetClass="entr" presetSubtype="12" fill="hold" grpId="0" nodeType="withEffect">
                                  <p:stCondLst>
                                    <p:cond delay="0"/>
                                  </p:stCondLst>
                                  <p:childTnLst>
                                    <p:set>
                                      <p:cBhvr>
                                        <p:cTn id="121" dur="1" fill="hold">
                                          <p:stCondLst>
                                            <p:cond delay="0"/>
                                          </p:stCondLst>
                                        </p:cTn>
                                        <p:tgtEl>
                                          <p:spTgt spid="32"/>
                                        </p:tgtEl>
                                        <p:attrNameLst>
                                          <p:attrName>style.visibility</p:attrName>
                                        </p:attrNameLst>
                                      </p:cBhvr>
                                      <p:to>
                                        <p:strVal val="visible"/>
                                      </p:to>
                                    </p:set>
                                    <p:anim calcmode="lin" valueType="num">
                                      <p:cBhvr additive="base">
                                        <p:cTn id="122" dur="5000" fill="hold"/>
                                        <p:tgtEl>
                                          <p:spTgt spid="32"/>
                                        </p:tgtEl>
                                        <p:attrNameLst>
                                          <p:attrName>ppt_x</p:attrName>
                                        </p:attrNameLst>
                                      </p:cBhvr>
                                      <p:tavLst>
                                        <p:tav tm="0">
                                          <p:val>
                                            <p:strVal val="0-#ppt_w/2"/>
                                          </p:val>
                                        </p:tav>
                                        <p:tav tm="100000">
                                          <p:val>
                                            <p:strVal val="#ppt_x"/>
                                          </p:val>
                                        </p:tav>
                                      </p:tavLst>
                                    </p:anim>
                                    <p:anim calcmode="lin" valueType="num">
                                      <p:cBhvr additive="base">
                                        <p:cTn id="123" dur="5000" fill="hold"/>
                                        <p:tgtEl>
                                          <p:spTgt spid="32"/>
                                        </p:tgtEl>
                                        <p:attrNameLst>
                                          <p:attrName>ppt_y</p:attrName>
                                        </p:attrNameLst>
                                      </p:cBhvr>
                                      <p:tavLst>
                                        <p:tav tm="0">
                                          <p:val>
                                            <p:strVal val="1+#ppt_h/2"/>
                                          </p:val>
                                        </p:tav>
                                        <p:tav tm="100000">
                                          <p:val>
                                            <p:strVal val="#ppt_y"/>
                                          </p:val>
                                        </p:tav>
                                      </p:tavLst>
                                    </p:anim>
                                  </p:childTnLst>
                                </p:cTn>
                              </p:par>
                              <p:par>
                                <p:cTn id="124" presetID="2" presetClass="entr" presetSubtype="12" fill="hold" grpId="0" nodeType="withEffect">
                                  <p:stCondLst>
                                    <p:cond delay="0"/>
                                  </p:stCondLst>
                                  <p:childTnLst>
                                    <p:set>
                                      <p:cBhvr>
                                        <p:cTn id="125" dur="1" fill="hold">
                                          <p:stCondLst>
                                            <p:cond delay="0"/>
                                          </p:stCondLst>
                                        </p:cTn>
                                        <p:tgtEl>
                                          <p:spTgt spid="33"/>
                                        </p:tgtEl>
                                        <p:attrNameLst>
                                          <p:attrName>style.visibility</p:attrName>
                                        </p:attrNameLst>
                                      </p:cBhvr>
                                      <p:to>
                                        <p:strVal val="visible"/>
                                      </p:to>
                                    </p:set>
                                    <p:anim calcmode="lin" valueType="num">
                                      <p:cBhvr additive="base">
                                        <p:cTn id="126" dur="5000" fill="hold"/>
                                        <p:tgtEl>
                                          <p:spTgt spid="33"/>
                                        </p:tgtEl>
                                        <p:attrNameLst>
                                          <p:attrName>ppt_x</p:attrName>
                                        </p:attrNameLst>
                                      </p:cBhvr>
                                      <p:tavLst>
                                        <p:tav tm="0">
                                          <p:val>
                                            <p:strVal val="0-#ppt_w/2"/>
                                          </p:val>
                                        </p:tav>
                                        <p:tav tm="100000">
                                          <p:val>
                                            <p:strVal val="#ppt_x"/>
                                          </p:val>
                                        </p:tav>
                                      </p:tavLst>
                                    </p:anim>
                                    <p:anim calcmode="lin" valueType="num">
                                      <p:cBhvr additive="base">
                                        <p:cTn id="127" dur="5000" fill="hold"/>
                                        <p:tgtEl>
                                          <p:spTgt spid="33"/>
                                        </p:tgtEl>
                                        <p:attrNameLst>
                                          <p:attrName>ppt_y</p:attrName>
                                        </p:attrNameLst>
                                      </p:cBhvr>
                                      <p:tavLst>
                                        <p:tav tm="0">
                                          <p:val>
                                            <p:strVal val="1+#ppt_h/2"/>
                                          </p:val>
                                        </p:tav>
                                        <p:tav tm="100000">
                                          <p:val>
                                            <p:strVal val="#ppt_y"/>
                                          </p:val>
                                        </p:tav>
                                      </p:tavLst>
                                    </p:anim>
                                  </p:childTnLst>
                                </p:cTn>
                              </p:par>
                              <p:par>
                                <p:cTn id="128" presetID="2" presetClass="entr" presetSubtype="12" fill="hold" grpId="0" nodeType="withEffect">
                                  <p:stCondLst>
                                    <p:cond delay="0"/>
                                  </p:stCondLst>
                                  <p:childTnLst>
                                    <p:set>
                                      <p:cBhvr>
                                        <p:cTn id="129" dur="1" fill="hold">
                                          <p:stCondLst>
                                            <p:cond delay="0"/>
                                          </p:stCondLst>
                                        </p:cTn>
                                        <p:tgtEl>
                                          <p:spTgt spid="34"/>
                                        </p:tgtEl>
                                        <p:attrNameLst>
                                          <p:attrName>style.visibility</p:attrName>
                                        </p:attrNameLst>
                                      </p:cBhvr>
                                      <p:to>
                                        <p:strVal val="visible"/>
                                      </p:to>
                                    </p:set>
                                    <p:anim calcmode="lin" valueType="num">
                                      <p:cBhvr additive="base">
                                        <p:cTn id="130" dur="5000" fill="hold"/>
                                        <p:tgtEl>
                                          <p:spTgt spid="34"/>
                                        </p:tgtEl>
                                        <p:attrNameLst>
                                          <p:attrName>ppt_x</p:attrName>
                                        </p:attrNameLst>
                                      </p:cBhvr>
                                      <p:tavLst>
                                        <p:tav tm="0">
                                          <p:val>
                                            <p:strVal val="0-#ppt_w/2"/>
                                          </p:val>
                                        </p:tav>
                                        <p:tav tm="100000">
                                          <p:val>
                                            <p:strVal val="#ppt_x"/>
                                          </p:val>
                                        </p:tav>
                                      </p:tavLst>
                                    </p:anim>
                                    <p:anim calcmode="lin" valueType="num">
                                      <p:cBhvr additive="base">
                                        <p:cTn id="131" dur="5000" fill="hold"/>
                                        <p:tgtEl>
                                          <p:spTgt spid="34"/>
                                        </p:tgtEl>
                                        <p:attrNameLst>
                                          <p:attrName>ppt_y</p:attrName>
                                        </p:attrNameLst>
                                      </p:cBhvr>
                                      <p:tavLst>
                                        <p:tav tm="0">
                                          <p:val>
                                            <p:strVal val="1+#ppt_h/2"/>
                                          </p:val>
                                        </p:tav>
                                        <p:tav tm="100000">
                                          <p:val>
                                            <p:strVal val="#ppt_y"/>
                                          </p:val>
                                        </p:tav>
                                      </p:tavLst>
                                    </p:anim>
                                  </p:childTnLst>
                                </p:cTn>
                              </p:par>
                              <p:par>
                                <p:cTn id="132" presetID="2" presetClass="entr" presetSubtype="12" fill="hold" grpId="0" nodeType="withEffect">
                                  <p:stCondLst>
                                    <p:cond delay="0"/>
                                  </p:stCondLst>
                                  <p:childTnLst>
                                    <p:set>
                                      <p:cBhvr>
                                        <p:cTn id="133" dur="1" fill="hold">
                                          <p:stCondLst>
                                            <p:cond delay="0"/>
                                          </p:stCondLst>
                                        </p:cTn>
                                        <p:tgtEl>
                                          <p:spTgt spid="35"/>
                                        </p:tgtEl>
                                        <p:attrNameLst>
                                          <p:attrName>style.visibility</p:attrName>
                                        </p:attrNameLst>
                                      </p:cBhvr>
                                      <p:to>
                                        <p:strVal val="visible"/>
                                      </p:to>
                                    </p:set>
                                    <p:anim calcmode="lin" valueType="num">
                                      <p:cBhvr additive="base">
                                        <p:cTn id="134" dur="5000" fill="hold"/>
                                        <p:tgtEl>
                                          <p:spTgt spid="35"/>
                                        </p:tgtEl>
                                        <p:attrNameLst>
                                          <p:attrName>ppt_x</p:attrName>
                                        </p:attrNameLst>
                                      </p:cBhvr>
                                      <p:tavLst>
                                        <p:tav tm="0">
                                          <p:val>
                                            <p:strVal val="0-#ppt_w/2"/>
                                          </p:val>
                                        </p:tav>
                                        <p:tav tm="100000">
                                          <p:val>
                                            <p:strVal val="#ppt_x"/>
                                          </p:val>
                                        </p:tav>
                                      </p:tavLst>
                                    </p:anim>
                                    <p:anim calcmode="lin" valueType="num">
                                      <p:cBhvr additive="base">
                                        <p:cTn id="135" dur="5000" fill="hold"/>
                                        <p:tgtEl>
                                          <p:spTgt spid="35"/>
                                        </p:tgtEl>
                                        <p:attrNameLst>
                                          <p:attrName>ppt_y</p:attrName>
                                        </p:attrNameLst>
                                      </p:cBhvr>
                                      <p:tavLst>
                                        <p:tav tm="0">
                                          <p:val>
                                            <p:strVal val="1+#ppt_h/2"/>
                                          </p:val>
                                        </p:tav>
                                        <p:tav tm="100000">
                                          <p:val>
                                            <p:strVal val="#ppt_y"/>
                                          </p:val>
                                        </p:tav>
                                      </p:tavLst>
                                    </p:anim>
                                  </p:childTnLst>
                                </p:cTn>
                              </p:par>
                              <p:par>
                                <p:cTn id="136" presetID="2" presetClass="entr" presetSubtype="12" fill="hold" grpId="0" nodeType="withEffect">
                                  <p:stCondLst>
                                    <p:cond delay="0"/>
                                  </p:stCondLst>
                                  <p:childTnLst>
                                    <p:set>
                                      <p:cBhvr>
                                        <p:cTn id="137" dur="1" fill="hold">
                                          <p:stCondLst>
                                            <p:cond delay="0"/>
                                          </p:stCondLst>
                                        </p:cTn>
                                        <p:tgtEl>
                                          <p:spTgt spid="36"/>
                                        </p:tgtEl>
                                        <p:attrNameLst>
                                          <p:attrName>style.visibility</p:attrName>
                                        </p:attrNameLst>
                                      </p:cBhvr>
                                      <p:to>
                                        <p:strVal val="visible"/>
                                      </p:to>
                                    </p:set>
                                    <p:anim calcmode="lin" valueType="num">
                                      <p:cBhvr additive="base">
                                        <p:cTn id="138" dur="5000" fill="hold"/>
                                        <p:tgtEl>
                                          <p:spTgt spid="36"/>
                                        </p:tgtEl>
                                        <p:attrNameLst>
                                          <p:attrName>ppt_x</p:attrName>
                                        </p:attrNameLst>
                                      </p:cBhvr>
                                      <p:tavLst>
                                        <p:tav tm="0">
                                          <p:val>
                                            <p:strVal val="0-#ppt_w/2"/>
                                          </p:val>
                                        </p:tav>
                                        <p:tav tm="100000">
                                          <p:val>
                                            <p:strVal val="#ppt_x"/>
                                          </p:val>
                                        </p:tav>
                                      </p:tavLst>
                                    </p:anim>
                                    <p:anim calcmode="lin" valueType="num">
                                      <p:cBhvr additive="base">
                                        <p:cTn id="139" dur="5000" fill="hold"/>
                                        <p:tgtEl>
                                          <p:spTgt spid="36"/>
                                        </p:tgtEl>
                                        <p:attrNameLst>
                                          <p:attrName>ppt_y</p:attrName>
                                        </p:attrNameLst>
                                      </p:cBhvr>
                                      <p:tavLst>
                                        <p:tav tm="0">
                                          <p:val>
                                            <p:strVal val="1+#ppt_h/2"/>
                                          </p:val>
                                        </p:tav>
                                        <p:tav tm="100000">
                                          <p:val>
                                            <p:strVal val="#ppt_y"/>
                                          </p:val>
                                        </p:tav>
                                      </p:tavLst>
                                    </p:anim>
                                  </p:childTnLst>
                                </p:cTn>
                              </p:par>
                              <p:par>
                                <p:cTn id="140" presetID="8" presetClass="emph" presetSubtype="0" fill="hold" grpId="1" nodeType="withEffect">
                                  <p:stCondLst>
                                    <p:cond delay="0"/>
                                  </p:stCondLst>
                                  <p:childTnLst>
                                    <p:animRot by="21600000">
                                      <p:cBhvr>
                                        <p:cTn id="141" dur="5000" fill="hold"/>
                                        <p:tgtEl>
                                          <p:spTgt spid="5"/>
                                        </p:tgtEl>
                                        <p:attrNameLst>
                                          <p:attrName>r</p:attrName>
                                        </p:attrNameLst>
                                      </p:cBhvr>
                                    </p:animRot>
                                  </p:childTnLst>
                                </p:cTn>
                              </p:par>
                              <p:par>
                                <p:cTn id="142" presetID="8" presetClass="emph" presetSubtype="0" fill="hold" grpId="1" nodeType="withEffect">
                                  <p:stCondLst>
                                    <p:cond delay="0"/>
                                  </p:stCondLst>
                                  <p:childTnLst>
                                    <p:animRot by="-21600000">
                                      <p:cBhvr>
                                        <p:cTn id="143" dur="5000" fill="hold"/>
                                        <p:tgtEl>
                                          <p:spTgt spid="7"/>
                                        </p:tgtEl>
                                        <p:attrNameLst>
                                          <p:attrName>r</p:attrName>
                                        </p:attrNameLst>
                                      </p:cBhvr>
                                    </p:animRot>
                                  </p:childTnLst>
                                </p:cTn>
                              </p:par>
                              <p:par>
                                <p:cTn id="144" presetID="8" presetClass="emph" presetSubtype="0" fill="hold" grpId="1" nodeType="withEffect">
                                  <p:stCondLst>
                                    <p:cond delay="0"/>
                                  </p:stCondLst>
                                  <p:childTnLst>
                                    <p:animRot by="21600000">
                                      <p:cBhvr>
                                        <p:cTn id="145" dur="5000" fill="hold"/>
                                        <p:tgtEl>
                                          <p:spTgt spid="9"/>
                                        </p:tgtEl>
                                        <p:attrNameLst>
                                          <p:attrName>r</p:attrName>
                                        </p:attrNameLst>
                                      </p:cBhvr>
                                    </p:animRot>
                                  </p:childTnLst>
                                </p:cTn>
                              </p:par>
                              <p:par>
                                <p:cTn id="146" presetID="8" presetClass="emph" presetSubtype="0" fill="hold" grpId="1" nodeType="withEffect">
                                  <p:stCondLst>
                                    <p:cond delay="0"/>
                                  </p:stCondLst>
                                  <p:childTnLst>
                                    <p:animRot by="-21600000">
                                      <p:cBhvr>
                                        <p:cTn id="147" dur="5000" fill="hold"/>
                                        <p:tgtEl>
                                          <p:spTgt spid="10"/>
                                        </p:tgtEl>
                                        <p:attrNameLst>
                                          <p:attrName>r</p:attrName>
                                        </p:attrNameLst>
                                      </p:cBhvr>
                                    </p:animRot>
                                  </p:childTnLst>
                                </p:cTn>
                              </p:par>
                              <p:par>
                                <p:cTn id="148" presetID="8" presetClass="emph" presetSubtype="0" fill="hold" grpId="1" nodeType="withEffect">
                                  <p:stCondLst>
                                    <p:cond delay="0"/>
                                  </p:stCondLst>
                                  <p:childTnLst>
                                    <p:animRot by="21600000">
                                      <p:cBhvr>
                                        <p:cTn id="149" dur="5000" fill="hold"/>
                                        <p:tgtEl>
                                          <p:spTgt spid="13"/>
                                        </p:tgtEl>
                                        <p:attrNameLst>
                                          <p:attrName>r</p:attrName>
                                        </p:attrNameLst>
                                      </p:cBhvr>
                                    </p:animRot>
                                  </p:childTnLst>
                                </p:cTn>
                              </p:par>
                              <p:par>
                                <p:cTn id="150" presetID="8" presetClass="emph" presetSubtype="0" fill="hold" grpId="1" nodeType="withEffect">
                                  <p:stCondLst>
                                    <p:cond delay="0"/>
                                  </p:stCondLst>
                                  <p:childTnLst>
                                    <p:animRot by="-21600000">
                                      <p:cBhvr>
                                        <p:cTn id="151" dur="5000" fill="hold"/>
                                        <p:tgtEl>
                                          <p:spTgt spid="14"/>
                                        </p:tgtEl>
                                        <p:attrNameLst>
                                          <p:attrName>r</p:attrName>
                                        </p:attrNameLst>
                                      </p:cBhvr>
                                    </p:animRot>
                                  </p:childTnLst>
                                </p:cTn>
                              </p:par>
                              <p:par>
                                <p:cTn id="152" presetID="8" presetClass="emph" presetSubtype="0" fill="hold" grpId="1" nodeType="withEffect">
                                  <p:stCondLst>
                                    <p:cond delay="0"/>
                                  </p:stCondLst>
                                  <p:childTnLst>
                                    <p:animRot by="21600000">
                                      <p:cBhvr>
                                        <p:cTn id="153" dur="5000" fill="hold"/>
                                        <p:tgtEl>
                                          <p:spTgt spid="15"/>
                                        </p:tgtEl>
                                        <p:attrNameLst>
                                          <p:attrName>r</p:attrName>
                                        </p:attrNameLst>
                                      </p:cBhvr>
                                    </p:animRot>
                                  </p:childTnLst>
                                </p:cTn>
                              </p:par>
                              <p:par>
                                <p:cTn id="154" presetID="8" presetClass="emph" presetSubtype="0" fill="hold" grpId="1" nodeType="withEffect">
                                  <p:stCondLst>
                                    <p:cond delay="0"/>
                                  </p:stCondLst>
                                  <p:childTnLst>
                                    <p:animRot by="-21600000">
                                      <p:cBhvr>
                                        <p:cTn id="155" dur="5000" fill="hold"/>
                                        <p:tgtEl>
                                          <p:spTgt spid="16"/>
                                        </p:tgtEl>
                                        <p:attrNameLst>
                                          <p:attrName>r</p:attrName>
                                        </p:attrNameLst>
                                      </p:cBhvr>
                                    </p:animRot>
                                  </p:childTnLst>
                                </p:cTn>
                              </p:par>
                              <p:par>
                                <p:cTn id="156" presetID="8" presetClass="emph" presetSubtype="0" fill="hold" grpId="1" nodeType="withEffect">
                                  <p:stCondLst>
                                    <p:cond delay="0"/>
                                  </p:stCondLst>
                                  <p:childTnLst>
                                    <p:animRot by="21600000">
                                      <p:cBhvr>
                                        <p:cTn id="157" dur="5000" fill="hold"/>
                                        <p:tgtEl>
                                          <p:spTgt spid="21"/>
                                        </p:tgtEl>
                                        <p:attrNameLst>
                                          <p:attrName>r</p:attrName>
                                        </p:attrNameLst>
                                      </p:cBhvr>
                                    </p:animRot>
                                  </p:childTnLst>
                                </p:cTn>
                              </p:par>
                              <p:par>
                                <p:cTn id="158" presetID="8" presetClass="emph" presetSubtype="0" fill="hold" grpId="1" nodeType="withEffect">
                                  <p:stCondLst>
                                    <p:cond delay="0"/>
                                  </p:stCondLst>
                                  <p:childTnLst>
                                    <p:animRot by="-21600000">
                                      <p:cBhvr>
                                        <p:cTn id="159" dur="5000" fill="hold"/>
                                        <p:tgtEl>
                                          <p:spTgt spid="22"/>
                                        </p:tgtEl>
                                        <p:attrNameLst>
                                          <p:attrName>r</p:attrName>
                                        </p:attrNameLst>
                                      </p:cBhvr>
                                    </p:animRot>
                                  </p:childTnLst>
                                </p:cTn>
                              </p:par>
                              <p:par>
                                <p:cTn id="160" presetID="8" presetClass="emph" presetSubtype="0" fill="hold" grpId="1" nodeType="withEffect">
                                  <p:stCondLst>
                                    <p:cond delay="0"/>
                                  </p:stCondLst>
                                  <p:childTnLst>
                                    <p:animRot by="21600000">
                                      <p:cBhvr>
                                        <p:cTn id="161" dur="5000" fill="hold"/>
                                        <p:tgtEl>
                                          <p:spTgt spid="23"/>
                                        </p:tgtEl>
                                        <p:attrNameLst>
                                          <p:attrName>r</p:attrName>
                                        </p:attrNameLst>
                                      </p:cBhvr>
                                    </p:animRot>
                                  </p:childTnLst>
                                </p:cTn>
                              </p:par>
                              <p:par>
                                <p:cTn id="162" presetID="8" presetClass="emph" presetSubtype="0" fill="hold" grpId="1" nodeType="withEffect">
                                  <p:stCondLst>
                                    <p:cond delay="0"/>
                                  </p:stCondLst>
                                  <p:childTnLst>
                                    <p:animRot by="-21600000">
                                      <p:cBhvr>
                                        <p:cTn id="163" dur="5000" fill="hold"/>
                                        <p:tgtEl>
                                          <p:spTgt spid="24"/>
                                        </p:tgtEl>
                                        <p:attrNameLst>
                                          <p:attrName>r</p:attrName>
                                        </p:attrNameLst>
                                      </p:cBhvr>
                                    </p:animRot>
                                  </p:childTnLst>
                                </p:cTn>
                              </p:par>
                              <p:par>
                                <p:cTn id="164" presetID="8" presetClass="emph" presetSubtype="0" fill="hold" grpId="1" nodeType="withEffect">
                                  <p:stCondLst>
                                    <p:cond delay="0"/>
                                  </p:stCondLst>
                                  <p:childTnLst>
                                    <p:animRot by="21600000">
                                      <p:cBhvr>
                                        <p:cTn id="165" dur="5000" fill="hold"/>
                                        <p:tgtEl>
                                          <p:spTgt spid="25"/>
                                        </p:tgtEl>
                                        <p:attrNameLst>
                                          <p:attrName>r</p:attrName>
                                        </p:attrNameLst>
                                      </p:cBhvr>
                                    </p:animRot>
                                  </p:childTnLst>
                                </p:cTn>
                              </p:par>
                              <p:par>
                                <p:cTn id="166" presetID="8" presetClass="emph" presetSubtype="0" fill="hold" grpId="1" nodeType="withEffect">
                                  <p:stCondLst>
                                    <p:cond delay="0"/>
                                  </p:stCondLst>
                                  <p:childTnLst>
                                    <p:animRot by="-21600000">
                                      <p:cBhvr>
                                        <p:cTn id="167" dur="5000" fill="hold"/>
                                        <p:tgtEl>
                                          <p:spTgt spid="26"/>
                                        </p:tgtEl>
                                        <p:attrNameLst>
                                          <p:attrName>r</p:attrName>
                                        </p:attrNameLst>
                                      </p:cBhvr>
                                    </p:animRot>
                                  </p:childTnLst>
                                </p:cTn>
                              </p:par>
                              <p:par>
                                <p:cTn id="168" presetID="8" presetClass="emph" presetSubtype="0" fill="hold" grpId="1" nodeType="withEffect">
                                  <p:stCondLst>
                                    <p:cond delay="0"/>
                                  </p:stCondLst>
                                  <p:childTnLst>
                                    <p:animRot by="21600000">
                                      <p:cBhvr>
                                        <p:cTn id="169" dur="5000" fill="hold"/>
                                        <p:tgtEl>
                                          <p:spTgt spid="27"/>
                                        </p:tgtEl>
                                        <p:attrNameLst>
                                          <p:attrName>r</p:attrName>
                                        </p:attrNameLst>
                                      </p:cBhvr>
                                    </p:animRot>
                                  </p:childTnLst>
                                </p:cTn>
                              </p:par>
                              <p:par>
                                <p:cTn id="170" presetID="8" presetClass="emph" presetSubtype="0" fill="hold" grpId="1" nodeType="withEffect">
                                  <p:stCondLst>
                                    <p:cond delay="0"/>
                                  </p:stCondLst>
                                  <p:childTnLst>
                                    <p:animRot by="-21600000">
                                      <p:cBhvr>
                                        <p:cTn id="171" dur="5000" fill="hold"/>
                                        <p:tgtEl>
                                          <p:spTgt spid="28"/>
                                        </p:tgtEl>
                                        <p:attrNameLst>
                                          <p:attrName>r</p:attrName>
                                        </p:attrNameLst>
                                      </p:cBhvr>
                                    </p:animRot>
                                  </p:childTnLst>
                                </p:cTn>
                              </p:par>
                              <p:par>
                                <p:cTn id="172" presetID="8" presetClass="emph" presetSubtype="0" fill="hold" grpId="1" nodeType="withEffect">
                                  <p:stCondLst>
                                    <p:cond delay="0"/>
                                  </p:stCondLst>
                                  <p:childTnLst>
                                    <p:animRot by="21600000">
                                      <p:cBhvr>
                                        <p:cTn id="173" dur="5000" fill="hold"/>
                                        <p:tgtEl>
                                          <p:spTgt spid="37"/>
                                        </p:tgtEl>
                                        <p:attrNameLst>
                                          <p:attrName>r</p:attrName>
                                        </p:attrNameLst>
                                      </p:cBhvr>
                                    </p:animRot>
                                  </p:childTnLst>
                                </p:cTn>
                              </p:par>
                              <p:par>
                                <p:cTn id="174" presetID="8" presetClass="emph" presetSubtype="0" fill="hold" grpId="1" nodeType="withEffect">
                                  <p:stCondLst>
                                    <p:cond delay="0"/>
                                  </p:stCondLst>
                                  <p:childTnLst>
                                    <p:animRot by="-21600000">
                                      <p:cBhvr>
                                        <p:cTn id="175" dur="5000" fill="hold"/>
                                        <p:tgtEl>
                                          <p:spTgt spid="6"/>
                                        </p:tgtEl>
                                        <p:attrNameLst>
                                          <p:attrName>r</p:attrName>
                                        </p:attrNameLst>
                                      </p:cBhvr>
                                    </p:animRot>
                                  </p:childTnLst>
                                </p:cTn>
                              </p:par>
                              <p:par>
                                <p:cTn id="176" presetID="8" presetClass="emph" presetSubtype="0" fill="hold" grpId="1" nodeType="withEffect">
                                  <p:stCondLst>
                                    <p:cond delay="0"/>
                                  </p:stCondLst>
                                  <p:childTnLst>
                                    <p:animRot by="21600000">
                                      <p:cBhvr>
                                        <p:cTn id="177" dur="5000" fill="hold"/>
                                        <p:tgtEl>
                                          <p:spTgt spid="8"/>
                                        </p:tgtEl>
                                        <p:attrNameLst>
                                          <p:attrName>r</p:attrName>
                                        </p:attrNameLst>
                                      </p:cBhvr>
                                    </p:animRot>
                                  </p:childTnLst>
                                </p:cTn>
                              </p:par>
                              <p:par>
                                <p:cTn id="178" presetID="8" presetClass="emph" presetSubtype="0" fill="hold" grpId="1" nodeType="withEffect">
                                  <p:stCondLst>
                                    <p:cond delay="0"/>
                                  </p:stCondLst>
                                  <p:childTnLst>
                                    <p:animRot by="-21600000">
                                      <p:cBhvr>
                                        <p:cTn id="179" dur="5000" fill="hold"/>
                                        <p:tgtEl>
                                          <p:spTgt spid="11"/>
                                        </p:tgtEl>
                                        <p:attrNameLst>
                                          <p:attrName>r</p:attrName>
                                        </p:attrNameLst>
                                      </p:cBhvr>
                                    </p:animRot>
                                  </p:childTnLst>
                                </p:cTn>
                              </p:par>
                              <p:par>
                                <p:cTn id="180" presetID="8" presetClass="emph" presetSubtype="0" fill="hold" grpId="1" nodeType="withEffect">
                                  <p:stCondLst>
                                    <p:cond delay="0"/>
                                  </p:stCondLst>
                                  <p:childTnLst>
                                    <p:animRot by="21600000">
                                      <p:cBhvr>
                                        <p:cTn id="181" dur="5000" fill="hold"/>
                                        <p:tgtEl>
                                          <p:spTgt spid="12"/>
                                        </p:tgtEl>
                                        <p:attrNameLst>
                                          <p:attrName>r</p:attrName>
                                        </p:attrNameLst>
                                      </p:cBhvr>
                                    </p:animRot>
                                  </p:childTnLst>
                                </p:cTn>
                              </p:par>
                              <p:par>
                                <p:cTn id="182" presetID="8" presetClass="emph" presetSubtype="0" fill="hold" grpId="1" nodeType="withEffect">
                                  <p:stCondLst>
                                    <p:cond delay="0"/>
                                  </p:stCondLst>
                                  <p:childTnLst>
                                    <p:animRot by="-21600000">
                                      <p:cBhvr>
                                        <p:cTn id="183" dur="5000" fill="hold"/>
                                        <p:tgtEl>
                                          <p:spTgt spid="17"/>
                                        </p:tgtEl>
                                        <p:attrNameLst>
                                          <p:attrName>r</p:attrName>
                                        </p:attrNameLst>
                                      </p:cBhvr>
                                    </p:animRot>
                                  </p:childTnLst>
                                </p:cTn>
                              </p:par>
                              <p:par>
                                <p:cTn id="184" presetID="8" presetClass="emph" presetSubtype="0" fill="hold" grpId="1" nodeType="withEffect">
                                  <p:stCondLst>
                                    <p:cond delay="0"/>
                                  </p:stCondLst>
                                  <p:childTnLst>
                                    <p:animRot by="21600000">
                                      <p:cBhvr>
                                        <p:cTn id="185" dur="5000" fill="hold"/>
                                        <p:tgtEl>
                                          <p:spTgt spid="18"/>
                                        </p:tgtEl>
                                        <p:attrNameLst>
                                          <p:attrName>r</p:attrName>
                                        </p:attrNameLst>
                                      </p:cBhvr>
                                    </p:animRot>
                                  </p:childTnLst>
                                </p:cTn>
                              </p:par>
                              <p:par>
                                <p:cTn id="186" presetID="8" presetClass="emph" presetSubtype="0" fill="hold" grpId="1" nodeType="withEffect">
                                  <p:stCondLst>
                                    <p:cond delay="0"/>
                                  </p:stCondLst>
                                  <p:childTnLst>
                                    <p:animRot by="-21600000">
                                      <p:cBhvr>
                                        <p:cTn id="187" dur="5000" fill="hold"/>
                                        <p:tgtEl>
                                          <p:spTgt spid="19"/>
                                        </p:tgtEl>
                                        <p:attrNameLst>
                                          <p:attrName>r</p:attrName>
                                        </p:attrNameLst>
                                      </p:cBhvr>
                                    </p:animRot>
                                  </p:childTnLst>
                                </p:cTn>
                              </p:par>
                              <p:par>
                                <p:cTn id="188" presetID="8" presetClass="emph" presetSubtype="0" fill="hold" grpId="1" nodeType="withEffect">
                                  <p:stCondLst>
                                    <p:cond delay="0"/>
                                  </p:stCondLst>
                                  <p:childTnLst>
                                    <p:animRot by="21600000">
                                      <p:cBhvr>
                                        <p:cTn id="189" dur="5000" fill="hold"/>
                                        <p:tgtEl>
                                          <p:spTgt spid="20"/>
                                        </p:tgtEl>
                                        <p:attrNameLst>
                                          <p:attrName>r</p:attrName>
                                        </p:attrNameLst>
                                      </p:cBhvr>
                                    </p:animRot>
                                  </p:childTnLst>
                                </p:cTn>
                              </p:par>
                              <p:par>
                                <p:cTn id="190" presetID="8" presetClass="emph" presetSubtype="0" fill="hold" grpId="1" nodeType="withEffect">
                                  <p:stCondLst>
                                    <p:cond delay="0"/>
                                  </p:stCondLst>
                                  <p:childTnLst>
                                    <p:animRot by="-21600000">
                                      <p:cBhvr>
                                        <p:cTn id="191" dur="5000" fill="hold"/>
                                        <p:tgtEl>
                                          <p:spTgt spid="29"/>
                                        </p:tgtEl>
                                        <p:attrNameLst>
                                          <p:attrName>r</p:attrName>
                                        </p:attrNameLst>
                                      </p:cBhvr>
                                    </p:animRot>
                                  </p:childTnLst>
                                </p:cTn>
                              </p:par>
                              <p:par>
                                <p:cTn id="192" presetID="8" presetClass="emph" presetSubtype="0" fill="hold" grpId="1" nodeType="withEffect">
                                  <p:stCondLst>
                                    <p:cond delay="0"/>
                                  </p:stCondLst>
                                  <p:childTnLst>
                                    <p:animRot by="21600000">
                                      <p:cBhvr>
                                        <p:cTn id="193" dur="5000" fill="hold"/>
                                        <p:tgtEl>
                                          <p:spTgt spid="30"/>
                                        </p:tgtEl>
                                        <p:attrNameLst>
                                          <p:attrName>r</p:attrName>
                                        </p:attrNameLst>
                                      </p:cBhvr>
                                    </p:animRot>
                                  </p:childTnLst>
                                </p:cTn>
                              </p:par>
                              <p:par>
                                <p:cTn id="194" presetID="8" presetClass="emph" presetSubtype="0" fill="hold" grpId="1" nodeType="withEffect">
                                  <p:stCondLst>
                                    <p:cond delay="0"/>
                                  </p:stCondLst>
                                  <p:childTnLst>
                                    <p:animRot by="-21600000">
                                      <p:cBhvr>
                                        <p:cTn id="195" dur="5000" fill="hold"/>
                                        <p:tgtEl>
                                          <p:spTgt spid="31"/>
                                        </p:tgtEl>
                                        <p:attrNameLst>
                                          <p:attrName>r</p:attrName>
                                        </p:attrNameLst>
                                      </p:cBhvr>
                                    </p:animRot>
                                  </p:childTnLst>
                                </p:cTn>
                              </p:par>
                              <p:par>
                                <p:cTn id="196" presetID="8" presetClass="emph" presetSubtype="0" fill="hold" grpId="1" nodeType="withEffect">
                                  <p:stCondLst>
                                    <p:cond delay="0"/>
                                  </p:stCondLst>
                                  <p:childTnLst>
                                    <p:animRot by="21600000">
                                      <p:cBhvr>
                                        <p:cTn id="197" dur="5000" fill="hold"/>
                                        <p:tgtEl>
                                          <p:spTgt spid="32"/>
                                        </p:tgtEl>
                                        <p:attrNameLst>
                                          <p:attrName>r</p:attrName>
                                        </p:attrNameLst>
                                      </p:cBhvr>
                                    </p:animRot>
                                  </p:childTnLst>
                                </p:cTn>
                              </p:par>
                              <p:par>
                                <p:cTn id="198" presetID="8" presetClass="emph" presetSubtype="0" fill="hold" grpId="1" nodeType="withEffect">
                                  <p:stCondLst>
                                    <p:cond delay="0"/>
                                  </p:stCondLst>
                                  <p:childTnLst>
                                    <p:animRot by="-21600000">
                                      <p:cBhvr>
                                        <p:cTn id="199" dur="5000" fill="hold"/>
                                        <p:tgtEl>
                                          <p:spTgt spid="33"/>
                                        </p:tgtEl>
                                        <p:attrNameLst>
                                          <p:attrName>r</p:attrName>
                                        </p:attrNameLst>
                                      </p:cBhvr>
                                    </p:animRot>
                                  </p:childTnLst>
                                </p:cTn>
                              </p:par>
                              <p:par>
                                <p:cTn id="200" presetID="8" presetClass="emph" presetSubtype="0" fill="hold" grpId="1" nodeType="withEffect">
                                  <p:stCondLst>
                                    <p:cond delay="0"/>
                                  </p:stCondLst>
                                  <p:childTnLst>
                                    <p:animRot by="21600000">
                                      <p:cBhvr>
                                        <p:cTn id="201" dur="5000" fill="hold"/>
                                        <p:tgtEl>
                                          <p:spTgt spid="34"/>
                                        </p:tgtEl>
                                        <p:attrNameLst>
                                          <p:attrName>r</p:attrName>
                                        </p:attrNameLst>
                                      </p:cBhvr>
                                    </p:animRot>
                                  </p:childTnLst>
                                </p:cTn>
                              </p:par>
                              <p:par>
                                <p:cTn id="202" presetID="8" presetClass="emph" presetSubtype="0" fill="hold" grpId="1" nodeType="withEffect">
                                  <p:stCondLst>
                                    <p:cond delay="0"/>
                                  </p:stCondLst>
                                  <p:childTnLst>
                                    <p:animRot by="-21600000">
                                      <p:cBhvr>
                                        <p:cTn id="203" dur="5000" fill="hold"/>
                                        <p:tgtEl>
                                          <p:spTgt spid="35"/>
                                        </p:tgtEl>
                                        <p:attrNameLst>
                                          <p:attrName>r</p:attrName>
                                        </p:attrNameLst>
                                      </p:cBhvr>
                                    </p:animRot>
                                  </p:childTnLst>
                                </p:cTn>
                              </p:par>
                              <p:par>
                                <p:cTn id="204" presetID="8" presetClass="emph" presetSubtype="0" fill="hold" grpId="1" nodeType="withEffect">
                                  <p:stCondLst>
                                    <p:cond delay="0"/>
                                  </p:stCondLst>
                                  <p:childTnLst>
                                    <p:animRot by="21600000">
                                      <p:cBhvr>
                                        <p:cTn id="205" dur="5000" fill="hold"/>
                                        <p:tgtEl>
                                          <p:spTgt spid="36"/>
                                        </p:tgtEl>
                                        <p:attrNameLst>
                                          <p:attrName>r</p:attrName>
                                        </p:attrNameLst>
                                      </p:cBhvr>
                                    </p:animRot>
                                  </p:childTnLst>
                                </p:cTn>
                              </p:par>
                            </p:childTnLst>
                          </p:cTn>
                        </p:par>
                        <p:par>
                          <p:cTn id="206" fill="hold">
                            <p:stCondLst>
                              <p:cond delay="5000"/>
                            </p:stCondLst>
                            <p:childTnLst>
                              <p:par>
                                <p:cTn id="207" presetID="2" presetClass="exit" presetSubtype="6" fill="hold" grpId="2" nodeType="afterEffect">
                                  <p:stCondLst>
                                    <p:cond delay="0"/>
                                  </p:stCondLst>
                                  <p:childTnLst>
                                    <p:anim calcmode="lin" valueType="num">
                                      <p:cBhvr additive="base">
                                        <p:cTn id="208" dur="5000"/>
                                        <p:tgtEl>
                                          <p:spTgt spid="5"/>
                                        </p:tgtEl>
                                        <p:attrNameLst>
                                          <p:attrName>ppt_x</p:attrName>
                                        </p:attrNameLst>
                                      </p:cBhvr>
                                      <p:tavLst>
                                        <p:tav tm="0">
                                          <p:val>
                                            <p:strVal val="ppt_x"/>
                                          </p:val>
                                        </p:tav>
                                        <p:tav tm="100000">
                                          <p:val>
                                            <p:strVal val="1+ppt_w/2"/>
                                          </p:val>
                                        </p:tav>
                                      </p:tavLst>
                                    </p:anim>
                                    <p:anim calcmode="lin" valueType="num">
                                      <p:cBhvr additive="base">
                                        <p:cTn id="209" dur="5000"/>
                                        <p:tgtEl>
                                          <p:spTgt spid="5"/>
                                        </p:tgtEl>
                                        <p:attrNameLst>
                                          <p:attrName>ppt_y</p:attrName>
                                        </p:attrNameLst>
                                      </p:cBhvr>
                                      <p:tavLst>
                                        <p:tav tm="0">
                                          <p:val>
                                            <p:strVal val="ppt_y"/>
                                          </p:val>
                                        </p:tav>
                                        <p:tav tm="100000">
                                          <p:val>
                                            <p:strVal val="1+ppt_h/2"/>
                                          </p:val>
                                        </p:tav>
                                      </p:tavLst>
                                    </p:anim>
                                    <p:set>
                                      <p:cBhvr>
                                        <p:cTn id="210" dur="1" fill="hold">
                                          <p:stCondLst>
                                            <p:cond delay="4999"/>
                                          </p:stCondLst>
                                        </p:cTn>
                                        <p:tgtEl>
                                          <p:spTgt spid="5"/>
                                        </p:tgtEl>
                                        <p:attrNameLst>
                                          <p:attrName>style.visibility</p:attrName>
                                        </p:attrNameLst>
                                      </p:cBhvr>
                                      <p:to>
                                        <p:strVal val="hidden"/>
                                      </p:to>
                                    </p:set>
                                  </p:childTnLst>
                                </p:cTn>
                              </p:par>
                              <p:par>
                                <p:cTn id="211" presetID="2" presetClass="exit" presetSubtype="6" fill="hold" grpId="2" nodeType="withEffect">
                                  <p:stCondLst>
                                    <p:cond delay="0"/>
                                  </p:stCondLst>
                                  <p:childTnLst>
                                    <p:anim calcmode="lin" valueType="num">
                                      <p:cBhvr additive="base">
                                        <p:cTn id="212" dur="5000"/>
                                        <p:tgtEl>
                                          <p:spTgt spid="7"/>
                                        </p:tgtEl>
                                        <p:attrNameLst>
                                          <p:attrName>ppt_x</p:attrName>
                                        </p:attrNameLst>
                                      </p:cBhvr>
                                      <p:tavLst>
                                        <p:tav tm="0">
                                          <p:val>
                                            <p:strVal val="ppt_x"/>
                                          </p:val>
                                        </p:tav>
                                        <p:tav tm="100000">
                                          <p:val>
                                            <p:strVal val="1+ppt_w/2"/>
                                          </p:val>
                                        </p:tav>
                                      </p:tavLst>
                                    </p:anim>
                                    <p:anim calcmode="lin" valueType="num">
                                      <p:cBhvr additive="base">
                                        <p:cTn id="213" dur="5000"/>
                                        <p:tgtEl>
                                          <p:spTgt spid="7"/>
                                        </p:tgtEl>
                                        <p:attrNameLst>
                                          <p:attrName>ppt_y</p:attrName>
                                        </p:attrNameLst>
                                      </p:cBhvr>
                                      <p:tavLst>
                                        <p:tav tm="0">
                                          <p:val>
                                            <p:strVal val="ppt_y"/>
                                          </p:val>
                                        </p:tav>
                                        <p:tav tm="100000">
                                          <p:val>
                                            <p:strVal val="1+ppt_h/2"/>
                                          </p:val>
                                        </p:tav>
                                      </p:tavLst>
                                    </p:anim>
                                    <p:set>
                                      <p:cBhvr>
                                        <p:cTn id="214" dur="1" fill="hold">
                                          <p:stCondLst>
                                            <p:cond delay="4999"/>
                                          </p:stCondLst>
                                        </p:cTn>
                                        <p:tgtEl>
                                          <p:spTgt spid="7"/>
                                        </p:tgtEl>
                                        <p:attrNameLst>
                                          <p:attrName>style.visibility</p:attrName>
                                        </p:attrNameLst>
                                      </p:cBhvr>
                                      <p:to>
                                        <p:strVal val="hidden"/>
                                      </p:to>
                                    </p:set>
                                  </p:childTnLst>
                                </p:cTn>
                              </p:par>
                              <p:par>
                                <p:cTn id="215" presetID="2" presetClass="exit" presetSubtype="6" fill="hold" grpId="2" nodeType="withEffect">
                                  <p:stCondLst>
                                    <p:cond delay="0"/>
                                  </p:stCondLst>
                                  <p:childTnLst>
                                    <p:anim calcmode="lin" valueType="num">
                                      <p:cBhvr additive="base">
                                        <p:cTn id="216" dur="5000"/>
                                        <p:tgtEl>
                                          <p:spTgt spid="9"/>
                                        </p:tgtEl>
                                        <p:attrNameLst>
                                          <p:attrName>ppt_x</p:attrName>
                                        </p:attrNameLst>
                                      </p:cBhvr>
                                      <p:tavLst>
                                        <p:tav tm="0">
                                          <p:val>
                                            <p:strVal val="ppt_x"/>
                                          </p:val>
                                        </p:tav>
                                        <p:tav tm="100000">
                                          <p:val>
                                            <p:strVal val="1+ppt_w/2"/>
                                          </p:val>
                                        </p:tav>
                                      </p:tavLst>
                                    </p:anim>
                                    <p:anim calcmode="lin" valueType="num">
                                      <p:cBhvr additive="base">
                                        <p:cTn id="217" dur="5000"/>
                                        <p:tgtEl>
                                          <p:spTgt spid="9"/>
                                        </p:tgtEl>
                                        <p:attrNameLst>
                                          <p:attrName>ppt_y</p:attrName>
                                        </p:attrNameLst>
                                      </p:cBhvr>
                                      <p:tavLst>
                                        <p:tav tm="0">
                                          <p:val>
                                            <p:strVal val="ppt_y"/>
                                          </p:val>
                                        </p:tav>
                                        <p:tav tm="100000">
                                          <p:val>
                                            <p:strVal val="1+ppt_h/2"/>
                                          </p:val>
                                        </p:tav>
                                      </p:tavLst>
                                    </p:anim>
                                    <p:set>
                                      <p:cBhvr>
                                        <p:cTn id="218" dur="1" fill="hold">
                                          <p:stCondLst>
                                            <p:cond delay="4999"/>
                                          </p:stCondLst>
                                        </p:cTn>
                                        <p:tgtEl>
                                          <p:spTgt spid="9"/>
                                        </p:tgtEl>
                                        <p:attrNameLst>
                                          <p:attrName>style.visibility</p:attrName>
                                        </p:attrNameLst>
                                      </p:cBhvr>
                                      <p:to>
                                        <p:strVal val="hidden"/>
                                      </p:to>
                                    </p:set>
                                  </p:childTnLst>
                                </p:cTn>
                              </p:par>
                              <p:par>
                                <p:cTn id="219" presetID="2" presetClass="exit" presetSubtype="6" fill="hold" grpId="2" nodeType="withEffect">
                                  <p:stCondLst>
                                    <p:cond delay="0"/>
                                  </p:stCondLst>
                                  <p:childTnLst>
                                    <p:anim calcmode="lin" valueType="num">
                                      <p:cBhvr additive="base">
                                        <p:cTn id="220" dur="5000"/>
                                        <p:tgtEl>
                                          <p:spTgt spid="10"/>
                                        </p:tgtEl>
                                        <p:attrNameLst>
                                          <p:attrName>ppt_x</p:attrName>
                                        </p:attrNameLst>
                                      </p:cBhvr>
                                      <p:tavLst>
                                        <p:tav tm="0">
                                          <p:val>
                                            <p:strVal val="ppt_x"/>
                                          </p:val>
                                        </p:tav>
                                        <p:tav tm="100000">
                                          <p:val>
                                            <p:strVal val="1+ppt_w/2"/>
                                          </p:val>
                                        </p:tav>
                                      </p:tavLst>
                                    </p:anim>
                                    <p:anim calcmode="lin" valueType="num">
                                      <p:cBhvr additive="base">
                                        <p:cTn id="221" dur="5000"/>
                                        <p:tgtEl>
                                          <p:spTgt spid="10"/>
                                        </p:tgtEl>
                                        <p:attrNameLst>
                                          <p:attrName>ppt_y</p:attrName>
                                        </p:attrNameLst>
                                      </p:cBhvr>
                                      <p:tavLst>
                                        <p:tav tm="0">
                                          <p:val>
                                            <p:strVal val="ppt_y"/>
                                          </p:val>
                                        </p:tav>
                                        <p:tav tm="100000">
                                          <p:val>
                                            <p:strVal val="1+ppt_h/2"/>
                                          </p:val>
                                        </p:tav>
                                      </p:tavLst>
                                    </p:anim>
                                    <p:set>
                                      <p:cBhvr>
                                        <p:cTn id="222" dur="1" fill="hold">
                                          <p:stCondLst>
                                            <p:cond delay="4999"/>
                                          </p:stCondLst>
                                        </p:cTn>
                                        <p:tgtEl>
                                          <p:spTgt spid="10"/>
                                        </p:tgtEl>
                                        <p:attrNameLst>
                                          <p:attrName>style.visibility</p:attrName>
                                        </p:attrNameLst>
                                      </p:cBhvr>
                                      <p:to>
                                        <p:strVal val="hidden"/>
                                      </p:to>
                                    </p:set>
                                  </p:childTnLst>
                                </p:cTn>
                              </p:par>
                              <p:par>
                                <p:cTn id="223" presetID="2" presetClass="exit" presetSubtype="6" fill="hold" grpId="2" nodeType="withEffect">
                                  <p:stCondLst>
                                    <p:cond delay="0"/>
                                  </p:stCondLst>
                                  <p:childTnLst>
                                    <p:anim calcmode="lin" valueType="num">
                                      <p:cBhvr additive="base">
                                        <p:cTn id="224" dur="5000"/>
                                        <p:tgtEl>
                                          <p:spTgt spid="13"/>
                                        </p:tgtEl>
                                        <p:attrNameLst>
                                          <p:attrName>ppt_x</p:attrName>
                                        </p:attrNameLst>
                                      </p:cBhvr>
                                      <p:tavLst>
                                        <p:tav tm="0">
                                          <p:val>
                                            <p:strVal val="ppt_x"/>
                                          </p:val>
                                        </p:tav>
                                        <p:tav tm="100000">
                                          <p:val>
                                            <p:strVal val="1+ppt_w/2"/>
                                          </p:val>
                                        </p:tav>
                                      </p:tavLst>
                                    </p:anim>
                                    <p:anim calcmode="lin" valueType="num">
                                      <p:cBhvr additive="base">
                                        <p:cTn id="225" dur="5000"/>
                                        <p:tgtEl>
                                          <p:spTgt spid="13"/>
                                        </p:tgtEl>
                                        <p:attrNameLst>
                                          <p:attrName>ppt_y</p:attrName>
                                        </p:attrNameLst>
                                      </p:cBhvr>
                                      <p:tavLst>
                                        <p:tav tm="0">
                                          <p:val>
                                            <p:strVal val="ppt_y"/>
                                          </p:val>
                                        </p:tav>
                                        <p:tav tm="100000">
                                          <p:val>
                                            <p:strVal val="1+ppt_h/2"/>
                                          </p:val>
                                        </p:tav>
                                      </p:tavLst>
                                    </p:anim>
                                    <p:set>
                                      <p:cBhvr>
                                        <p:cTn id="226" dur="1" fill="hold">
                                          <p:stCondLst>
                                            <p:cond delay="4999"/>
                                          </p:stCondLst>
                                        </p:cTn>
                                        <p:tgtEl>
                                          <p:spTgt spid="13"/>
                                        </p:tgtEl>
                                        <p:attrNameLst>
                                          <p:attrName>style.visibility</p:attrName>
                                        </p:attrNameLst>
                                      </p:cBhvr>
                                      <p:to>
                                        <p:strVal val="hidden"/>
                                      </p:to>
                                    </p:set>
                                  </p:childTnLst>
                                </p:cTn>
                              </p:par>
                              <p:par>
                                <p:cTn id="227" presetID="2" presetClass="exit" presetSubtype="6" fill="hold" grpId="2" nodeType="withEffect">
                                  <p:stCondLst>
                                    <p:cond delay="0"/>
                                  </p:stCondLst>
                                  <p:childTnLst>
                                    <p:anim calcmode="lin" valueType="num">
                                      <p:cBhvr additive="base">
                                        <p:cTn id="228" dur="5000"/>
                                        <p:tgtEl>
                                          <p:spTgt spid="14"/>
                                        </p:tgtEl>
                                        <p:attrNameLst>
                                          <p:attrName>ppt_x</p:attrName>
                                        </p:attrNameLst>
                                      </p:cBhvr>
                                      <p:tavLst>
                                        <p:tav tm="0">
                                          <p:val>
                                            <p:strVal val="ppt_x"/>
                                          </p:val>
                                        </p:tav>
                                        <p:tav tm="100000">
                                          <p:val>
                                            <p:strVal val="1+ppt_w/2"/>
                                          </p:val>
                                        </p:tav>
                                      </p:tavLst>
                                    </p:anim>
                                    <p:anim calcmode="lin" valueType="num">
                                      <p:cBhvr additive="base">
                                        <p:cTn id="229" dur="5000"/>
                                        <p:tgtEl>
                                          <p:spTgt spid="14"/>
                                        </p:tgtEl>
                                        <p:attrNameLst>
                                          <p:attrName>ppt_y</p:attrName>
                                        </p:attrNameLst>
                                      </p:cBhvr>
                                      <p:tavLst>
                                        <p:tav tm="0">
                                          <p:val>
                                            <p:strVal val="ppt_y"/>
                                          </p:val>
                                        </p:tav>
                                        <p:tav tm="100000">
                                          <p:val>
                                            <p:strVal val="1+ppt_h/2"/>
                                          </p:val>
                                        </p:tav>
                                      </p:tavLst>
                                    </p:anim>
                                    <p:set>
                                      <p:cBhvr>
                                        <p:cTn id="230" dur="1" fill="hold">
                                          <p:stCondLst>
                                            <p:cond delay="4999"/>
                                          </p:stCondLst>
                                        </p:cTn>
                                        <p:tgtEl>
                                          <p:spTgt spid="14"/>
                                        </p:tgtEl>
                                        <p:attrNameLst>
                                          <p:attrName>style.visibility</p:attrName>
                                        </p:attrNameLst>
                                      </p:cBhvr>
                                      <p:to>
                                        <p:strVal val="hidden"/>
                                      </p:to>
                                    </p:set>
                                  </p:childTnLst>
                                </p:cTn>
                              </p:par>
                              <p:par>
                                <p:cTn id="231" presetID="2" presetClass="exit" presetSubtype="6" fill="hold" grpId="2" nodeType="withEffect">
                                  <p:stCondLst>
                                    <p:cond delay="0"/>
                                  </p:stCondLst>
                                  <p:childTnLst>
                                    <p:anim calcmode="lin" valueType="num">
                                      <p:cBhvr additive="base">
                                        <p:cTn id="232" dur="5000"/>
                                        <p:tgtEl>
                                          <p:spTgt spid="15"/>
                                        </p:tgtEl>
                                        <p:attrNameLst>
                                          <p:attrName>ppt_x</p:attrName>
                                        </p:attrNameLst>
                                      </p:cBhvr>
                                      <p:tavLst>
                                        <p:tav tm="0">
                                          <p:val>
                                            <p:strVal val="ppt_x"/>
                                          </p:val>
                                        </p:tav>
                                        <p:tav tm="100000">
                                          <p:val>
                                            <p:strVal val="1+ppt_w/2"/>
                                          </p:val>
                                        </p:tav>
                                      </p:tavLst>
                                    </p:anim>
                                    <p:anim calcmode="lin" valueType="num">
                                      <p:cBhvr additive="base">
                                        <p:cTn id="233" dur="5000"/>
                                        <p:tgtEl>
                                          <p:spTgt spid="15"/>
                                        </p:tgtEl>
                                        <p:attrNameLst>
                                          <p:attrName>ppt_y</p:attrName>
                                        </p:attrNameLst>
                                      </p:cBhvr>
                                      <p:tavLst>
                                        <p:tav tm="0">
                                          <p:val>
                                            <p:strVal val="ppt_y"/>
                                          </p:val>
                                        </p:tav>
                                        <p:tav tm="100000">
                                          <p:val>
                                            <p:strVal val="1+ppt_h/2"/>
                                          </p:val>
                                        </p:tav>
                                      </p:tavLst>
                                    </p:anim>
                                    <p:set>
                                      <p:cBhvr>
                                        <p:cTn id="234" dur="1" fill="hold">
                                          <p:stCondLst>
                                            <p:cond delay="4999"/>
                                          </p:stCondLst>
                                        </p:cTn>
                                        <p:tgtEl>
                                          <p:spTgt spid="15"/>
                                        </p:tgtEl>
                                        <p:attrNameLst>
                                          <p:attrName>style.visibility</p:attrName>
                                        </p:attrNameLst>
                                      </p:cBhvr>
                                      <p:to>
                                        <p:strVal val="hidden"/>
                                      </p:to>
                                    </p:set>
                                  </p:childTnLst>
                                </p:cTn>
                              </p:par>
                              <p:par>
                                <p:cTn id="235" presetID="2" presetClass="exit" presetSubtype="6" fill="hold" grpId="2" nodeType="withEffect">
                                  <p:stCondLst>
                                    <p:cond delay="0"/>
                                  </p:stCondLst>
                                  <p:childTnLst>
                                    <p:anim calcmode="lin" valueType="num">
                                      <p:cBhvr additive="base">
                                        <p:cTn id="236" dur="5000"/>
                                        <p:tgtEl>
                                          <p:spTgt spid="16"/>
                                        </p:tgtEl>
                                        <p:attrNameLst>
                                          <p:attrName>ppt_x</p:attrName>
                                        </p:attrNameLst>
                                      </p:cBhvr>
                                      <p:tavLst>
                                        <p:tav tm="0">
                                          <p:val>
                                            <p:strVal val="ppt_x"/>
                                          </p:val>
                                        </p:tav>
                                        <p:tav tm="100000">
                                          <p:val>
                                            <p:strVal val="1+ppt_w/2"/>
                                          </p:val>
                                        </p:tav>
                                      </p:tavLst>
                                    </p:anim>
                                    <p:anim calcmode="lin" valueType="num">
                                      <p:cBhvr additive="base">
                                        <p:cTn id="237" dur="5000"/>
                                        <p:tgtEl>
                                          <p:spTgt spid="16"/>
                                        </p:tgtEl>
                                        <p:attrNameLst>
                                          <p:attrName>ppt_y</p:attrName>
                                        </p:attrNameLst>
                                      </p:cBhvr>
                                      <p:tavLst>
                                        <p:tav tm="0">
                                          <p:val>
                                            <p:strVal val="ppt_y"/>
                                          </p:val>
                                        </p:tav>
                                        <p:tav tm="100000">
                                          <p:val>
                                            <p:strVal val="1+ppt_h/2"/>
                                          </p:val>
                                        </p:tav>
                                      </p:tavLst>
                                    </p:anim>
                                    <p:set>
                                      <p:cBhvr>
                                        <p:cTn id="238" dur="1" fill="hold">
                                          <p:stCondLst>
                                            <p:cond delay="4999"/>
                                          </p:stCondLst>
                                        </p:cTn>
                                        <p:tgtEl>
                                          <p:spTgt spid="16"/>
                                        </p:tgtEl>
                                        <p:attrNameLst>
                                          <p:attrName>style.visibility</p:attrName>
                                        </p:attrNameLst>
                                      </p:cBhvr>
                                      <p:to>
                                        <p:strVal val="hidden"/>
                                      </p:to>
                                    </p:set>
                                  </p:childTnLst>
                                </p:cTn>
                              </p:par>
                              <p:par>
                                <p:cTn id="239" presetID="2" presetClass="exit" presetSubtype="6" fill="hold" grpId="2" nodeType="withEffect">
                                  <p:stCondLst>
                                    <p:cond delay="0"/>
                                  </p:stCondLst>
                                  <p:childTnLst>
                                    <p:anim calcmode="lin" valueType="num">
                                      <p:cBhvr additive="base">
                                        <p:cTn id="240" dur="5000"/>
                                        <p:tgtEl>
                                          <p:spTgt spid="21"/>
                                        </p:tgtEl>
                                        <p:attrNameLst>
                                          <p:attrName>ppt_x</p:attrName>
                                        </p:attrNameLst>
                                      </p:cBhvr>
                                      <p:tavLst>
                                        <p:tav tm="0">
                                          <p:val>
                                            <p:strVal val="ppt_x"/>
                                          </p:val>
                                        </p:tav>
                                        <p:tav tm="100000">
                                          <p:val>
                                            <p:strVal val="1+ppt_w/2"/>
                                          </p:val>
                                        </p:tav>
                                      </p:tavLst>
                                    </p:anim>
                                    <p:anim calcmode="lin" valueType="num">
                                      <p:cBhvr additive="base">
                                        <p:cTn id="241" dur="5000"/>
                                        <p:tgtEl>
                                          <p:spTgt spid="21"/>
                                        </p:tgtEl>
                                        <p:attrNameLst>
                                          <p:attrName>ppt_y</p:attrName>
                                        </p:attrNameLst>
                                      </p:cBhvr>
                                      <p:tavLst>
                                        <p:tav tm="0">
                                          <p:val>
                                            <p:strVal val="ppt_y"/>
                                          </p:val>
                                        </p:tav>
                                        <p:tav tm="100000">
                                          <p:val>
                                            <p:strVal val="1+ppt_h/2"/>
                                          </p:val>
                                        </p:tav>
                                      </p:tavLst>
                                    </p:anim>
                                    <p:set>
                                      <p:cBhvr>
                                        <p:cTn id="242" dur="1" fill="hold">
                                          <p:stCondLst>
                                            <p:cond delay="4999"/>
                                          </p:stCondLst>
                                        </p:cTn>
                                        <p:tgtEl>
                                          <p:spTgt spid="21"/>
                                        </p:tgtEl>
                                        <p:attrNameLst>
                                          <p:attrName>style.visibility</p:attrName>
                                        </p:attrNameLst>
                                      </p:cBhvr>
                                      <p:to>
                                        <p:strVal val="hidden"/>
                                      </p:to>
                                    </p:set>
                                  </p:childTnLst>
                                </p:cTn>
                              </p:par>
                              <p:par>
                                <p:cTn id="243" presetID="2" presetClass="exit" presetSubtype="6" fill="hold" grpId="2" nodeType="withEffect">
                                  <p:stCondLst>
                                    <p:cond delay="0"/>
                                  </p:stCondLst>
                                  <p:childTnLst>
                                    <p:anim calcmode="lin" valueType="num">
                                      <p:cBhvr additive="base">
                                        <p:cTn id="244" dur="5000"/>
                                        <p:tgtEl>
                                          <p:spTgt spid="22"/>
                                        </p:tgtEl>
                                        <p:attrNameLst>
                                          <p:attrName>ppt_x</p:attrName>
                                        </p:attrNameLst>
                                      </p:cBhvr>
                                      <p:tavLst>
                                        <p:tav tm="0">
                                          <p:val>
                                            <p:strVal val="ppt_x"/>
                                          </p:val>
                                        </p:tav>
                                        <p:tav tm="100000">
                                          <p:val>
                                            <p:strVal val="1+ppt_w/2"/>
                                          </p:val>
                                        </p:tav>
                                      </p:tavLst>
                                    </p:anim>
                                    <p:anim calcmode="lin" valueType="num">
                                      <p:cBhvr additive="base">
                                        <p:cTn id="245" dur="5000"/>
                                        <p:tgtEl>
                                          <p:spTgt spid="22"/>
                                        </p:tgtEl>
                                        <p:attrNameLst>
                                          <p:attrName>ppt_y</p:attrName>
                                        </p:attrNameLst>
                                      </p:cBhvr>
                                      <p:tavLst>
                                        <p:tav tm="0">
                                          <p:val>
                                            <p:strVal val="ppt_y"/>
                                          </p:val>
                                        </p:tav>
                                        <p:tav tm="100000">
                                          <p:val>
                                            <p:strVal val="1+ppt_h/2"/>
                                          </p:val>
                                        </p:tav>
                                      </p:tavLst>
                                    </p:anim>
                                    <p:set>
                                      <p:cBhvr>
                                        <p:cTn id="246" dur="1" fill="hold">
                                          <p:stCondLst>
                                            <p:cond delay="4999"/>
                                          </p:stCondLst>
                                        </p:cTn>
                                        <p:tgtEl>
                                          <p:spTgt spid="22"/>
                                        </p:tgtEl>
                                        <p:attrNameLst>
                                          <p:attrName>style.visibility</p:attrName>
                                        </p:attrNameLst>
                                      </p:cBhvr>
                                      <p:to>
                                        <p:strVal val="hidden"/>
                                      </p:to>
                                    </p:set>
                                  </p:childTnLst>
                                </p:cTn>
                              </p:par>
                              <p:par>
                                <p:cTn id="247" presetID="2" presetClass="exit" presetSubtype="6" fill="hold" grpId="2" nodeType="withEffect">
                                  <p:stCondLst>
                                    <p:cond delay="0"/>
                                  </p:stCondLst>
                                  <p:childTnLst>
                                    <p:anim calcmode="lin" valueType="num">
                                      <p:cBhvr additive="base">
                                        <p:cTn id="248" dur="5000"/>
                                        <p:tgtEl>
                                          <p:spTgt spid="23"/>
                                        </p:tgtEl>
                                        <p:attrNameLst>
                                          <p:attrName>ppt_x</p:attrName>
                                        </p:attrNameLst>
                                      </p:cBhvr>
                                      <p:tavLst>
                                        <p:tav tm="0">
                                          <p:val>
                                            <p:strVal val="ppt_x"/>
                                          </p:val>
                                        </p:tav>
                                        <p:tav tm="100000">
                                          <p:val>
                                            <p:strVal val="1+ppt_w/2"/>
                                          </p:val>
                                        </p:tav>
                                      </p:tavLst>
                                    </p:anim>
                                    <p:anim calcmode="lin" valueType="num">
                                      <p:cBhvr additive="base">
                                        <p:cTn id="249" dur="5000"/>
                                        <p:tgtEl>
                                          <p:spTgt spid="23"/>
                                        </p:tgtEl>
                                        <p:attrNameLst>
                                          <p:attrName>ppt_y</p:attrName>
                                        </p:attrNameLst>
                                      </p:cBhvr>
                                      <p:tavLst>
                                        <p:tav tm="0">
                                          <p:val>
                                            <p:strVal val="ppt_y"/>
                                          </p:val>
                                        </p:tav>
                                        <p:tav tm="100000">
                                          <p:val>
                                            <p:strVal val="1+ppt_h/2"/>
                                          </p:val>
                                        </p:tav>
                                      </p:tavLst>
                                    </p:anim>
                                    <p:set>
                                      <p:cBhvr>
                                        <p:cTn id="250" dur="1" fill="hold">
                                          <p:stCondLst>
                                            <p:cond delay="4999"/>
                                          </p:stCondLst>
                                        </p:cTn>
                                        <p:tgtEl>
                                          <p:spTgt spid="23"/>
                                        </p:tgtEl>
                                        <p:attrNameLst>
                                          <p:attrName>style.visibility</p:attrName>
                                        </p:attrNameLst>
                                      </p:cBhvr>
                                      <p:to>
                                        <p:strVal val="hidden"/>
                                      </p:to>
                                    </p:set>
                                  </p:childTnLst>
                                </p:cTn>
                              </p:par>
                              <p:par>
                                <p:cTn id="251" presetID="2" presetClass="exit" presetSubtype="6" fill="hold" grpId="2" nodeType="withEffect">
                                  <p:stCondLst>
                                    <p:cond delay="0"/>
                                  </p:stCondLst>
                                  <p:childTnLst>
                                    <p:anim calcmode="lin" valueType="num">
                                      <p:cBhvr additive="base">
                                        <p:cTn id="252" dur="5000"/>
                                        <p:tgtEl>
                                          <p:spTgt spid="24"/>
                                        </p:tgtEl>
                                        <p:attrNameLst>
                                          <p:attrName>ppt_x</p:attrName>
                                        </p:attrNameLst>
                                      </p:cBhvr>
                                      <p:tavLst>
                                        <p:tav tm="0">
                                          <p:val>
                                            <p:strVal val="ppt_x"/>
                                          </p:val>
                                        </p:tav>
                                        <p:tav tm="100000">
                                          <p:val>
                                            <p:strVal val="1+ppt_w/2"/>
                                          </p:val>
                                        </p:tav>
                                      </p:tavLst>
                                    </p:anim>
                                    <p:anim calcmode="lin" valueType="num">
                                      <p:cBhvr additive="base">
                                        <p:cTn id="253" dur="5000"/>
                                        <p:tgtEl>
                                          <p:spTgt spid="24"/>
                                        </p:tgtEl>
                                        <p:attrNameLst>
                                          <p:attrName>ppt_y</p:attrName>
                                        </p:attrNameLst>
                                      </p:cBhvr>
                                      <p:tavLst>
                                        <p:tav tm="0">
                                          <p:val>
                                            <p:strVal val="ppt_y"/>
                                          </p:val>
                                        </p:tav>
                                        <p:tav tm="100000">
                                          <p:val>
                                            <p:strVal val="1+ppt_h/2"/>
                                          </p:val>
                                        </p:tav>
                                      </p:tavLst>
                                    </p:anim>
                                    <p:set>
                                      <p:cBhvr>
                                        <p:cTn id="254" dur="1" fill="hold">
                                          <p:stCondLst>
                                            <p:cond delay="4999"/>
                                          </p:stCondLst>
                                        </p:cTn>
                                        <p:tgtEl>
                                          <p:spTgt spid="24"/>
                                        </p:tgtEl>
                                        <p:attrNameLst>
                                          <p:attrName>style.visibility</p:attrName>
                                        </p:attrNameLst>
                                      </p:cBhvr>
                                      <p:to>
                                        <p:strVal val="hidden"/>
                                      </p:to>
                                    </p:set>
                                  </p:childTnLst>
                                </p:cTn>
                              </p:par>
                              <p:par>
                                <p:cTn id="255" presetID="2" presetClass="exit" presetSubtype="6" fill="hold" grpId="2" nodeType="withEffect">
                                  <p:stCondLst>
                                    <p:cond delay="0"/>
                                  </p:stCondLst>
                                  <p:childTnLst>
                                    <p:anim calcmode="lin" valueType="num">
                                      <p:cBhvr additive="base">
                                        <p:cTn id="256" dur="5000"/>
                                        <p:tgtEl>
                                          <p:spTgt spid="25"/>
                                        </p:tgtEl>
                                        <p:attrNameLst>
                                          <p:attrName>ppt_x</p:attrName>
                                        </p:attrNameLst>
                                      </p:cBhvr>
                                      <p:tavLst>
                                        <p:tav tm="0">
                                          <p:val>
                                            <p:strVal val="ppt_x"/>
                                          </p:val>
                                        </p:tav>
                                        <p:tav tm="100000">
                                          <p:val>
                                            <p:strVal val="1+ppt_w/2"/>
                                          </p:val>
                                        </p:tav>
                                      </p:tavLst>
                                    </p:anim>
                                    <p:anim calcmode="lin" valueType="num">
                                      <p:cBhvr additive="base">
                                        <p:cTn id="257" dur="5000"/>
                                        <p:tgtEl>
                                          <p:spTgt spid="25"/>
                                        </p:tgtEl>
                                        <p:attrNameLst>
                                          <p:attrName>ppt_y</p:attrName>
                                        </p:attrNameLst>
                                      </p:cBhvr>
                                      <p:tavLst>
                                        <p:tav tm="0">
                                          <p:val>
                                            <p:strVal val="ppt_y"/>
                                          </p:val>
                                        </p:tav>
                                        <p:tav tm="100000">
                                          <p:val>
                                            <p:strVal val="1+ppt_h/2"/>
                                          </p:val>
                                        </p:tav>
                                      </p:tavLst>
                                    </p:anim>
                                    <p:set>
                                      <p:cBhvr>
                                        <p:cTn id="258" dur="1" fill="hold">
                                          <p:stCondLst>
                                            <p:cond delay="4999"/>
                                          </p:stCondLst>
                                        </p:cTn>
                                        <p:tgtEl>
                                          <p:spTgt spid="25"/>
                                        </p:tgtEl>
                                        <p:attrNameLst>
                                          <p:attrName>style.visibility</p:attrName>
                                        </p:attrNameLst>
                                      </p:cBhvr>
                                      <p:to>
                                        <p:strVal val="hidden"/>
                                      </p:to>
                                    </p:set>
                                  </p:childTnLst>
                                </p:cTn>
                              </p:par>
                              <p:par>
                                <p:cTn id="259" presetID="2" presetClass="exit" presetSubtype="6" fill="hold" grpId="2" nodeType="withEffect">
                                  <p:stCondLst>
                                    <p:cond delay="0"/>
                                  </p:stCondLst>
                                  <p:childTnLst>
                                    <p:anim calcmode="lin" valueType="num">
                                      <p:cBhvr additive="base">
                                        <p:cTn id="260" dur="5000"/>
                                        <p:tgtEl>
                                          <p:spTgt spid="26"/>
                                        </p:tgtEl>
                                        <p:attrNameLst>
                                          <p:attrName>ppt_x</p:attrName>
                                        </p:attrNameLst>
                                      </p:cBhvr>
                                      <p:tavLst>
                                        <p:tav tm="0">
                                          <p:val>
                                            <p:strVal val="ppt_x"/>
                                          </p:val>
                                        </p:tav>
                                        <p:tav tm="100000">
                                          <p:val>
                                            <p:strVal val="1+ppt_w/2"/>
                                          </p:val>
                                        </p:tav>
                                      </p:tavLst>
                                    </p:anim>
                                    <p:anim calcmode="lin" valueType="num">
                                      <p:cBhvr additive="base">
                                        <p:cTn id="261" dur="5000"/>
                                        <p:tgtEl>
                                          <p:spTgt spid="26"/>
                                        </p:tgtEl>
                                        <p:attrNameLst>
                                          <p:attrName>ppt_y</p:attrName>
                                        </p:attrNameLst>
                                      </p:cBhvr>
                                      <p:tavLst>
                                        <p:tav tm="0">
                                          <p:val>
                                            <p:strVal val="ppt_y"/>
                                          </p:val>
                                        </p:tav>
                                        <p:tav tm="100000">
                                          <p:val>
                                            <p:strVal val="1+ppt_h/2"/>
                                          </p:val>
                                        </p:tav>
                                      </p:tavLst>
                                    </p:anim>
                                    <p:set>
                                      <p:cBhvr>
                                        <p:cTn id="262" dur="1" fill="hold">
                                          <p:stCondLst>
                                            <p:cond delay="4999"/>
                                          </p:stCondLst>
                                        </p:cTn>
                                        <p:tgtEl>
                                          <p:spTgt spid="26"/>
                                        </p:tgtEl>
                                        <p:attrNameLst>
                                          <p:attrName>style.visibility</p:attrName>
                                        </p:attrNameLst>
                                      </p:cBhvr>
                                      <p:to>
                                        <p:strVal val="hidden"/>
                                      </p:to>
                                    </p:set>
                                  </p:childTnLst>
                                </p:cTn>
                              </p:par>
                              <p:par>
                                <p:cTn id="263" presetID="2" presetClass="exit" presetSubtype="6" fill="hold" grpId="2" nodeType="withEffect">
                                  <p:stCondLst>
                                    <p:cond delay="0"/>
                                  </p:stCondLst>
                                  <p:childTnLst>
                                    <p:anim calcmode="lin" valueType="num">
                                      <p:cBhvr additive="base">
                                        <p:cTn id="264" dur="5000"/>
                                        <p:tgtEl>
                                          <p:spTgt spid="27"/>
                                        </p:tgtEl>
                                        <p:attrNameLst>
                                          <p:attrName>ppt_x</p:attrName>
                                        </p:attrNameLst>
                                      </p:cBhvr>
                                      <p:tavLst>
                                        <p:tav tm="0">
                                          <p:val>
                                            <p:strVal val="ppt_x"/>
                                          </p:val>
                                        </p:tav>
                                        <p:tav tm="100000">
                                          <p:val>
                                            <p:strVal val="1+ppt_w/2"/>
                                          </p:val>
                                        </p:tav>
                                      </p:tavLst>
                                    </p:anim>
                                    <p:anim calcmode="lin" valueType="num">
                                      <p:cBhvr additive="base">
                                        <p:cTn id="265" dur="5000"/>
                                        <p:tgtEl>
                                          <p:spTgt spid="27"/>
                                        </p:tgtEl>
                                        <p:attrNameLst>
                                          <p:attrName>ppt_y</p:attrName>
                                        </p:attrNameLst>
                                      </p:cBhvr>
                                      <p:tavLst>
                                        <p:tav tm="0">
                                          <p:val>
                                            <p:strVal val="ppt_y"/>
                                          </p:val>
                                        </p:tav>
                                        <p:tav tm="100000">
                                          <p:val>
                                            <p:strVal val="1+ppt_h/2"/>
                                          </p:val>
                                        </p:tav>
                                      </p:tavLst>
                                    </p:anim>
                                    <p:set>
                                      <p:cBhvr>
                                        <p:cTn id="266" dur="1" fill="hold">
                                          <p:stCondLst>
                                            <p:cond delay="4999"/>
                                          </p:stCondLst>
                                        </p:cTn>
                                        <p:tgtEl>
                                          <p:spTgt spid="27"/>
                                        </p:tgtEl>
                                        <p:attrNameLst>
                                          <p:attrName>style.visibility</p:attrName>
                                        </p:attrNameLst>
                                      </p:cBhvr>
                                      <p:to>
                                        <p:strVal val="hidden"/>
                                      </p:to>
                                    </p:set>
                                  </p:childTnLst>
                                </p:cTn>
                              </p:par>
                              <p:par>
                                <p:cTn id="267" presetID="2" presetClass="exit" presetSubtype="6" fill="hold" grpId="2" nodeType="withEffect">
                                  <p:stCondLst>
                                    <p:cond delay="0"/>
                                  </p:stCondLst>
                                  <p:childTnLst>
                                    <p:anim calcmode="lin" valueType="num">
                                      <p:cBhvr additive="base">
                                        <p:cTn id="268" dur="5000"/>
                                        <p:tgtEl>
                                          <p:spTgt spid="28"/>
                                        </p:tgtEl>
                                        <p:attrNameLst>
                                          <p:attrName>ppt_x</p:attrName>
                                        </p:attrNameLst>
                                      </p:cBhvr>
                                      <p:tavLst>
                                        <p:tav tm="0">
                                          <p:val>
                                            <p:strVal val="ppt_x"/>
                                          </p:val>
                                        </p:tav>
                                        <p:tav tm="100000">
                                          <p:val>
                                            <p:strVal val="1+ppt_w/2"/>
                                          </p:val>
                                        </p:tav>
                                      </p:tavLst>
                                    </p:anim>
                                    <p:anim calcmode="lin" valueType="num">
                                      <p:cBhvr additive="base">
                                        <p:cTn id="269" dur="5000"/>
                                        <p:tgtEl>
                                          <p:spTgt spid="28"/>
                                        </p:tgtEl>
                                        <p:attrNameLst>
                                          <p:attrName>ppt_y</p:attrName>
                                        </p:attrNameLst>
                                      </p:cBhvr>
                                      <p:tavLst>
                                        <p:tav tm="0">
                                          <p:val>
                                            <p:strVal val="ppt_y"/>
                                          </p:val>
                                        </p:tav>
                                        <p:tav tm="100000">
                                          <p:val>
                                            <p:strVal val="1+ppt_h/2"/>
                                          </p:val>
                                        </p:tav>
                                      </p:tavLst>
                                    </p:anim>
                                    <p:set>
                                      <p:cBhvr>
                                        <p:cTn id="270" dur="1" fill="hold">
                                          <p:stCondLst>
                                            <p:cond delay="4999"/>
                                          </p:stCondLst>
                                        </p:cTn>
                                        <p:tgtEl>
                                          <p:spTgt spid="28"/>
                                        </p:tgtEl>
                                        <p:attrNameLst>
                                          <p:attrName>style.visibility</p:attrName>
                                        </p:attrNameLst>
                                      </p:cBhvr>
                                      <p:to>
                                        <p:strVal val="hidden"/>
                                      </p:to>
                                    </p:set>
                                  </p:childTnLst>
                                </p:cTn>
                              </p:par>
                              <p:par>
                                <p:cTn id="271" presetID="2" presetClass="exit" presetSubtype="6" fill="hold" grpId="2" nodeType="withEffect">
                                  <p:stCondLst>
                                    <p:cond delay="0"/>
                                  </p:stCondLst>
                                  <p:childTnLst>
                                    <p:anim calcmode="lin" valueType="num">
                                      <p:cBhvr additive="base">
                                        <p:cTn id="272" dur="5000"/>
                                        <p:tgtEl>
                                          <p:spTgt spid="37"/>
                                        </p:tgtEl>
                                        <p:attrNameLst>
                                          <p:attrName>ppt_x</p:attrName>
                                        </p:attrNameLst>
                                      </p:cBhvr>
                                      <p:tavLst>
                                        <p:tav tm="0">
                                          <p:val>
                                            <p:strVal val="ppt_x"/>
                                          </p:val>
                                        </p:tav>
                                        <p:tav tm="100000">
                                          <p:val>
                                            <p:strVal val="1+ppt_w/2"/>
                                          </p:val>
                                        </p:tav>
                                      </p:tavLst>
                                    </p:anim>
                                    <p:anim calcmode="lin" valueType="num">
                                      <p:cBhvr additive="base">
                                        <p:cTn id="273" dur="5000"/>
                                        <p:tgtEl>
                                          <p:spTgt spid="37"/>
                                        </p:tgtEl>
                                        <p:attrNameLst>
                                          <p:attrName>ppt_y</p:attrName>
                                        </p:attrNameLst>
                                      </p:cBhvr>
                                      <p:tavLst>
                                        <p:tav tm="0">
                                          <p:val>
                                            <p:strVal val="ppt_y"/>
                                          </p:val>
                                        </p:tav>
                                        <p:tav tm="100000">
                                          <p:val>
                                            <p:strVal val="1+ppt_h/2"/>
                                          </p:val>
                                        </p:tav>
                                      </p:tavLst>
                                    </p:anim>
                                    <p:set>
                                      <p:cBhvr>
                                        <p:cTn id="274" dur="1" fill="hold">
                                          <p:stCondLst>
                                            <p:cond delay="4999"/>
                                          </p:stCondLst>
                                        </p:cTn>
                                        <p:tgtEl>
                                          <p:spTgt spid="37"/>
                                        </p:tgtEl>
                                        <p:attrNameLst>
                                          <p:attrName>style.visibility</p:attrName>
                                        </p:attrNameLst>
                                      </p:cBhvr>
                                      <p:to>
                                        <p:strVal val="hidden"/>
                                      </p:to>
                                    </p:set>
                                  </p:childTnLst>
                                </p:cTn>
                              </p:par>
                              <p:par>
                                <p:cTn id="275" presetID="2" presetClass="exit" presetSubtype="12" fill="hold" grpId="2" nodeType="withEffect">
                                  <p:stCondLst>
                                    <p:cond delay="0"/>
                                  </p:stCondLst>
                                  <p:childTnLst>
                                    <p:anim calcmode="lin" valueType="num">
                                      <p:cBhvr additive="base">
                                        <p:cTn id="276" dur="5000"/>
                                        <p:tgtEl>
                                          <p:spTgt spid="6"/>
                                        </p:tgtEl>
                                        <p:attrNameLst>
                                          <p:attrName>ppt_x</p:attrName>
                                        </p:attrNameLst>
                                      </p:cBhvr>
                                      <p:tavLst>
                                        <p:tav tm="0">
                                          <p:val>
                                            <p:strVal val="ppt_x"/>
                                          </p:val>
                                        </p:tav>
                                        <p:tav tm="100000">
                                          <p:val>
                                            <p:strVal val="0-ppt_w/2"/>
                                          </p:val>
                                        </p:tav>
                                      </p:tavLst>
                                    </p:anim>
                                    <p:anim calcmode="lin" valueType="num">
                                      <p:cBhvr additive="base">
                                        <p:cTn id="277" dur="5000"/>
                                        <p:tgtEl>
                                          <p:spTgt spid="6"/>
                                        </p:tgtEl>
                                        <p:attrNameLst>
                                          <p:attrName>ppt_y</p:attrName>
                                        </p:attrNameLst>
                                      </p:cBhvr>
                                      <p:tavLst>
                                        <p:tav tm="0">
                                          <p:val>
                                            <p:strVal val="ppt_y"/>
                                          </p:val>
                                        </p:tav>
                                        <p:tav tm="100000">
                                          <p:val>
                                            <p:strVal val="1+ppt_h/2"/>
                                          </p:val>
                                        </p:tav>
                                      </p:tavLst>
                                    </p:anim>
                                    <p:set>
                                      <p:cBhvr>
                                        <p:cTn id="278" dur="1" fill="hold">
                                          <p:stCondLst>
                                            <p:cond delay="4999"/>
                                          </p:stCondLst>
                                        </p:cTn>
                                        <p:tgtEl>
                                          <p:spTgt spid="6"/>
                                        </p:tgtEl>
                                        <p:attrNameLst>
                                          <p:attrName>style.visibility</p:attrName>
                                        </p:attrNameLst>
                                      </p:cBhvr>
                                      <p:to>
                                        <p:strVal val="hidden"/>
                                      </p:to>
                                    </p:set>
                                  </p:childTnLst>
                                </p:cTn>
                              </p:par>
                              <p:par>
                                <p:cTn id="279" presetID="2" presetClass="exit" presetSubtype="12" fill="hold" grpId="2" nodeType="withEffect">
                                  <p:stCondLst>
                                    <p:cond delay="0"/>
                                  </p:stCondLst>
                                  <p:childTnLst>
                                    <p:anim calcmode="lin" valueType="num">
                                      <p:cBhvr additive="base">
                                        <p:cTn id="280" dur="5000"/>
                                        <p:tgtEl>
                                          <p:spTgt spid="8"/>
                                        </p:tgtEl>
                                        <p:attrNameLst>
                                          <p:attrName>ppt_x</p:attrName>
                                        </p:attrNameLst>
                                      </p:cBhvr>
                                      <p:tavLst>
                                        <p:tav tm="0">
                                          <p:val>
                                            <p:strVal val="ppt_x"/>
                                          </p:val>
                                        </p:tav>
                                        <p:tav tm="100000">
                                          <p:val>
                                            <p:strVal val="0-ppt_w/2"/>
                                          </p:val>
                                        </p:tav>
                                      </p:tavLst>
                                    </p:anim>
                                    <p:anim calcmode="lin" valueType="num">
                                      <p:cBhvr additive="base">
                                        <p:cTn id="281" dur="5000"/>
                                        <p:tgtEl>
                                          <p:spTgt spid="8"/>
                                        </p:tgtEl>
                                        <p:attrNameLst>
                                          <p:attrName>ppt_y</p:attrName>
                                        </p:attrNameLst>
                                      </p:cBhvr>
                                      <p:tavLst>
                                        <p:tav tm="0">
                                          <p:val>
                                            <p:strVal val="ppt_y"/>
                                          </p:val>
                                        </p:tav>
                                        <p:tav tm="100000">
                                          <p:val>
                                            <p:strVal val="1+ppt_h/2"/>
                                          </p:val>
                                        </p:tav>
                                      </p:tavLst>
                                    </p:anim>
                                    <p:set>
                                      <p:cBhvr>
                                        <p:cTn id="282" dur="1" fill="hold">
                                          <p:stCondLst>
                                            <p:cond delay="4999"/>
                                          </p:stCondLst>
                                        </p:cTn>
                                        <p:tgtEl>
                                          <p:spTgt spid="8"/>
                                        </p:tgtEl>
                                        <p:attrNameLst>
                                          <p:attrName>style.visibility</p:attrName>
                                        </p:attrNameLst>
                                      </p:cBhvr>
                                      <p:to>
                                        <p:strVal val="hidden"/>
                                      </p:to>
                                    </p:set>
                                  </p:childTnLst>
                                </p:cTn>
                              </p:par>
                              <p:par>
                                <p:cTn id="283" presetID="2" presetClass="exit" presetSubtype="12" fill="hold" grpId="2" nodeType="withEffect">
                                  <p:stCondLst>
                                    <p:cond delay="0"/>
                                  </p:stCondLst>
                                  <p:childTnLst>
                                    <p:anim calcmode="lin" valueType="num">
                                      <p:cBhvr additive="base">
                                        <p:cTn id="284" dur="5000"/>
                                        <p:tgtEl>
                                          <p:spTgt spid="11"/>
                                        </p:tgtEl>
                                        <p:attrNameLst>
                                          <p:attrName>ppt_x</p:attrName>
                                        </p:attrNameLst>
                                      </p:cBhvr>
                                      <p:tavLst>
                                        <p:tav tm="0">
                                          <p:val>
                                            <p:strVal val="ppt_x"/>
                                          </p:val>
                                        </p:tav>
                                        <p:tav tm="100000">
                                          <p:val>
                                            <p:strVal val="0-ppt_w/2"/>
                                          </p:val>
                                        </p:tav>
                                      </p:tavLst>
                                    </p:anim>
                                    <p:anim calcmode="lin" valueType="num">
                                      <p:cBhvr additive="base">
                                        <p:cTn id="285" dur="5000"/>
                                        <p:tgtEl>
                                          <p:spTgt spid="11"/>
                                        </p:tgtEl>
                                        <p:attrNameLst>
                                          <p:attrName>ppt_y</p:attrName>
                                        </p:attrNameLst>
                                      </p:cBhvr>
                                      <p:tavLst>
                                        <p:tav tm="0">
                                          <p:val>
                                            <p:strVal val="ppt_y"/>
                                          </p:val>
                                        </p:tav>
                                        <p:tav tm="100000">
                                          <p:val>
                                            <p:strVal val="1+ppt_h/2"/>
                                          </p:val>
                                        </p:tav>
                                      </p:tavLst>
                                    </p:anim>
                                    <p:set>
                                      <p:cBhvr>
                                        <p:cTn id="286" dur="1" fill="hold">
                                          <p:stCondLst>
                                            <p:cond delay="4999"/>
                                          </p:stCondLst>
                                        </p:cTn>
                                        <p:tgtEl>
                                          <p:spTgt spid="11"/>
                                        </p:tgtEl>
                                        <p:attrNameLst>
                                          <p:attrName>style.visibility</p:attrName>
                                        </p:attrNameLst>
                                      </p:cBhvr>
                                      <p:to>
                                        <p:strVal val="hidden"/>
                                      </p:to>
                                    </p:set>
                                  </p:childTnLst>
                                </p:cTn>
                              </p:par>
                              <p:par>
                                <p:cTn id="287" presetID="2" presetClass="exit" presetSubtype="12" fill="hold" grpId="2" nodeType="withEffect">
                                  <p:stCondLst>
                                    <p:cond delay="0"/>
                                  </p:stCondLst>
                                  <p:childTnLst>
                                    <p:anim calcmode="lin" valueType="num">
                                      <p:cBhvr additive="base">
                                        <p:cTn id="288" dur="5000"/>
                                        <p:tgtEl>
                                          <p:spTgt spid="12"/>
                                        </p:tgtEl>
                                        <p:attrNameLst>
                                          <p:attrName>ppt_x</p:attrName>
                                        </p:attrNameLst>
                                      </p:cBhvr>
                                      <p:tavLst>
                                        <p:tav tm="0">
                                          <p:val>
                                            <p:strVal val="ppt_x"/>
                                          </p:val>
                                        </p:tav>
                                        <p:tav tm="100000">
                                          <p:val>
                                            <p:strVal val="0-ppt_w/2"/>
                                          </p:val>
                                        </p:tav>
                                      </p:tavLst>
                                    </p:anim>
                                    <p:anim calcmode="lin" valueType="num">
                                      <p:cBhvr additive="base">
                                        <p:cTn id="289" dur="5000"/>
                                        <p:tgtEl>
                                          <p:spTgt spid="12"/>
                                        </p:tgtEl>
                                        <p:attrNameLst>
                                          <p:attrName>ppt_y</p:attrName>
                                        </p:attrNameLst>
                                      </p:cBhvr>
                                      <p:tavLst>
                                        <p:tav tm="0">
                                          <p:val>
                                            <p:strVal val="ppt_y"/>
                                          </p:val>
                                        </p:tav>
                                        <p:tav tm="100000">
                                          <p:val>
                                            <p:strVal val="1+ppt_h/2"/>
                                          </p:val>
                                        </p:tav>
                                      </p:tavLst>
                                    </p:anim>
                                    <p:set>
                                      <p:cBhvr>
                                        <p:cTn id="290" dur="1" fill="hold">
                                          <p:stCondLst>
                                            <p:cond delay="4999"/>
                                          </p:stCondLst>
                                        </p:cTn>
                                        <p:tgtEl>
                                          <p:spTgt spid="12"/>
                                        </p:tgtEl>
                                        <p:attrNameLst>
                                          <p:attrName>style.visibility</p:attrName>
                                        </p:attrNameLst>
                                      </p:cBhvr>
                                      <p:to>
                                        <p:strVal val="hidden"/>
                                      </p:to>
                                    </p:set>
                                  </p:childTnLst>
                                </p:cTn>
                              </p:par>
                              <p:par>
                                <p:cTn id="291" presetID="2" presetClass="exit" presetSubtype="12" fill="hold" grpId="2" nodeType="withEffect">
                                  <p:stCondLst>
                                    <p:cond delay="0"/>
                                  </p:stCondLst>
                                  <p:childTnLst>
                                    <p:anim calcmode="lin" valueType="num">
                                      <p:cBhvr additive="base">
                                        <p:cTn id="292" dur="5000"/>
                                        <p:tgtEl>
                                          <p:spTgt spid="17"/>
                                        </p:tgtEl>
                                        <p:attrNameLst>
                                          <p:attrName>ppt_x</p:attrName>
                                        </p:attrNameLst>
                                      </p:cBhvr>
                                      <p:tavLst>
                                        <p:tav tm="0">
                                          <p:val>
                                            <p:strVal val="ppt_x"/>
                                          </p:val>
                                        </p:tav>
                                        <p:tav tm="100000">
                                          <p:val>
                                            <p:strVal val="0-ppt_w/2"/>
                                          </p:val>
                                        </p:tav>
                                      </p:tavLst>
                                    </p:anim>
                                    <p:anim calcmode="lin" valueType="num">
                                      <p:cBhvr additive="base">
                                        <p:cTn id="293" dur="5000"/>
                                        <p:tgtEl>
                                          <p:spTgt spid="17"/>
                                        </p:tgtEl>
                                        <p:attrNameLst>
                                          <p:attrName>ppt_y</p:attrName>
                                        </p:attrNameLst>
                                      </p:cBhvr>
                                      <p:tavLst>
                                        <p:tav tm="0">
                                          <p:val>
                                            <p:strVal val="ppt_y"/>
                                          </p:val>
                                        </p:tav>
                                        <p:tav tm="100000">
                                          <p:val>
                                            <p:strVal val="1+ppt_h/2"/>
                                          </p:val>
                                        </p:tav>
                                      </p:tavLst>
                                    </p:anim>
                                    <p:set>
                                      <p:cBhvr>
                                        <p:cTn id="294" dur="1" fill="hold">
                                          <p:stCondLst>
                                            <p:cond delay="4999"/>
                                          </p:stCondLst>
                                        </p:cTn>
                                        <p:tgtEl>
                                          <p:spTgt spid="17"/>
                                        </p:tgtEl>
                                        <p:attrNameLst>
                                          <p:attrName>style.visibility</p:attrName>
                                        </p:attrNameLst>
                                      </p:cBhvr>
                                      <p:to>
                                        <p:strVal val="hidden"/>
                                      </p:to>
                                    </p:set>
                                  </p:childTnLst>
                                </p:cTn>
                              </p:par>
                              <p:par>
                                <p:cTn id="295" presetID="2" presetClass="exit" presetSubtype="12" fill="hold" grpId="2" nodeType="withEffect">
                                  <p:stCondLst>
                                    <p:cond delay="0"/>
                                  </p:stCondLst>
                                  <p:childTnLst>
                                    <p:anim calcmode="lin" valueType="num">
                                      <p:cBhvr additive="base">
                                        <p:cTn id="296" dur="5000"/>
                                        <p:tgtEl>
                                          <p:spTgt spid="18"/>
                                        </p:tgtEl>
                                        <p:attrNameLst>
                                          <p:attrName>ppt_x</p:attrName>
                                        </p:attrNameLst>
                                      </p:cBhvr>
                                      <p:tavLst>
                                        <p:tav tm="0">
                                          <p:val>
                                            <p:strVal val="ppt_x"/>
                                          </p:val>
                                        </p:tav>
                                        <p:tav tm="100000">
                                          <p:val>
                                            <p:strVal val="0-ppt_w/2"/>
                                          </p:val>
                                        </p:tav>
                                      </p:tavLst>
                                    </p:anim>
                                    <p:anim calcmode="lin" valueType="num">
                                      <p:cBhvr additive="base">
                                        <p:cTn id="297" dur="5000"/>
                                        <p:tgtEl>
                                          <p:spTgt spid="18"/>
                                        </p:tgtEl>
                                        <p:attrNameLst>
                                          <p:attrName>ppt_y</p:attrName>
                                        </p:attrNameLst>
                                      </p:cBhvr>
                                      <p:tavLst>
                                        <p:tav tm="0">
                                          <p:val>
                                            <p:strVal val="ppt_y"/>
                                          </p:val>
                                        </p:tav>
                                        <p:tav tm="100000">
                                          <p:val>
                                            <p:strVal val="1+ppt_h/2"/>
                                          </p:val>
                                        </p:tav>
                                      </p:tavLst>
                                    </p:anim>
                                    <p:set>
                                      <p:cBhvr>
                                        <p:cTn id="298" dur="1" fill="hold">
                                          <p:stCondLst>
                                            <p:cond delay="4999"/>
                                          </p:stCondLst>
                                        </p:cTn>
                                        <p:tgtEl>
                                          <p:spTgt spid="18"/>
                                        </p:tgtEl>
                                        <p:attrNameLst>
                                          <p:attrName>style.visibility</p:attrName>
                                        </p:attrNameLst>
                                      </p:cBhvr>
                                      <p:to>
                                        <p:strVal val="hidden"/>
                                      </p:to>
                                    </p:set>
                                  </p:childTnLst>
                                </p:cTn>
                              </p:par>
                              <p:par>
                                <p:cTn id="299" presetID="2" presetClass="exit" presetSubtype="12" fill="hold" grpId="2" nodeType="withEffect">
                                  <p:stCondLst>
                                    <p:cond delay="0"/>
                                  </p:stCondLst>
                                  <p:childTnLst>
                                    <p:anim calcmode="lin" valueType="num">
                                      <p:cBhvr additive="base">
                                        <p:cTn id="300" dur="5000"/>
                                        <p:tgtEl>
                                          <p:spTgt spid="19"/>
                                        </p:tgtEl>
                                        <p:attrNameLst>
                                          <p:attrName>ppt_x</p:attrName>
                                        </p:attrNameLst>
                                      </p:cBhvr>
                                      <p:tavLst>
                                        <p:tav tm="0">
                                          <p:val>
                                            <p:strVal val="ppt_x"/>
                                          </p:val>
                                        </p:tav>
                                        <p:tav tm="100000">
                                          <p:val>
                                            <p:strVal val="0-ppt_w/2"/>
                                          </p:val>
                                        </p:tav>
                                      </p:tavLst>
                                    </p:anim>
                                    <p:anim calcmode="lin" valueType="num">
                                      <p:cBhvr additive="base">
                                        <p:cTn id="301" dur="5000"/>
                                        <p:tgtEl>
                                          <p:spTgt spid="19"/>
                                        </p:tgtEl>
                                        <p:attrNameLst>
                                          <p:attrName>ppt_y</p:attrName>
                                        </p:attrNameLst>
                                      </p:cBhvr>
                                      <p:tavLst>
                                        <p:tav tm="0">
                                          <p:val>
                                            <p:strVal val="ppt_y"/>
                                          </p:val>
                                        </p:tav>
                                        <p:tav tm="100000">
                                          <p:val>
                                            <p:strVal val="1+ppt_h/2"/>
                                          </p:val>
                                        </p:tav>
                                      </p:tavLst>
                                    </p:anim>
                                    <p:set>
                                      <p:cBhvr>
                                        <p:cTn id="302" dur="1" fill="hold">
                                          <p:stCondLst>
                                            <p:cond delay="4999"/>
                                          </p:stCondLst>
                                        </p:cTn>
                                        <p:tgtEl>
                                          <p:spTgt spid="19"/>
                                        </p:tgtEl>
                                        <p:attrNameLst>
                                          <p:attrName>style.visibility</p:attrName>
                                        </p:attrNameLst>
                                      </p:cBhvr>
                                      <p:to>
                                        <p:strVal val="hidden"/>
                                      </p:to>
                                    </p:set>
                                  </p:childTnLst>
                                </p:cTn>
                              </p:par>
                              <p:par>
                                <p:cTn id="303" presetID="2" presetClass="exit" presetSubtype="12" fill="hold" grpId="2" nodeType="withEffect">
                                  <p:stCondLst>
                                    <p:cond delay="0"/>
                                  </p:stCondLst>
                                  <p:childTnLst>
                                    <p:anim calcmode="lin" valueType="num">
                                      <p:cBhvr additive="base">
                                        <p:cTn id="304" dur="5000"/>
                                        <p:tgtEl>
                                          <p:spTgt spid="20"/>
                                        </p:tgtEl>
                                        <p:attrNameLst>
                                          <p:attrName>ppt_x</p:attrName>
                                        </p:attrNameLst>
                                      </p:cBhvr>
                                      <p:tavLst>
                                        <p:tav tm="0">
                                          <p:val>
                                            <p:strVal val="ppt_x"/>
                                          </p:val>
                                        </p:tav>
                                        <p:tav tm="100000">
                                          <p:val>
                                            <p:strVal val="0-ppt_w/2"/>
                                          </p:val>
                                        </p:tav>
                                      </p:tavLst>
                                    </p:anim>
                                    <p:anim calcmode="lin" valueType="num">
                                      <p:cBhvr additive="base">
                                        <p:cTn id="305" dur="5000"/>
                                        <p:tgtEl>
                                          <p:spTgt spid="20"/>
                                        </p:tgtEl>
                                        <p:attrNameLst>
                                          <p:attrName>ppt_y</p:attrName>
                                        </p:attrNameLst>
                                      </p:cBhvr>
                                      <p:tavLst>
                                        <p:tav tm="0">
                                          <p:val>
                                            <p:strVal val="ppt_y"/>
                                          </p:val>
                                        </p:tav>
                                        <p:tav tm="100000">
                                          <p:val>
                                            <p:strVal val="1+ppt_h/2"/>
                                          </p:val>
                                        </p:tav>
                                      </p:tavLst>
                                    </p:anim>
                                    <p:set>
                                      <p:cBhvr>
                                        <p:cTn id="306" dur="1" fill="hold">
                                          <p:stCondLst>
                                            <p:cond delay="4999"/>
                                          </p:stCondLst>
                                        </p:cTn>
                                        <p:tgtEl>
                                          <p:spTgt spid="20"/>
                                        </p:tgtEl>
                                        <p:attrNameLst>
                                          <p:attrName>style.visibility</p:attrName>
                                        </p:attrNameLst>
                                      </p:cBhvr>
                                      <p:to>
                                        <p:strVal val="hidden"/>
                                      </p:to>
                                    </p:set>
                                  </p:childTnLst>
                                </p:cTn>
                              </p:par>
                              <p:par>
                                <p:cTn id="307" presetID="2" presetClass="exit" presetSubtype="12" fill="hold" grpId="2" nodeType="withEffect">
                                  <p:stCondLst>
                                    <p:cond delay="0"/>
                                  </p:stCondLst>
                                  <p:childTnLst>
                                    <p:anim calcmode="lin" valueType="num">
                                      <p:cBhvr additive="base">
                                        <p:cTn id="308" dur="5000"/>
                                        <p:tgtEl>
                                          <p:spTgt spid="29"/>
                                        </p:tgtEl>
                                        <p:attrNameLst>
                                          <p:attrName>ppt_x</p:attrName>
                                        </p:attrNameLst>
                                      </p:cBhvr>
                                      <p:tavLst>
                                        <p:tav tm="0">
                                          <p:val>
                                            <p:strVal val="ppt_x"/>
                                          </p:val>
                                        </p:tav>
                                        <p:tav tm="100000">
                                          <p:val>
                                            <p:strVal val="0-ppt_w/2"/>
                                          </p:val>
                                        </p:tav>
                                      </p:tavLst>
                                    </p:anim>
                                    <p:anim calcmode="lin" valueType="num">
                                      <p:cBhvr additive="base">
                                        <p:cTn id="309" dur="5000"/>
                                        <p:tgtEl>
                                          <p:spTgt spid="29"/>
                                        </p:tgtEl>
                                        <p:attrNameLst>
                                          <p:attrName>ppt_y</p:attrName>
                                        </p:attrNameLst>
                                      </p:cBhvr>
                                      <p:tavLst>
                                        <p:tav tm="0">
                                          <p:val>
                                            <p:strVal val="ppt_y"/>
                                          </p:val>
                                        </p:tav>
                                        <p:tav tm="100000">
                                          <p:val>
                                            <p:strVal val="1+ppt_h/2"/>
                                          </p:val>
                                        </p:tav>
                                      </p:tavLst>
                                    </p:anim>
                                    <p:set>
                                      <p:cBhvr>
                                        <p:cTn id="310" dur="1" fill="hold">
                                          <p:stCondLst>
                                            <p:cond delay="4999"/>
                                          </p:stCondLst>
                                        </p:cTn>
                                        <p:tgtEl>
                                          <p:spTgt spid="29"/>
                                        </p:tgtEl>
                                        <p:attrNameLst>
                                          <p:attrName>style.visibility</p:attrName>
                                        </p:attrNameLst>
                                      </p:cBhvr>
                                      <p:to>
                                        <p:strVal val="hidden"/>
                                      </p:to>
                                    </p:set>
                                  </p:childTnLst>
                                </p:cTn>
                              </p:par>
                              <p:par>
                                <p:cTn id="311" presetID="2" presetClass="exit" presetSubtype="12" fill="hold" grpId="2" nodeType="withEffect">
                                  <p:stCondLst>
                                    <p:cond delay="0"/>
                                  </p:stCondLst>
                                  <p:childTnLst>
                                    <p:anim calcmode="lin" valueType="num">
                                      <p:cBhvr additive="base">
                                        <p:cTn id="312" dur="5000"/>
                                        <p:tgtEl>
                                          <p:spTgt spid="30"/>
                                        </p:tgtEl>
                                        <p:attrNameLst>
                                          <p:attrName>ppt_x</p:attrName>
                                        </p:attrNameLst>
                                      </p:cBhvr>
                                      <p:tavLst>
                                        <p:tav tm="0">
                                          <p:val>
                                            <p:strVal val="ppt_x"/>
                                          </p:val>
                                        </p:tav>
                                        <p:tav tm="100000">
                                          <p:val>
                                            <p:strVal val="0-ppt_w/2"/>
                                          </p:val>
                                        </p:tav>
                                      </p:tavLst>
                                    </p:anim>
                                    <p:anim calcmode="lin" valueType="num">
                                      <p:cBhvr additive="base">
                                        <p:cTn id="313" dur="5000"/>
                                        <p:tgtEl>
                                          <p:spTgt spid="30"/>
                                        </p:tgtEl>
                                        <p:attrNameLst>
                                          <p:attrName>ppt_y</p:attrName>
                                        </p:attrNameLst>
                                      </p:cBhvr>
                                      <p:tavLst>
                                        <p:tav tm="0">
                                          <p:val>
                                            <p:strVal val="ppt_y"/>
                                          </p:val>
                                        </p:tav>
                                        <p:tav tm="100000">
                                          <p:val>
                                            <p:strVal val="1+ppt_h/2"/>
                                          </p:val>
                                        </p:tav>
                                      </p:tavLst>
                                    </p:anim>
                                    <p:set>
                                      <p:cBhvr>
                                        <p:cTn id="314" dur="1" fill="hold">
                                          <p:stCondLst>
                                            <p:cond delay="4999"/>
                                          </p:stCondLst>
                                        </p:cTn>
                                        <p:tgtEl>
                                          <p:spTgt spid="30"/>
                                        </p:tgtEl>
                                        <p:attrNameLst>
                                          <p:attrName>style.visibility</p:attrName>
                                        </p:attrNameLst>
                                      </p:cBhvr>
                                      <p:to>
                                        <p:strVal val="hidden"/>
                                      </p:to>
                                    </p:set>
                                  </p:childTnLst>
                                </p:cTn>
                              </p:par>
                              <p:par>
                                <p:cTn id="315" presetID="2" presetClass="exit" presetSubtype="12" fill="hold" grpId="2" nodeType="withEffect">
                                  <p:stCondLst>
                                    <p:cond delay="0"/>
                                  </p:stCondLst>
                                  <p:childTnLst>
                                    <p:anim calcmode="lin" valueType="num">
                                      <p:cBhvr additive="base">
                                        <p:cTn id="316" dur="5000"/>
                                        <p:tgtEl>
                                          <p:spTgt spid="31"/>
                                        </p:tgtEl>
                                        <p:attrNameLst>
                                          <p:attrName>ppt_x</p:attrName>
                                        </p:attrNameLst>
                                      </p:cBhvr>
                                      <p:tavLst>
                                        <p:tav tm="0">
                                          <p:val>
                                            <p:strVal val="ppt_x"/>
                                          </p:val>
                                        </p:tav>
                                        <p:tav tm="100000">
                                          <p:val>
                                            <p:strVal val="0-ppt_w/2"/>
                                          </p:val>
                                        </p:tav>
                                      </p:tavLst>
                                    </p:anim>
                                    <p:anim calcmode="lin" valueType="num">
                                      <p:cBhvr additive="base">
                                        <p:cTn id="317" dur="5000"/>
                                        <p:tgtEl>
                                          <p:spTgt spid="31"/>
                                        </p:tgtEl>
                                        <p:attrNameLst>
                                          <p:attrName>ppt_y</p:attrName>
                                        </p:attrNameLst>
                                      </p:cBhvr>
                                      <p:tavLst>
                                        <p:tav tm="0">
                                          <p:val>
                                            <p:strVal val="ppt_y"/>
                                          </p:val>
                                        </p:tav>
                                        <p:tav tm="100000">
                                          <p:val>
                                            <p:strVal val="1+ppt_h/2"/>
                                          </p:val>
                                        </p:tav>
                                      </p:tavLst>
                                    </p:anim>
                                    <p:set>
                                      <p:cBhvr>
                                        <p:cTn id="318" dur="1" fill="hold">
                                          <p:stCondLst>
                                            <p:cond delay="4999"/>
                                          </p:stCondLst>
                                        </p:cTn>
                                        <p:tgtEl>
                                          <p:spTgt spid="31"/>
                                        </p:tgtEl>
                                        <p:attrNameLst>
                                          <p:attrName>style.visibility</p:attrName>
                                        </p:attrNameLst>
                                      </p:cBhvr>
                                      <p:to>
                                        <p:strVal val="hidden"/>
                                      </p:to>
                                    </p:set>
                                  </p:childTnLst>
                                </p:cTn>
                              </p:par>
                              <p:par>
                                <p:cTn id="319" presetID="2" presetClass="exit" presetSubtype="12" fill="hold" grpId="2" nodeType="withEffect">
                                  <p:stCondLst>
                                    <p:cond delay="0"/>
                                  </p:stCondLst>
                                  <p:childTnLst>
                                    <p:anim calcmode="lin" valueType="num">
                                      <p:cBhvr additive="base">
                                        <p:cTn id="320" dur="5000"/>
                                        <p:tgtEl>
                                          <p:spTgt spid="32"/>
                                        </p:tgtEl>
                                        <p:attrNameLst>
                                          <p:attrName>ppt_x</p:attrName>
                                        </p:attrNameLst>
                                      </p:cBhvr>
                                      <p:tavLst>
                                        <p:tav tm="0">
                                          <p:val>
                                            <p:strVal val="ppt_x"/>
                                          </p:val>
                                        </p:tav>
                                        <p:tav tm="100000">
                                          <p:val>
                                            <p:strVal val="0-ppt_w/2"/>
                                          </p:val>
                                        </p:tav>
                                      </p:tavLst>
                                    </p:anim>
                                    <p:anim calcmode="lin" valueType="num">
                                      <p:cBhvr additive="base">
                                        <p:cTn id="321" dur="5000"/>
                                        <p:tgtEl>
                                          <p:spTgt spid="32"/>
                                        </p:tgtEl>
                                        <p:attrNameLst>
                                          <p:attrName>ppt_y</p:attrName>
                                        </p:attrNameLst>
                                      </p:cBhvr>
                                      <p:tavLst>
                                        <p:tav tm="0">
                                          <p:val>
                                            <p:strVal val="ppt_y"/>
                                          </p:val>
                                        </p:tav>
                                        <p:tav tm="100000">
                                          <p:val>
                                            <p:strVal val="1+ppt_h/2"/>
                                          </p:val>
                                        </p:tav>
                                      </p:tavLst>
                                    </p:anim>
                                    <p:set>
                                      <p:cBhvr>
                                        <p:cTn id="322" dur="1" fill="hold">
                                          <p:stCondLst>
                                            <p:cond delay="4999"/>
                                          </p:stCondLst>
                                        </p:cTn>
                                        <p:tgtEl>
                                          <p:spTgt spid="32"/>
                                        </p:tgtEl>
                                        <p:attrNameLst>
                                          <p:attrName>style.visibility</p:attrName>
                                        </p:attrNameLst>
                                      </p:cBhvr>
                                      <p:to>
                                        <p:strVal val="hidden"/>
                                      </p:to>
                                    </p:set>
                                  </p:childTnLst>
                                </p:cTn>
                              </p:par>
                              <p:par>
                                <p:cTn id="323" presetID="2" presetClass="exit" presetSubtype="12" fill="hold" grpId="2" nodeType="withEffect">
                                  <p:stCondLst>
                                    <p:cond delay="0"/>
                                  </p:stCondLst>
                                  <p:childTnLst>
                                    <p:anim calcmode="lin" valueType="num">
                                      <p:cBhvr additive="base">
                                        <p:cTn id="324" dur="5000"/>
                                        <p:tgtEl>
                                          <p:spTgt spid="33"/>
                                        </p:tgtEl>
                                        <p:attrNameLst>
                                          <p:attrName>ppt_x</p:attrName>
                                        </p:attrNameLst>
                                      </p:cBhvr>
                                      <p:tavLst>
                                        <p:tav tm="0">
                                          <p:val>
                                            <p:strVal val="ppt_x"/>
                                          </p:val>
                                        </p:tav>
                                        <p:tav tm="100000">
                                          <p:val>
                                            <p:strVal val="0-ppt_w/2"/>
                                          </p:val>
                                        </p:tav>
                                      </p:tavLst>
                                    </p:anim>
                                    <p:anim calcmode="lin" valueType="num">
                                      <p:cBhvr additive="base">
                                        <p:cTn id="325" dur="5000"/>
                                        <p:tgtEl>
                                          <p:spTgt spid="33"/>
                                        </p:tgtEl>
                                        <p:attrNameLst>
                                          <p:attrName>ppt_y</p:attrName>
                                        </p:attrNameLst>
                                      </p:cBhvr>
                                      <p:tavLst>
                                        <p:tav tm="0">
                                          <p:val>
                                            <p:strVal val="ppt_y"/>
                                          </p:val>
                                        </p:tav>
                                        <p:tav tm="100000">
                                          <p:val>
                                            <p:strVal val="1+ppt_h/2"/>
                                          </p:val>
                                        </p:tav>
                                      </p:tavLst>
                                    </p:anim>
                                    <p:set>
                                      <p:cBhvr>
                                        <p:cTn id="326" dur="1" fill="hold">
                                          <p:stCondLst>
                                            <p:cond delay="4999"/>
                                          </p:stCondLst>
                                        </p:cTn>
                                        <p:tgtEl>
                                          <p:spTgt spid="33"/>
                                        </p:tgtEl>
                                        <p:attrNameLst>
                                          <p:attrName>style.visibility</p:attrName>
                                        </p:attrNameLst>
                                      </p:cBhvr>
                                      <p:to>
                                        <p:strVal val="hidden"/>
                                      </p:to>
                                    </p:set>
                                  </p:childTnLst>
                                </p:cTn>
                              </p:par>
                              <p:par>
                                <p:cTn id="327" presetID="2" presetClass="exit" presetSubtype="12" fill="hold" grpId="2" nodeType="withEffect">
                                  <p:stCondLst>
                                    <p:cond delay="0"/>
                                  </p:stCondLst>
                                  <p:childTnLst>
                                    <p:anim calcmode="lin" valueType="num">
                                      <p:cBhvr additive="base">
                                        <p:cTn id="328" dur="5000"/>
                                        <p:tgtEl>
                                          <p:spTgt spid="34"/>
                                        </p:tgtEl>
                                        <p:attrNameLst>
                                          <p:attrName>ppt_x</p:attrName>
                                        </p:attrNameLst>
                                      </p:cBhvr>
                                      <p:tavLst>
                                        <p:tav tm="0">
                                          <p:val>
                                            <p:strVal val="ppt_x"/>
                                          </p:val>
                                        </p:tav>
                                        <p:tav tm="100000">
                                          <p:val>
                                            <p:strVal val="0-ppt_w/2"/>
                                          </p:val>
                                        </p:tav>
                                      </p:tavLst>
                                    </p:anim>
                                    <p:anim calcmode="lin" valueType="num">
                                      <p:cBhvr additive="base">
                                        <p:cTn id="329" dur="5000"/>
                                        <p:tgtEl>
                                          <p:spTgt spid="34"/>
                                        </p:tgtEl>
                                        <p:attrNameLst>
                                          <p:attrName>ppt_y</p:attrName>
                                        </p:attrNameLst>
                                      </p:cBhvr>
                                      <p:tavLst>
                                        <p:tav tm="0">
                                          <p:val>
                                            <p:strVal val="ppt_y"/>
                                          </p:val>
                                        </p:tav>
                                        <p:tav tm="100000">
                                          <p:val>
                                            <p:strVal val="1+ppt_h/2"/>
                                          </p:val>
                                        </p:tav>
                                      </p:tavLst>
                                    </p:anim>
                                    <p:set>
                                      <p:cBhvr>
                                        <p:cTn id="330" dur="1" fill="hold">
                                          <p:stCondLst>
                                            <p:cond delay="4999"/>
                                          </p:stCondLst>
                                        </p:cTn>
                                        <p:tgtEl>
                                          <p:spTgt spid="34"/>
                                        </p:tgtEl>
                                        <p:attrNameLst>
                                          <p:attrName>style.visibility</p:attrName>
                                        </p:attrNameLst>
                                      </p:cBhvr>
                                      <p:to>
                                        <p:strVal val="hidden"/>
                                      </p:to>
                                    </p:set>
                                  </p:childTnLst>
                                </p:cTn>
                              </p:par>
                              <p:par>
                                <p:cTn id="331" presetID="2" presetClass="exit" presetSubtype="12" fill="hold" grpId="2" nodeType="withEffect">
                                  <p:stCondLst>
                                    <p:cond delay="0"/>
                                  </p:stCondLst>
                                  <p:childTnLst>
                                    <p:anim calcmode="lin" valueType="num">
                                      <p:cBhvr additive="base">
                                        <p:cTn id="332" dur="5000"/>
                                        <p:tgtEl>
                                          <p:spTgt spid="35"/>
                                        </p:tgtEl>
                                        <p:attrNameLst>
                                          <p:attrName>ppt_x</p:attrName>
                                        </p:attrNameLst>
                                      </p:cBhvr>
                                      <p:tavLst>
                                        <p:tav tm="0">
                                          <p:val>
                                            <p:strVal val="ppt_x"/>
                                          </p:val>
                                        </p:tav>
                                        <p:tav tm="100000">
                                          <p:val>
                                            <p:strVal val="0-ppt_w/2"/>
                                          </p:val>
                                        </p:tav>
                                      </p:tavLst>
                                    </p:anim>
                                    <p:anim calcmode="lin" valueType="num">
                                      <p:cBhvr additive="base">
                                        <p:cTn id="333" dur="5000"/>
                                        <p:tgtEl>
                                          <p:spTgt spid="35"/>
                                        </p:tgtEl>
                                        <p:attrNameLst>
                                          <p:attrName>ppt_y</p:attrName>
                                        </p:attrNameLst>
                                      </p:cBhvr>
                                      <p:tavLst>
                                        <p:tav tm="0">
                                          <p:val>
                                            <p:strVal val="ppt_y"/>
                                          </p:val>
                                        </p:tav>
                                        <p:tav tm="100000">
                                          <p:val>
                                            <p:strVal val="1+ppt_h/2"/>
                                          </p:val>
                                        </p:tav>
                                      </p:tavLst>
                                    </p:anim>
                                    <p:set>
                                      <p:cBhvr>
                                        <p:cTn id="334" dur="1" fill="hold">
                                          <p:stCondLst>
                                            <p:cond delay="4999"/>
                                          </p:stCondLst>
                                        </p:cTn>
                                        <p:tgtEl>
                                          <p:spTgt spid="35"/>
                                        </p:tgtEl>
                                        <p:attrNameLst>
                                          <p:attrName>style.visibility</p:attrName>
                                        </p:attrNameLst>
                                      </p:cBhvr>
                                      <p:to>
                                        <p:strVal val="hidden"/>
                                      </p:to>
                                    </p:set>
                                  </p:childTnLst>
                                </p:cTn>
                              </p:par>
                              <p:par>
                                <p:cTn id="335" presetID="2" presetClass="exit" presetSubtype="12" fill="hold" grpId="2" nodeType="withEffect">
                                  <p:stCondLst>
                                    <p:cond delay="0"/>
                                  </p:stCondLst>
                                  <p:childTnLst>
                                    <p:anim calcmode="lin" valueType="num">
                                      <p:cBhvr additive="base">
                                        <p:cTn id="336" dur="5000"/>
                                        <p:tgtEl>
                                          <p:spTgt spid="36"/>
                                        </p:tgtEl>
                                        <p:attrNameLst>
                                          <p:attrName>ppt_x</p:attrName>
                                        </p:attrNameLst>
                                      </p:cBhvr>
                                      <p:tavLst>
                                        <p:tav tm="0">
                                          <p:val>
                                            <p:strVal val="ppt_x"/>
                                          </p:val>
                                        </p:tav>
                                        <p:tav tm="100000">
                                          <p:val>
                                            <p:strVal val="0-ppt_w/2"/>
                                          </p:val>
                                        </p:tav>
                                      </p:tavLst>
                                    </p:anim>
                                    <p:anim calcmode="lin" valueType="num">
                                      <p:cBhvr additive="base">
                                        <p:cTn id="337" dur="5000"/>
                                        <p:tgtEl>
                                          <p:spTgt spid="36"/>
                                        </p:tgtEl>
                                        <p:attrNameLst>
                                          <p:attrName>ppt_y</p:attrName>
                                        </p:attrNameLst>
                                      </p:cBhvr>
                                      <p:tavLst>
                                        <p:tav tm="0">
                                          <p:val>
                                            <p:strVal val="ppt_y"/>
                                          </p:val>
                                        </p:tav>
                                        <p:tav tm="100000">
                                          <p:val>
                                            <p:strVal val="1+ppt_h/2"/>
                                          </p:val>
                                        </p:tav>
                                      </p:tavLst>
                                    </p:anim>
                                    <p:set>
                                      <p:cBhvr>
                                        <p:cTn id="338" dur="1" fill="hold">
                                          <p:stCondLst>
                                            <p:cond delay="4999"/>
                                          </p:stCondLst>
                                        </p:cTn>
                                        <p:tgtEl>
                                          <p:spTgt spid="36"/>
                                        </p:tgtEl>
                                        <p:attrNameLst>
                                          <p:attrName>style.visibility</p:attrName>
                                        </p:attrNameLst>
                                      </p:cBhvr>
                                      <p:to>
                                        <p:strVal val="hidden"/>
                                      </p:to>
                                    </p:set>
                                  </p:childTnLst>
                                </p:cTn>
                              </p:par>
                              <p:par>
                                <p:cTn id="339" presetID="19" presetClass="exit" presetSubtype="5" fill="hold" grpId="3" nodeType="withEffect">
                                  <p:stCondLst>
                                    <p:cond delay="0"/>
                                  </p:stCondLst>
                                  <p:childTnLst>
                                    <p:anim calcmode="lin" valueType="num">
                                      <p:cBhvr>
                                        <p:cTn id="340" dur="5000"/>
                                        <p:tgtEl>
                                          <p:spTgt spid="5"/>
                                        </p:tgtEl>
                                        <p:attrNameLst>
                                          <p:attrName>ppt_w</p:attrName>
                                        </p:attrNameLst>
                                      </p:cBhvr>
                                      <p:tavLst>
                                        <p:tav tm="0">
                                          <p:val>
                                            <p:strVal val="ppt_w"/>
                                          </p:val>
                                        </p:tav>
                                        <p:tav tm="100000">
                                          <p:val>
                                            <p:strVal val="ppt_w"/>
                                          </p:val>
                                        </p:tav>
                                      </p:tavLst>
                                    </p:anim>
                                    <p:anim calcmode="lin" valueType="num">
                                      <p:cBhvr>
                                        <p:cTn id="341" dur="5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2" dur="1" fill="hold">
                                          <p:stCondLst>
                                            <p:cond delay="4999"/>
                                          </p:stCondLst>
                                        </p:cTn>
                                        <p:tgtEl>
                                          <p:spTgt spid="5"/>
                                        </p:tgtEl>
                                        <p:attrNameLst>
                                          <p:attrName>style.visibility</p:attrName>
                                        </p:attrNameLst>
                                      </p:cBhvr>
                                      <p:to>
                                        <p:strVal val="hidden"/>
                                      </p:to>
                                    </p:set>
                                  </p:childTnLst>
                                </p:cTn>
                              </p:par>
                              <p:par>
                                <p:cTn id="343" presetID="19" presetClass="exit" presetSubtype="5" fill="hold" grpId="3" nodeType="withEffect">
                                  <p:stCondLst>
                                    <p:cond delay="0"/>
                                  </p:stCondLst>
                                  <p:childTnLst>
                                    <p:anim calcmode="lin" valueType="num">
                                      <p:cBhvr>
                                        <p:cTn id="344" dur="5000"/>
                                        <p:tgtEl>
                                          <p:spTgt spid="7"/>
                                        </p:tgtEl>
                                        <p:attrNameLst>
                                          <p:attrName>ppt_w</p:attrName>
                                        </p:attrNameLst>
                                      </p:cBhvr>
                                      <p:tavLst>
                                        <p:tav tm="0">
                                          <p:val>
                                            <p:strVal val="ppt_w"/>
                                          </p:val>
                                        </p:tav>
                                        <p:tav tm="100000">
                                          <p:val>
                                            <p:strVal val="ppt_w"/>
                                          </p:val>
                                        </p:tav>
                                      </p:tavLst>
                                    </p:anim>
                                    <p:anim calcmode="lin" valueType="num">
                                      <p:cBhvr>
                                        <p:cTn id="345" dur="5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6" dur="1" fill="hold">
                                          <p:stCondLst>
                                            <p:cond delay="4999"/>
                                          </p:stCondLst>
                                        </p:cTn>
                                        <p:tgtEl>
                                          <p:spTgt spid="7"/>
                                        </p:tgtEl>
                                        <p:attrNameLst>
                                          <p:attrName>style.visibility</p:attrName>
                                        </p:attrNameLst>
                                      </p:cBhvr>
                                      <p:to>
                                        <p:strVal val="hidden"/>
                                      </p:to>
                                    </p:set>
                                  </p:childTnLst>
                                </p:cTn>
                              </p:par>
                              <p:par>
                                <p:cTn id="347" presetID="19" presetClass="exit" presetSubtype="5" fill="hold" grpId="3" nodeType="withEffect">
                                  <p:stCondLst>
                                    <p:cond delay="0"/>
                                  </p:stCondLst>
                                  <p:childTnLst>
                                    <p:anim calcmode="lin" valueType="num">
                                      <p:cBhvr>
                                        <p:cTn id="348" dur="5000"/>
                                        <p:tgtEl>
                                          <p:spTgt spid="9"/>
                                        </p:tgtEl>
                                        <p:attrNameLst>
                                          <p:attrName>ppt_w</p:attrName>
                                        </p:attrNameLst>
                                      </p:cBhvr>
                                      <p:tavLst>
                                        <p:tav tm="0">
                                          <p:val>
                                            <p:strVal val="ppt_w"/>
                                          </p:val>
                                        </p:tav>
                                        <p:tav tm="100000">
                                          <p:val>
                                            <p:strVal val="ppt_w"/>
                                          </p:val>
                                        </p:tav>
                                      </p:tavLst>
                                    </p:anim>
                                    <p:anim calcmode="lin" valueType="num">
                                      <p:cBhvr>
                                        <p:cTn id="349" dur="5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0" dur="1" fill="hold">
                                          <p:stCondLst>
                                            <p:cond delay="4999"/>
                                          </p:stCondLst>
                                        </p:cTn>
                                        <p:tgtEl>
                                          <p:spTgt spid="9"/>
                                        </p:tgtEl>
                                        <p:attrNameLst>
                                          <p:attrName>style.visibility</p:attrName>
                                        </p:attrNameLst>
                                      </p:cBhvr>
                                      <p:to>
                                        <p:strVal val="hidden"/>
                                      </p:to>
                                    </p:set>
                                  </p:childTnLst>
                                </p:cTn>
                              </p:par>
                              <p:par>
                                <p:cTn id="351" presetID="19" presetClass="exit" presetSubtype="5" fill="hold" grpId="3" nodeType="withEffect">
                                  <p:stCondLst>
                                    <p:cond delay="0"/>
                                  </p:stCondLst>
                                  <p:childTnLst>
                                    <p:anim calcmode="lin" valueType="num">
                                      <p:cBhvr>
                                        <p:cTn id="352" dur="5000"/>
                                        <p:tgtEl>
                                          <p:spTgt spid="10"/>
                                        </p:tgtEl>
                                        <p:attrNameLst>
                                          <p:attrName>ppt_w</p:attrName>
                                        </p:attrNameLst>
                                      </p:cBhvr>
                                      <p:tavLst>
                                        <p:tav tm="0">
                                          <p:val>
                                            <p:strVal val="ppt_w"/>
                                          </p:val>
                                        </p:tav>
                                        <p:tav tm="100000">
                                          <p:val>
                                            <p:strVal val="ppt_w"/>
                                          </p:val>
                                        </p:tav>
                                      </p:tavLst>
                                    </p:anim>
                                    <p:anim calcmode="lin" valueType="num">
                                      <p:cBhvr>
                                        <p:cTn id="353" dur="5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4" dur="1" fill="hold">
                                          <p:stCondLst>
                                            <p:cond delay="4999"/>
                                          </p:stCondLst>
                                        </p:cTn>
                                        <p:tgtEl>
                                          <p:spTgt spid="10"/>
                                        </p:tgtEl>
                                        <p:attrNameLst>
                                          <p:attrName>style.visibility</p:attrName>
                                        </p:attrNameLst>
                                      </p:cBhvr>
                                      <p:to>
                                        <p:strVal val="hidden"/>
                                      </p:to>
                                    </p:set>
                                  </p:childTnLst>
                                </p:cTn>
                              </p:par>
                              <p:par>
                                <p:cTn id="355" presetID="19" presetClass="exit" presetSubtype="5" fill="hold" grpId="3" nodeType="withEffect">
                                  <p:stCondLst>
                                    <p:cond delay="0"/>
                                  </p:stCondLst>
                                  <p:childTnLst>
                                    <p:anim calcmode="lin" valueType="num">
                                      <p:cBhvr>
                                        <p:cTn id="356" dur="5000"/>
                                        <p:tgtEl>
                                          <p:spTgt spid="13"/>
                                        </p:tgtEl>
                                        <p:attrNameLst>
                                          <p:attrName>ppt_w</p:attrName>
                                        </p:attrNameLst>
                                      </p:cBhvr>
                                      <p:tavLst>
                                        <p:tav tm="0">
                                          <p:val>
                                            <p:strVal val="ppt_w"/>
                                          </p:val>
                                        </p:tav>
                                        <p:tav tm="100000">
                                          <p:val>
                                            <p:strVal val="ppt_w"/>
                                          </p:val>
                                        </p:tav>
                                      </p:tavLst>
                                    </p:anim>
                                    <p:anim calcmode="lin" valueType="num">
                                      <p:cBhvr>
                                        <p:cTn id="357" dur="5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8" dur="1" fill="hold">
                                          <p:stCondLst>
                                            <p:cond delay="4999"/>
                                          </p:stCondLst>
                                        </p:cTn>
                                        <p:tgtEl>
                                          <p:spTgt spid="13"/>
                                        </p:tgtEl>
                                        <p:attrNameLst>
                                          <p:attrName>style.visibility</p:attrName>
                                        </p:attrNameLst>
                                      </p:cBhvr>
                                      <p:to>
                                        <p:strVal val="hidden"/>
                                      </p:to>
                                    </p:set>
                                  </p:childTnLst>
                                </p:cTn>
                              </p:par>
                              <p:par>
                                <p:cTn id="359" presetID="19" presetClass="exit" presetSubtype="5" fill="hold" grpId="3" nodeType="withEffect">
                                  <p:stCondLst>
                                    <p:cond delay="0"/>
                                  </p:stCondLst>
                                  <p:childTnLst>
                                    <p:anim calcmode="lin" valueType="num">
                                      <p:cBhvr>
                                        <p:cTn id="360" dur="5000"/>
                                        <p:tgtEl>
                                          <p:spTgt spid="14"/>
                                        </p:tgtEl>
                                        <p:attrNameLst>
                                          <p:attrName>ppt_w</p:attrName>
                                        </p:attrNameLst>
                                      </p:cBhvr>
                                      <p:tavLst>
                                        <p:tav tm="0">
                                          <p:val>
                                            <p:strVal val="ppt_w"/>
                                          </p:val>
                                        </p:tav>
                                        <p:tav tm="100000">
                                          <p:val>
                                            <p:strVal val="ppt_w"/>
                                          </p:val>
                                        </p:tav>
                                      </p:tavLst>
                                    </p:anim>
                                    <p:anim calcmode="lin" valueType="num">
                                      <p:cBhvr>
                                        <p:cTn id="361" dur="5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2" dur="1" fill="hold">
                                          <p:stCondLst>
                                            <p:cond delay="4999"/>
                                          </p:stCondLst>
                                        </p:cTn>
                                        <p:tgtEl>
                                          <p:spTgt spid="14"/>
                                        </p:tgtEl>
                                        <p:attrNameLst>
                                          <p:attrName>style.visibility</p:attrName>
                                        </p:attrNameLst>
                                      </p:cBhvr>
                                      <p:to>
                                        <p:strVal val="hidden"/>
                                      </p:to>
                                    </p:set>
                                  </p:childTnLst>
                                </p:cTn>
                              </p:par>
                              <p:par>
                                <p:cTn id="363" presetID="19" presetClass="exit" presetSubtype="5" fill="hold" grpId="3" nodeType="withEffect">
                                  <p:stCondLst>
                                    <p:cond delay="0"/>
                                  </p:stCondLst>
                                  <p:childTnLst>
                                    <p:anim calcmode="lin" valueType="num">
                                      <p:cBhvr>
                                        <p:cTn id="364" dur="5000"/>
                                        <p:tgtEl>
                                          <p:spTgt spid="15"/>
                                        </p:tgtEl>
                                        <p:attrNameLst>
                                          <p:attrName>ppt_w</p:attrName>
                                        </p:attrNameLst>
                                      </p:cBhvr>
                                      <p:tavLst>
                                        <p:tav tm="0">
                                          <p:val>
                                            <p:strVal val="ppt_w"/>
                                          </p:val>
                                        </p:tav>
                                        <p:tav tm="100000">
                                          <p:val>
                                            <p:strVal val="ppt_w"/>
                                          </p:val>
                                        </p:tav>
                                      </p:tavLst>
                                    </p:anim>
                                    <p:anim calcmode="lin" valueType="num">
                                      <p:cBhvr>
                                        <p:cTn id="365" dur="5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6" dur="1" fill="hold">
                                          <p:stCondLst>
                                            <p:cond delay="4999"/>
                                          </p:stCondLst>
                                        </p:cTn>
                                        <p:tgtEl>
                                          <p:spTgt spid="15"/>
                                        </p:tgtEl>
                                        <p:attrNameLst>
                                          <p:attrName>style.visibility</p:attrName>
                                        </p:attrNameLst>
                                      </p:cBhvr>
                                      <p:to>
                                        <p:strVal val="hidden"/>
                                      </p:to>
                                    </p:set>
                                  </p:childTnLst>
                                </p:cTn>
                              </p:par>
                              <p:par>
                                <p:cTn id="367" presetID="19" presetClass="exit" presetSubtype="5" fill="hold" grpId="3" nodeType="withEffect">
                                  <p:stCondLst>
                                    <p:cond delay="0"/>
                                  </p:stCondLst>
                                  <p:childTnLst>
                                    <p:anim calcmode="lin" valueType="num">
                                      <p:cBhvr>
                                        <p:cTn id="368" dur="5000"/>
                                        <p:tgtEl>
                                          <p:spTgt spid="16"/>
                                        </p:tgtEl>
                                        <p:attrNameLst>
                                          <p:attrName>ppt_w</p:attrName>
                                        </p:attrNameLst>
                                      </p:cBhvr>
                                      <p:tavLst>
                                        <p:tav tm="0">
                                          <p:val>
                                            <p:strVal val="ppt_w"/>
                                          </p:val>
                                        </p:tav>
                                        <p:tav tm="100000">
                                          <p:val>
                                            <p:strVal val="ppt_w"/>
                                          </p:val>
                                        </p:tav>
                                      </p:tavLst>
                                    </p:anim>
                                    <p:anim calcmode="lin" valueType="num">
                                      <p:cBhvr>
                                        <p:cTn id="369" dur="5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0" dur="1" fill="hold">
                                          <p:stCondLst>
                                            <p:cond delay="4999"/>
                                          </p:stCondLst>
                                        </p:cTn>
                                        <p:tgtEl>
                                          <p:spTgt spid="16"/>
                                        </p:tgtEl>
                                        <p:attrNameLst>
                                          <p:attrName>style.visibility</p:attrName>
                                        </p:attrNameLst>
                                      </p:cBhvr>
                                      <p:to>
                                        <p:strVal val="hidden"/>
                                      </p:to>
                                    </p:set>
                                  </p:childTnLst>
                                </p:cTn>
                              </p:par>
                              <p:par>
                                <p:cTn id="371" presetID="19" presetClass="exit" presetSubtype="5" fill="hold" grpId="3" nodeType="withEffect">
                                  <p:stCondLst>
                                    <p:cond delay="0"/>
                                  </p:stCondLst>
                                  <p:childTnLst>
                                    <p:anim calcmode="lin" valueType="num">
                                      <p:cBhvr>
                                        <p:cTn id="372" dur="5000"/>
                                        <p:tgtEl>
                                          <p:spTgt spid="21"/>
                                        </p:tgtEl>
                                        <p:attrNameLst>
                                          <p:attrName>ppt_w</p:attrName>
                                        </p:attrNameLst>
                                      </p:cBhvr>
                                      <p:tavLst>
                                        <p:tav tm="0">
                                          <p:val>
                                            <p:strVal val="ppt_w"/>
                                          </p:val>
                                        </p:tav>
                                        <p:tav tm="100000">
                                          <p:val>
                                            <p:strVal val="ppt_w"/>
                                          </p:val>
                                        </p:tav>
                                      </p:tavLst>
                                    </p:anim>
                                    <p:anim calcmode="lin" valueType="num">
                                      <p:cBhvr>
                                        <p:cTn id="373" dur="5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4" dur="1" fill="hold">
                                          <p:stCondLst>
                                            <p:cond delay="4999"/>
                                          </p:stCondLst>
                                        </p:cTn>
                                        <p:tgtEl>
                                          <p:spTgt spid="21"/>
                                        </p:tgtEl>
                                        <p:attrNameLst>
                                          <p:attrName>style.visibility</p:attrName>
                                        </p:attrNameLst>
                                      </p:cBhvr>
                                      <p:to>
                                        <p:strVal val="hidden"/>
                                      </p:to>
                                    </p:set>
                                  </p:childTnLst>
                                </p:cTn>
                              </p:par>
                              <p:par>
                                <p:cTn id="375" presetID="19" presetClass="exit" presetSubtype="5" fill="hold" grpId="3" nodeType="withEffect">
                                  <p:stCondLst>
                                    <p:cond delay="0"/>
                                  </p:stCondLst>
                                  <p:childTnLst>
                                    <p:anim calcmode="lin" valueType="num">
                                      <p:cBhvr>
                                        <p:cTn id="376" dur="5000"/>
                                        <p:tgtEl>
                                          <p:spTgt spid="22"/>
                                        </p:tgtEl>
                                        <p:attrNameLst>
                                          <p:attrName>ppt_w</p:attrName>
                                        </p:attrNameLst>
                                      </p:cBhvr>
                                      <p:tavLst>
                                        <p:tav tm="0">
                                          <p:val>
                                            <p:strVal val="ppt_w"/>
                                          </p:val>
                                        </p:tav>
                                        <p:tav tm="100000">
                                          <p:val>
                                            <p:strVal val="ppt_w"/>
                                          </p:val>
                                        </p:tav>
                                      </p:tavLst>
                                    </p:anim>
                                    <p:anim calcmode="lin" valueType="num">
                                      <p:cBhvr>
                                        <p:cTn id="377" dur="5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8" dur="1" fill="hold">
                                          <p:stCondLst>
                                            <p:cond delay="4999"/>
                                          </p:stCondLst>
                                        </p:cTn>
                                        <p:tgtEl>
                                          <p:spTgt spid="22"/>
                                        </p:tgtEl>
                                        <p:attrNameLst>
                                          <p:attrName>style.visibility</p:attrName>
                                        </p:attrNameLst>
                                      </p:cBhvr>
                                      <p:to>
                                        <p:strVal val="hidden"/>
                                      </p:to>
                                    </p:set>
                                  </p:childTnLst>
                                </p:cTn>
                              </p:par>
                              <p:par>
                                <p:cTn id="379" presetID="19" presetClass="exit" presetSubtype="5" fill="hold" grpId="3" nodeType="withEffect">
                                  <p:stCondLst>
                                    <p:cond delay="0"/>
                                  </p:stCondLst>
                                  <p:childTnLst>
                                    <p:anim calcmode="lin" valueType="num">
                                      <p:cBhvr>
                                        <p:cTn id="380" dur="5000"/>
                                        <p:tgtEl>
                                          <p:spTgt spid="23"/>
                                        </p:tgtEl>
                                        <p:attrNameLst>
                                          <p:attrName>ppt_w</p:attrName>
                                        </p:attrNameLst>
                                      </p:cBhvr>
                                      <p:tavLst>
                                        <p:tav tm="0">
                                          <p:val>
                                            <p:strVal val="ppt_w"/>
                                          </p:val>
                                        </p:tav>
                                        <p:tav tm="100000">
                                          <p:val>
                                            <p:strVal val="ppt_w"/>
                                          </p:val>
                                        </p:tav>
                                      </p:tavLst>
                                    </p:anim>
                                    <p:anim calcmode="lin" valueType="num">
                                      <p:cBhvr>
                                        <p:cTn id="381" dur="5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2" dur="1" fill="hold">
                                          <p:stCondLst>
                                            <p:cond delay="4999"/>
                                          </p:stCondLst>
                                        </p:cTn>
                                        <p:tgtEl>
                                          <p:spTgt spid="23"/>
                                        </p:tgtEl>
                                        <p:attrNameLst>
                                          <p:attrName>style.visibility</p:attrName>
                                        </p:attrNameLst>
                                      </p:cBhvr>
                                      <p:to>
                                        <p:strVal val="hidden"/>
                                      </p:to>
                                    </p:set>
                                  </p:childTnLst>
                                </p:cTn>
                              </p:par>
                              <p:par>
                                <p:cTn id="383" presetID="19" presetClass="exit" presetSubtype="5" fill="hold" grpId="3" nodeType="withEffect">
                                  <p:stCondLst>
                                    <p:cond delay="0"/>
                                  </p:stCondLst>
                                  <p:childTnLst>
                                    <p:anim calcmode="lin" valueType="num">
                                      <p:cBhvr>
                                        <p:cTn id="384" dur="5000"/>
                                        <p:tgtEl>
                                          <p:spTgt spid="24"/>
                                        </p:tgtEl>
                                        <p:attrNameLst>
                                          <p:attrName>ppt_w</p:attrName>
                                        </p:attrNameLst>
                                      </p:cBhvr>
                                      <p:tavLst>
                                        <p:tav tm="0">
                                          <p:val>
                                            <p:strVal val="ppt_w"/>
                                          </p:val>
                                        </p:tav>
                                        <p:tav tm="100000">
                                          <p:val>
                                            <p:strVal val="ppt_w"/>
                                          </p:val>
                                        </p:tav>
                                      </p:tavLst>
                                    </p:anim>
                                    <p:anim calcmode="lin" valueType="num">
                                      <p:cBhvr>
                                        <p:cTn id="385" dur="5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6" dur="1" fill="hold">
                                          <p:stCondLst>
                                            <p:cond delay="4999"/>
                                          </p:stCondLst>
                                        </p:cTn>
                                        <p:tgtEl>
                                          <p:spTgt spid="24"/>
                                        </p:tgtEl>
                                        <p:attrNameLst>
                                          <p:attrName>style.visibility</p:attrName>
                                        </p:attrNameLst>
                                      </p:cBhvr>
                                      <p:to>
                                        <p:strVal val="hidden"/>
                                      </p:to>
                                    </p:set>
                                  </p:childTnLst>
                                </p:cTn>
                              </p:par>
                              <p:par>
                                <p:cTn id="387" presetID="19" presetClass="exit" presetSubtype="5" fill="hold" grpId="3" nodeType="withEffect">
                                  <p:stCondLst>
                                    <p:cond delay="0"/>
                                  </p:stCondLst>
                                  <p:childTnLst>
                                    <p:anim calcmode="lin" valueType="num">
                                      <p:cBhvr>
                                        <p:cTn id="388" dur="5000"/>
                                        <p:tgtEl>
                                          <p:spTgt spid="25"/>
                                        </p:tgtEl>
                                        <p:attrNameLst>
                                          <p:attrName>ppt_w</p:attrName>
                                        </p:attrNameLst>
                                      </p:cBhvr>
                                      <p:tavLst>
                                        <p:tav tm="0">
                                          <p:val>
                                            <p:strVal val="ppt_w"/>
                                          </p:val>
                                        </p:tav>
                                        <p:tav tm="100000">
                                          <p:val>
                                            <p:strVal val="ppt_w"/>
                                          </p:val>
                                        </p:tav>
                                      </p:tavLst>
                                    </p:anim>
                                    <p:anim calcmode="lin" valueType="num">
                                      <p:cBhvr>
                                        <p:cTn id="389" dur="5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0" dur="1" fill="hold">
                                          <p:stCondLst>
                                            <p:cond delay="4999"/>
                                          </p:stCondLst>
                                        </p:cTn>
                                        <p:tgtEl>
                                          <p:spTgt spid="25"/>
                                        </p:tgtEl>
                                        <p:attrNameLst>
                                          <p:attrName>style.visibility</p:attrName>
                                        </p:attrNameLst>
                                      </p:cBhvr>
                                      <p:to>
                                        <p:strVal val="hidden"/>
                                      </p:to>
                                    </p:set>
                                  </p:childTnLst>
                                </p:cTn>
                              </p:par>
                              <p:par>
                                <p:cTn id="391" presetID="19" presetClass="exit" presetSubtype="5" fill="hold" grpId="3" nodeType="withEffect">
                                  <p:stCondLst>
                                    <p:cond delay="0"/>
                                  </p:stCondLst>
                                  <p:childTnLst>
                                    <p:anim calcmode="lin" valueType="num">
                                      <p:cBhvr>
                                        <p:cTn id="392" dur="5000"/>
                                        <p:tgtEl>
                                          <p:spTgt spid="26"/>
                                        </p:tgtEl>
                                        <p:attrNameLst>
                                          <p:attrName>ppt_w</p:attrName>
                                        </p:attrNameLst>
                                      </p:cBhvr>
                                      <p:tavLst>
                                        <p:tav tm="0">
                                          <p:val>
                                            <p:strVal val="ppt_w"/>
                                          </p:val>
                                        </p:tav>
                                        <p:tav tm="100000">
                                          <p:val>
                                            <p:strVal val="ppt_w"/>
                                          </p:val>
                                        </p:tav>
                                      </p:tavLst>
                                    </p:anim>
                                    <p:anim calcmode="lin" valueType="num">
                                      <p:cBhvr>
                                        <p:cTn id="393" dur="5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4" dur="1" fill="hold">
                                          <p:stCondLst>
                                            <p:cond delay="4999"/>
                                          </p:stCondLst>
                                        </p:cTn>
                                        <p:tgtEl>
                                          <p:spTgt spid="26"/>
                                        </p:tgtEl>
                                        <p:attrNameLst>
                                          <p:attrName>style.visibility</p:attrName>
                                        </p:attrNameLst>
                                      </p:cBhvr>
                                      <p:to>
                                        <p:strVal val="hidden"/>
                                      </p:to>
                                    </p:set>
                                  </p:childTnLst>
                                </p:cTn>
                              </p:par>
                              <p:par>
                                <p:cTn id="395" presetID="19" presetClass="exit" presetSubtype="5" fill="hold" grpId="3" nodeType="withEffect">
                                  <p:stCondLst>
                                    <p:cond delay="0"/>
                                  </p:stCondLst>
                                  <p:childTnLst>
                                    <p:anim calcmode="lin" valueType="num">
                                      <p:cBhvr>
                                        <p:cTn id="396" dur="5000"/>
                                        <p:tgtEl>
                                          <p:spTgt spid="27"/>
                                        </p:tgtEl>
                                        <p:attrNameLst>
                                          <p:attrName>ppt_w</p:attrName>
                                        </p:attrNameLst>
                                      </p:cBhvr>
                                      <p:tavLst>
                                        <p:tav tm="0">
                                          <p:val>
                                            <p:strVal val="ppt_w"/>
                                          </p:val>
                                        </p:tav>
                                        <p:tav tm="100000">
                                          <p:val>
                                            <p:strVal val="ppt_w"/>
                                          </p:val>
                                        </p:tav>
                                      </p:tavLst>
                                    </p:anim>
                                    <p:anim calcmode="lin" valueType="num">
                                      <p:cBhvr>
                                        <p:cTn id="397" dur="5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8" dur="1" fill="hold">
                                          <p:stCondLst>
                                            <p:cond delay="4999"/>
                                          </p:stCondLst>
                                        </p:cTn>
                                        <p:tgtEl>
                                          <p:spTgt spid="27"/>
                                        </p:tgtEl>
                                        <p:attrNameLst>
                                          <p:attrName>style.visibility</p:attrName>
                                        </p:attrNameLst>
                                      </p:cBhvr>
                                      <p:to>
                                        <p:strVal val="hidden"/>
                                      </p:to>
                                    </p:set>
                                  </p:childTnLst>
                                </p:cTn>
                              </p:par>
                              <p:par>
                                <p:cTn id="399" presetID="19" presetClass="exit" presetSubtype="5" fill="hold" grpId="3" nodeType="withEffect">
                                  <p:stCondLst>
                                    <p:cond delay="0"/>
                                  </p:stCondLst>
                                  <p:childTnLst>
                                    <p:anim calcmode="lin" valueType="num">
                                      <p:cBhvr>
                                        <p:cTn id="400" dur="5000"/>
                                        <p:tgtEl>
                                          <p:spTgt spid="28"/>
                                        </p:tgtEl>
                                        <p:attrNameLst>
                                          <p:attrName>ppt_w</p:attrName>
                                        </p:attrNameLst>
                                      </p:cBhvr>
                                      <p:tavLst>
                                        <p:tav tm="0">
                                          <p:val>
                                            <p:strVal val="ppt_w"/>
                                          </p:val>
                                        </p:tav>
                                        <p:tav tm="100000">
                                          <p:val>
                                            <p:strVal val="ppt_w"/>
                                          </p:val>
                                        </p:tav>
                                      </p:tavLst>
                                    </p:anim>
                                    <p:anim calcmode="lin" valueType="num">
                                      <p:cBhvr>
                                        <p:cTn id="401" dur="5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2" dur="1" fill="hold">
                                          <p:stCondLst>
                                            <p:cond delay="4999"/>
                                          </p:stCondLst>
                                        </p:cTn>
                                        <p:tgtEl>
                                          <p:spTgt spid="28"/>
                                        </p:tgtEl>
                                        <p:attrNameLst>
                                          <p:attrName>style.visibility</p:attrName>
                                        </p:attrNameLst>
                                      </p:cBhvr>
                                      <p:to>
                                        <p:strVal val="hidden"/>
                                      </p:to>
                                    </p:set>
                                  </p:childTnLst>
                                </p:cTn>
                              </p:par>
                              <p:par>
                                <p:cTn id="403" presetID="19" presetClass="exit" presetSubtype="5" fill="hold" grpId="3" nodeType="withEffect">
                                  <p:stCondLst>
                                    <p:cond delay="0"/>
                                  </p:stCondLst>
                                  <p:childTnLst>
                                    <p:anim calcmode="lin" valueType="num">
                                      <p:cBhvr>
                                        <p:cTn id="404" dur="5000"/>
                                        <p:tgtEl>
                                          <p:spTgt spid="37"/>
                                        </p:tgtEl>
                                        <p:attrNameLst>
                                          <p:attrName>ppt_w</p:attrName>
                                        </p:attrNameLst>
                                      </p:cBhvr>
                                      <p:tavLst>
                                        <p:tav tm="0">
                                          <p:val>
                                            <p:strVal val="ppt_w"/>
                                          </p:val>
                                        </p:tav>
                                        <p:tav tm="100000">
                                          <p:val>
                                            <p:strVal val="ppt_w"/>
                                          </p:val>
                                        </p:tav>
                                      </p:tavLst>
                                    </p:anim>
                                    <p:anim calcmode="lin" valueType="num">
                                      <p:cBhvr>
                                        <p:cTn id="405" dur="5000"/>
                                        <p:tgtEl>
                                          <p:spTgt spid="3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6" dur="1" fill="hold">
                                          <p:stCondLst>
                                            <p:cond delay="4999"/>
                                          </p:stCondLst>
                                        </p:cTn>
                                        <p:tgtEl>
                                          <p:spTgt spid="37"/>
                                        </p:tgtEl>
                                        <p:attrNameLst>
                                          <p:attrName>style.visibility</p:attrName>
                                        </p:attrNameLst>
                                      </p:cBhvr>
                                      <p:to>
                                        <p:strVal val="hidden"/>
                                      </p:to>
                                    </p:set>
                                  </p:childTnLst>
                                </p:cTn>
                              </p:par>
                              <p:par>
                                <p:cTn id="407" presetID="19" presetClass="exit" presetSubtype="5" fill="hold" grpId="3" nodeType="withEffect">
                                  <p:stCondLst>
                                    <p:cond delay="0"/>
                                  </p:stCondLst>
                                  <p:childTnLst>
                                    <p:anim calcmode="lin" valueType="num">
                                      <p:cBhvr>
                                        <p:cTn id="408" dur="5000"/>
                                        <p:tgtEl>
                                          <p:spTgt spid="6"/>
                                        </p:tgtEl>
                                        <p:attrNameLst>
                                          <p:attrName>ppt_w</p:attrName>
                                        </p:attrNameLst>
                                      </p:cBhvr>
                                      <p:tavLst>
                                        <p:tav tm="0">
                                          <p:val>
                                            <p:strVal val="ppt_w"/>
                                          </p:val>
                                        </p:tav>
                                        <p:tav tm="100000">
                                          <p:val>
                                            <p:strVal val="ppt_w"/>
                                          </p:val>
                                        </p:tav>
                                      </p:tavLst>
                                    </p:anim>
                                    <p:anim calcmode="lin" valueType="num">
                                      <p:cBhvr>
                                        <p:cTn id="409" dur="5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0" dur="1" fill="hold">
                                          <p:stCondLst>
                                            <p:cond delay="4999"/>
                                          </p:stCondLst>
                                        </p:cTn>
                                        <p:tgtEl>
                                          <p:spTgt spid="6"/>
                                        </p:tgtEl>
                                        <p:attrNameLst>
                                          <p:attrName>style.visibility</p:attrName>
                                        </p:attrNameLst>
                                      </p:cBhvr>
                                      <p:to>
                                        <p:strVal val="hidden"/>
                                      </p:to>
                                    </p:set>
                                  </p:childTnLst>
                                </p:cTn>
                              </p:par>
                              <p:par>
                                <p:cTn id="411" presetID="19" presetClass="exit" presetSubtype="5" fill="hold" grpId="3" nodeType="withEffect">
                                  <p:stCondLst>
                                    <p:cond delay="0"/>
                                  </p:stCondLst>
                                  <p:childTnLst>
                                    <p:anim calcmode="lin" valueType="num">
                                      <p:cBhvr>
                                        <p:cTn id="412" dur="5000"/>
                                        <p:tgtEl>
                                          <p:spTgt spid="8"/>
                                        </p:tgtEl>
                                        <p:attrNameLst>
                                          <p:attrName>ppt_w</p:attrName>
                                        </p:attrNameLst>
                                      </p:cBhvr>
                                      <p:tavLst>
                                        <p:tav tm="0">
                                          <p:val>
                                            <p:strVal val="ppt_w"/>
                                          </p:val>
                                        </p:tav>
                                        <p:tav tm="100000">
                                          <p:val>
                                            <p:strVal val="ppt_w"/>
                                          </p:val>
                                        </p:tav>
                                      </p:tavLst>
                                    </p:anim>
                                    <p:anim calcmode="lin" valueType="num">
                                      <p:cBhvr>
                                        <p:cTn id="413" dur="5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4" dur="1" fill="hold">
                                          <p:stCondLst>
                                            <p:cond delay="4999"/>
                                          </p:stCondLst>
                                        </p:cTn>
                                        <p:tgtEl>
                                          <p:spTgt spid="8"/>
                                        </p:tgtEl>
                                        <p:attrNameLst>
                                          <p:attrName>style.visibility</p:attrName>
                                        </p:attrNameLst>
                                      </p:cBhvr>
                                      <p:to>
                                        <p:strVal val="hidden"/>
                                      </p:to>
                                    </p:set>
                                  </p:childTnLst>
                                </p:cTn>
                              </p:par>
                              <p:par>
                                <p:cTn id="415" presetID="19" presetClass="exit" presetSubtype="5" fill="hold" grpId="3" nodeType="withEffect">
                                  <p:stCondLst>
                                    <p:cond delay="0"/>
                                  </p:stCondLst>
                                  <p:childTnLst>
                                    <p:anim calcmode="lin" valueType="num">
                                      <p:cBhvr>
                                        <p:cTn id="416" dur="5000"/>
                                        <p:tgtEl>
                                          <p:spTgt spid="11"/>
                                        </p:tgtEl>
                                        <p:attrNameLst>
                                          <p:attrName>ppt_w</p:attrName>
                                        </p:attrNameLst>
                                      </p:cBhvr>
                                      <p:tavLst>
                                        <p:tav tm="0">
                                          <p:val>
                                            <p:strVal val="ppt_w"/>
                                          </p:val>
                                        </p:tav>
                                        <p:tav tm="100000">
                                          <p:val>
                                            <p:strVal val="ppt_w"/>
                                          </p:val>
                                        </p:tav>
                                      </p:tavLst>
                                    </p:anim>
                                    <p:anim calcmode="lin" valueType="num">
                                      <p:cBhvr>
                                        <p:cTn id="417" dur="5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8" dur="1" fill="hold">
                                          <p:stCondLst>
                                            <p:cond delay="4999"/>
                                          </p:stCondLst>
                                        </p:cTn>
                                        <p:tgtEl>
                                          <p:spTgt spid="11"/>
                                        </p:tgtEl>
                                        <p:attrNameLst>
                                          <p:attrName>style.visibility</p:attrName>
                                        </p:attrNameLst>
                                      </p:cBhvr>
                                      <p:to>
                                        <p:strVal val="hidden"/>
                                      </p:to>
                                    </p:set>
                                  </p:childTnLst>
                                </p:cTn>
                              </p:par>
                              <p:par>
                                <p:cTn id="419" presetID="19" presetClass="exit" presetSubtype="5" fill="hold" grpId="3" nodeType="withEffect">
                                  <p:stCondLst>
                                    <p:cond delay="0"/>
                                  </p:stCondLst>
                                  <p:childTnLst>
                                    <p:anim calcmode="lin" valueType="num">
                                      <p:cBhvr>
                                        <p:cTn id="420" dur="5000"/>
                                        <p:tgtEl>
                                          <p:spTgt spid="12"/>
                                        </p:tgtEl>
                                        <p:attrNameLst>
                                          <p:attrName>ppt_w</p:attrName>
                                        </p:attrNameLst>
                                      </p:cBhvr>
                                      <p:tavLst>
                                        <p:tav tm="0">
                                          <p:val>
                                            <p:strVal val="ppt_w"/>
                                          </p:val>
                                        </p:tav>
                                        <p:tav tm="100000">
                                          <p:val>
                                            <p:strVal val="ppt_w"/>
                                          </p:val>
                                        </p:tav>
                                      </p:tavLst>
                                    </p:anim>
                                    <p:anim calcmode="lin" valueType="num">
                                      <p:cBhvr>
                                        <p:cTn id="421" dur="5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2" dur="1" fill="hold">
                                          <p:stCondLst>
                                            <p:cond delay="4999"/>
                                          </p:stCondLst>
                                        </p:cTn>
                                        <p:tgtEl>
                                          <p:spTgt spid="12"/>
                                        </p:tgtEl>
                                        <p:attrNameLst>
                                          <p:attrName>style.visibility</p:attrName>
                                        </p:attrNameLst>
                                      </p:cBhvr>
                                      <p:to>
                                        <p:strVal val="hidden"/>
                                      </p:to>
                                    </p:set>
                                  </p:childTnLst>
                                </p:cTn>
                              </p:par>
                              <p:par>
                                <p:cTn id="423" presetID="19" presetClass="exit" presetSubtype="5" fill="hold" grpId="3" nodeType="withEffect">
                                  <p:stCondLst>
                                    <p:cond delay="0"/>
                                  </p:stCondLst>
                                  <p:childTnLst>
                                    <p:anim calcmode="lin" valueType="num">
                                      <p:cBhvr>
                                        <p:cTn id="424" dur="5000"/>
                                        <p:tgtEl>
                                          <p:spTgt spid="17"/>
                                        </p:tgtEl>
                                        <p:attrNameLst>
                                          <p:attrName>ppt_w</p:attrName>
                                        </p:attrNameLst>
                                      </p:cBhvr>
                                      <p:tavLst>
                                        <p:tav tm="0">
                                          <p:val>
                                            <p:strVal val="ppt_w"/>
                                          </p:val>
                                        </p:tav>
                                        <p:tav tm="100000">
                                          <p:val>
                                            <p:strVal val="ppt_w"/>
                                          </p:val>
                                        </p:tav>
                                      </p:tavLst>
                                    </p:anim>
                                    <p:anim calcmode="lin" valueType="num">
                                      <p:cBhvr>
                                        <p:cTn id="425" dur="5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6" dur="1" fill="hold">
                                          <p:stCondLst>
                                            <p:cond delay="4999"/>
                                          </p:stCondLst>
                                        </p:cTn>
                                        <p:tgtEl>
                                          <p:spTgt spid="17"/>
                                        </p:tgtEl>
                                        <p:attrNameLst>
                                          <p:attrName>style.visibility</p:attrName>
                                        </p:attrNameLst>
                                      </p:cBhvr>
                                      <p:to>
                                        <p:strVal val="hidden"/>
                                      </p:to>
                                    </p:set>
                                  </p:childTnLst>
                                </p:cTn>
                              </p:par>
                              <p:par>
                                <p:cTn id="427" presetID="19" presetClass="exit" presetSubtype="5" fill="hold" grpId="3" nodeType="withEffect">
                                  <p:stCondLst>
                                    <p:cond delay="0"/>
                                  </p:stCondLst>
                                  <p:childTnLst>
                                    <p:anim calcmode="lin" valueType="num">
                                      <p:cBhvr>
                                        <p:cTn id="428" dur="5000"/>
                                        <p:tgtEl>
                                          <p:spTgt spid="18"/>
                                        </p:tgtEl>
                                        <p:attrNameLst>
                                          <p:attrName>ppt_w</p:attrName>
                                        </p:attrNameLst>
                                      </p:cBhvr>
                                      <p:tavLst>
                                        <p:tav tm="0">
                                          <p:val>
                                            <p:strVal val="ppt_w"/>
                                          </p:val>
                                        </p:tav>
                                        <p:tav tm="100000">
                                          <p:val>
                                            <p:strVal val="ppt_w"/>
                                          </p:val>
                                        </p:tav>
                                      </p:tavLst>
                                    </p:anim>
                                    <p:anim calcmode="lin" valueType="num">
                                      <p:cBhvr>
                                        <p:cTn id="429" dur="5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0" dur="1" fill="hold">
                                          <p:stCondLst>
                                            <p:cond delay="4999"/>
                                          </p:stCondLst>
                                        </p:cTn>
                                        <p:tgtEl>
                                          <p:spTgt spid="18"/>
                                        </p:tgtEl>
                                        <p:attrNameLst>
                                          <p:attrName>style.visibility</p:attrName>
                                        </p:attrNameLst>
                                      </p:cBhvr>
                                      <p:to>
                                        <p:strVal val="hidden"/>
                                      </p:to>
                                    </p:set>
                                  </p:childTnLst>
                                </p:cTn>
                              </p:par>
                              <p:par>
                                <p:cTn id="431" presetID="19" presetClass="exit" presetSubtype="5" fill="hold" grpId="3" nodeType="withEffect">
                                  <p:stCondLst>
                                    <p:cond delay="0"/>
                                  </p:stCondLst>
                                  <p:childTnLst>
                                    <p:anim calcmode="lin" valueType="num">
                                      <p:cBhvr>
                                        <p:cTn id="432" dur="5000"/>
                                        <p:tgtEl>
                                          <p:spTgt spid="19"/>
                                        </p:tgtEl>
                                        <p:attrNameLst>
                                          <p:attrName>ppt_w</p:attrName>
                                        </p:attrNameLst>
                                      </p:cBhvr>
                                      <p:tavLst>
                                        <p:tav tm="0">
                                          <p:val>
                                            <p:strVal val="ppt_w"/>
                                          </p:val>
                                        </p:tav>
                                        <p:tav tm="100000">
                                          <p:val>
                                            <p:strVal val="ppt_w"/>
                                          </p:val>
                                        </p:tav>
                                      </p:tavLst>
                                    </p:anim>
                                    <p:anim calcmode="lin" valueType="num">
                                      <p:cBhvr>
                                        <p:cTn id="433" dur="5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4" dur="1" fill="hold">
                                          <p:stCondLst>
                                            <p:cond delay="4999"/>
                                          </p:stCondLst>
                                        </p:cTn>
                                        <p:tgtEl>
                                          <p:spTgt spid="19"/>
                                        </p:tgtEl>
                                        <p:attrNameLst>
                                          <p:attrName>style.visibility</p:attrName>
                                        </p:attrNameLst>
                                      </p:cBhvr>
                                      <p:to>
                                        <p:strVal val="hidden"/>
                                      </p:to>
                                    </p:set>
                                  </p:childTnLst>
                                </p:cTn>
                              </p:par>
                              <p:par>
                                <p:cTn id="435" presetID="19" presetClass="exit" presetSubtype="5" fill="hold" grpId="3" nodeType="withEffect">
                                  <p:stCondLst>
                                    <p:cond delay="0"/>
                                  </p:stCondLst>
                                  <p:childTnLst>
                                    <p:anim calcmode="lin" valueType="num">
                                      <p:cBhvr>
                                        <p:cTn id="436" dur="5000"/>
                                        <p:tgtEl>
                                          <p:spTgt spid="20"/>
                                        </p:tgtEl>
                                        <p:attrNameLst>
                                          <p:attrName>ppt_w</p:attrName>
                                        </p:attrNameLst>
                                      </p:cBhvr>
                                      <p:tavLst>
                                        <p:tav tm="0">
                                          <p:val>
                                            <p:strVal val="ppt_w"/>
                                          </p:val>
                                        </p:tav>
                                        <p:tav tm="100000">
                                          <p:val>
                                            <p:strVal val="ppt_w"/>
                                          </p:val>
                                        </p:tav>
                                      </p:tavLst>
                                    </p:anim>
                                    <p:anim calcmode="lin" valueType="num">
                                      <p:cBhvr>
                                        <p:cTn id="437" dur="5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8" dur="1" fill="hold">
                                          <p:stCondLst>
                                            <p:cond delay="4999"/>
                                          </p:stCondLst>
                                        </p:cTn>
                                        <p:tgtEl>
                                          <p:spTgt spid="20"/>
                                        </p:tgtEl>
                                        <p:attrNameLst>
                                          <p:attrName>style.visibility</p:attrName>
                                        </p:attrNameLst>
                                      </p:cBhvr>
                                      <p:to>
                                        <p:strVal val="hidden"/>
                                      </p:to>
                                    </p:set>
                                  </p:childTnLst>
                                </p:cTn>
                              </p:par>
                              <p:par>
                                <p:cTn id="439" presetID="19" presetClass="exit" presetSubtype="5" fill="hold" grpId="3" nodeType="withEffect">
                                  <p:stCondLst>
                                    <p:cond delay="0"/>
                                  </p:stCondLst>
                                  <p:childTnLst>
                                    <p:anim calcmode="lin" valueType="num">
                                      <p:cBhvr>
                                        <p:cTn id="440" dur="5000"/>
                                        <p:tgtEl>
                                          <p:spTgt spid="29"/>
                                        </p:tgtEl>
                                        <p:attrNameLst>
                                          <p:attrName>ppt_w</p:attrName>
                                        </p:attrNameLst>
                                      </p:cBhvr>
                                      <p:tavLst>
                                        <p:tav tm="0">
                                          <p:val>
                                            <p:strVal val="ppt_w"/>
                                          </p:val>
                                        </p:tav>
                                        <p:tav tm="100000">
                                          <p:val>
                                            <p:strVal val="ppt_w"/>
                                          </p:val>
                                        </p:tav>
                                      </p:tavLst>
                                    </p:anim>
                                    <p:anim calcmode="lin" valueType="num">
                                      <p:cBhvr>
                                        <p:cTn id="441" dur="5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2" dur="1" fill="hold">
                                          <p:stCondLst>
                                            <p:cond delay="4999"/>
                                          </p:stCondLst>
                                        </p:cTn>
                                        <p:tgtEl>
                                          <p:spTgt spid="29"/>
                                        </p:tgtEl>
                                        <p:attrNameLst>
                                          <p:attrName>style.visibility</p:attrName>
                                        </p:attrNameLst>
                                      </p:cBhvr>
                                      <p:to>
                                        <p:strVal val="hidden"/>
                                      </p:to>
                                    </p:set>
                                  </p:childTnLst>
                                </p:cTn>
                              </p:par>
                              <p:par>
                                <p:cTn id="443" presetID="19" presetClass="exit" presetSubtype="5" fill="hold" grpId="3" nodeType="withEffect">
                                  <p:stCondLst>
                                    <p:cond delay="0"/>
                                  </p:stCondLst>
                                  <p:childTnLst>
                                    <p:anim calcmode="lin" valueType="num">
                                      <p:cBhvr>
                                        <p:cTn id="444" dur="5000"/>
                                        <p:tgtEl>
                                          <p:spTgt spid="30"/>
                                        </p:tgtEl>
                                        <p:attrNameLst>
                                          <p:attrName>ppt_w</p:attrName>
                                        </p:attrNameLst>
                                      </p:cBhvr>
                                      <p:tavLst>
                                        <p:tav tm="0">
                                          <p:val>
                                            <p:strVal val="ppt_w"/>
                                          </p:val>
                                        </p:tav>
                                        <p:tav tm="100000">
                                          <p:val>
                                            <p:strVal val="ppt_w"/>
                                          </p:val>
                                        </p:tav>
                                      </p:tavLst>
                                    </p:anim>
                                    <p:anim calcmode="lin" valueType="num">
                                      <p:cBhvr>
                                        <p:cTn id="445" dur="5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6" dur="1" fill="hold">
                                          <p:stCondLst>
                                            <p:cond delay="4999"/>
                                          </p:stCondLst>
                                        </p:cTn>
                                        <p:tgtEl>
                                          <p:spTgt spid="30"/>
                                        </p:tgtEl>
                                        <p:attrNameLst>
                                          <p:attrName>style.visibility</p:attrName>
                                        </p:attrNameLst>
                                      </p:cBhvr>
                                      <p:to>
                                        <p:strVal val="hidden"/>
                                      </p:to>
                                    </p:set>
                                  </p:childTnLst>
                                </p:cTn>
                              </p:par>
                              <p:par>
                                <p:cTn id="447" presetID="19" presetClass="exit" presetSubtype="5" fill="hold" grpId="3" nodeType="withEffect">
                                  <p:stCondLst>
                                    <p:cond delay="0"/>
                                  </p:stCondLst>
                                  <p:childTnLst>
                                    <p:anim calcmode="lin" valueType="num">
                                      <p:cBhvr>
                                        <p:cTn id="448" dur="5000"/>
                                        <p:tgtEl>
                                          <p:spTgt spid="31"/>
                                        </p:tgtEl>
                                        <p:attrNameLst>
                                          <p:attrName>ppt_w</p:attrName>
                                        </p:attrNameLst>
                                      </p:cBhvr>
                                      <p:tavLst>
                                        <p:tav tm="0">
                                          <p:val>
                                            <p:strVal val="ppt_w"/>
                                          </p:val>
                                        </p:tav>
                                        <p:tav tm="100000">
                                          <p:val>
                                            <p:strVal val="ppt_w"/>
                                          </p:val>
                                        </p:tav>
                                      </p:tavLst>
                                    </p:anim>
                                    <p:anim calcmode="lin" valueType="num">
                                      <p:cBhvr>
                                        <p:cTn id="449" dur="5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50" dur="1" fill="hold">
                                          <p:stCondLst>
                                            <p:cond delay="4999"/>
                                          </p:stCondLst>
                                        </p:cTn>
                                        <p:tgtEl>
                                          <p:spTgt spid="31"/>
                                        </p:tgtEl>
                                        <p:attrNameLst>
                                          <p:attrName>style.visibility</p:attrName>
                                        </p:attrNameLst>
                                      </p:cBhvr>
                                      <p:to>
                                        <p:strVal val="hidden"/>
                                      </p:to>
                                    </p:set>
                                  </p:childTnLst>
                                </p:cTn>
                              </p:par>
                              <p:par>
                                <p:cTn id="451" presetID="19" presetClass="exit" presetSubtype="5" fill="hold" grpId="3" nodeType="withEffect">
                                  <p:stCondLst>
                                    <p:cond delay="0"/>
                                  </p:stCondLst>
                                  <p:childTnLst>
                                    <p:anim calcmode="lin" valueType="num">
                                      <p:cBhvr>
                                        <p:cTn id="452" dur="5000"/>
                                        <p:tgtEl>
                                          <p:spTgt spid="32"/>
                                        </p:tgtEl>
                                        <p:attrNameLst>
                                          <p:attrName>ppt_w</p:attrName>
                                        </p:attrNameLst>
                                      </p:cBhvr>
                                      <p:tavLst>
                                        <p:tav tm="0">
                                          <p:val>
                                            <p:strVal val="ppt_w"/>
                                          </p:val>
                                        </p:tav>
                                        <p:tav tm="100000">
                                          <p:val>
                                            <p:strVal val="ppt_w"/>
                                          </p:val>
                                        </p:tav>
                                      </p:tavLst>
                                    </p:anim>
                                    <p:anim calcmode="lin" valueType="num">
                                      <p:cBhvr>
                                        <p:cTn id="453" dur="5000"/>
                                        <p:tgtEl>
                                          <p:spTgt spid="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54" dur="1" fill="hold">
                                          <p:stCondLst>
                                            <p:cond delay="4999"/>
                                          </p:stCondLst>
                                        </p:cTn>
                                        <p:tgtEl>
                                          <p:spTgt spid="32"/>
                                        </p:tgtEl>
                                        <p:attrNameLst>
                                          <p:attrName>style.visibility</p:attrName>
                                        </p:attrNameLst>
                                      </p:cBhvr>
                                      <p:to>
                                        <p:strVal val="hidden"/>
                                      </p:to>
                                    </p:set>
                                  </p:childTnLst>
                                </p:cTn>
                              </p:par>
                              <p:par>
                                <p:cTn id="455" presetID="19" presetClass="exit" presetSubtype="5" fill="hold" grpId="3" nodeType="withEffect">
                                  <p:stCondLst>
                                    <p:cond delay="0"/>
                                  </p:stCondLst>
                                  <p:childTnLst>
                                    <p:anim calcmode="lin" valueType="num">
                                      <p:cBhvr>
                                        <p:cTn id="456" dur="5000"/>
                                        <p:tgtEl>
                                          <p:spTgt spid="33"/>
                                        </p:tgtEl>
                                        <p:attrNameLst>
                                          <p:attrName>ppt_w</p:attrName>
                                        </p:attrNameLst>
                                      </p:cBhvr>
                                      <p:tavLst>
                                        <p:tav tm="0">
                                          <p:val>
                                            <p:strVal val="ppt_w"/>
                                          </p:val>
                                        </p:tav>
                                        <p:tav tm="100000">
                                          <p:val>
                                            <p:strVal val="ppt_w"/>
                                          </p:val>
                                        </p:tav>
                                      </p:tavLst>
                                    </p:anim>
                                    <p:anim calcmode="lin" valueType="num">
                                      <p:cBhvr>
                                        <p:cTn id="457" dur="5000"/>
                                        <p:tgtEl>
                                          <p:spTgt spid="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58" dur="1" fill="hold">
                                          <p:stCondLst>
                                            <p:cond delay="4999"/>
                                          </p:stCondLst>
                                        </p:cTn>
                                        <p:tgtEl>
                                          <p:spTgt spid="33"/>
                                        </p:tgtEl>
                                        <p:attrNameLst>
                                          <p:attrName>style.visibility</p:attrName>
                                        </p:attrNameLst>
                                      </p:cBhvr>
                                      <p:to>
                                        <p:strVal val="hidden"/>
                                      </p:to>
                                    </p:set>
                                  </p:childTnLst>
                                </p:cTn>
                              </p:par>
                              <p:par>
                                <p:cTn id="459" presetID="19" presetClass="exit" presetSubtype="5" fill="hold" grpId="3" nodeType="withEffect">
                                  <p:stCondLst>
                                    <p:cond delay="0"/>
                                  </p:stCondLst>
                                  <p:childTnLst>
                                    <p:anim calcmode="lin" valueType="num">
                                      <p:cBhvr>
                                        <p:cTn id="460" dur="5000"/>
                                        <p:tgtEl>
                                          <p:spTgt spid="34"/>
                                        </p:tgtEl>
                                        <p:attrNameLst>
                                          <p:attrName>ppt_w</p:attrName>
                                        </p:attrNameLst>
                                      </p:cBhvr>
                                      <p:tavLst>
                                        <p:tav tm="0">
                                          <p:val>
                                            <p:strVal val="ppt_w"/>
                                          </p:val>
                                        </p:tav>
                                        <p:tav tm="100000">
                                          <p:val>
                                            <p:strVal val="ppt_w"/>
                                          </p:val>
                                        </p:tav>
                                      </p:tavLst>
                                    </p:anim>
                                    <p:anim calcmode="lin" valueType="num">
                                      <p:cBhvr>
                                        <p:cTn id="461" dur="5000"/>
                                        <p:tgtEl>
                                          <p:spTgt spid="3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62" dur="1" fill="hold">
                                          <p:stCondLst>
                                            <p:cond delay="4999"/>
                                          </p:stCondLst>
                                        </p:cTn>
                                        <p:tgtEl>
                                          <p:spTgt spid="34"/>
                                        </p:tgtEl>
                                        <p:attrNameLst>
                                          <p:attrName>style.visibility</p:attrName>
                                        </p:attrNameLst>
                                      </p:cBhvr>
                                      <p:to>
                                        <p:strVal val="hidden"/>
                                      </p:to>
                                    </p:set>
                                  </p:childTnLst>
                                </p:cTn>
                              </p:par>
                              <p:par>
                                <p:cTn id="463" presetID="19" presetClass="exit" presetSubtype="5" fill="hold" grpId="3" nodeType="withEffect">
                                  <p:stCondLst>
                                    <p:cond delay="0"/>
                                  </p:stCondLst>
                                  <p:childTnLst>
                                    <p:anim calcmode="lin" valueType="num">
                                      <p:cBhvr>
                                        <p:cTn id="464" dur="5000"/>
                                        <p:tgtEl>
                                          <p:spTgt spid="35"/>
                                        </p:tgtEl>
                                        <p:attrNameLst>
                                          <p:attrName>ppt_w</p:attrName>
                                        </p:attrNameLst>
                                      </p:cBhvr>
                                      <p:tavLst>
                                        <p:tav tm="0">
                                          <p:val>
                                            <p:strVal val="ppt_w"/>
                                          </p:val>
                                        </p:tav>
                                        <p:tav tm="100000">
                                          <p:val>
                                            <p:strVal val="ppt_w"/>
                                          </p:val>
                                        </p:tav>
                                      </p:tavLst>
                                    </p:anim>
                                    <p:anim calcmode="lin" valueType="num">
                                      <p:cBhvr>
                                        <p:cTn id="465" dur="5000"/>
                                        <p:tgtEl>
                                          <p:spTgt spid="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66" dur="1" fill="hold">
                                          <p:stCondLst>
                                            <p:cond delay="4999"/>
                                          </p:stCondLst>
                                        </p:cTn>
                                        <p:tgtEl>
                                          <p:spTgt spid="35"/>
                                        </p:tgtEl>
                                        <p:attrNameLst>
                                          <p:attrName>style.visibility</p:attrName>
                                        </p:attrNameLst>
                                      </p:cBhvr>
                                      <p:to>
                                        <p:strVal val="hidden"/>
                                      </p:to>
                                    </p:set>
                                  </p:childTnLst>
                                </p:cTn>
                              </p:par>
                              <p:par>
                                <p:cTn id="467" presetID="19" presetClass="exit" presetSubtype="5" fill="hold" grpId="3" nodeType="withEffect">
                                  <p:stCondLst>
                                    <p:cond delay="0"/>
                                  </p:stCondLst>
                                  <p:childTnLst>
                                    <p:anim calcmode="lin" valueType="num">
                                      <p:cBhvr>
                                        <p:cTn id="468" dur="5000"/>
                                        <p:tgtEl>
                                          <p:spTgt spid="36"/>
                                        </p:tgtEl>
                                        <p:attrNameLst>
                                          <p:attrName>ppt_w</p:attrName>
                                        </p:attrNameLst>
                                      </p:cBhvr>
                                      <p:tavLst>
                                        <p:tav tm="0">
                                          <p:val>
                                            <p:strVal val="ppt_w"/>
                                          </p:val>
                                        </p:tav>
                                        <p:tav tm="100000">
                                          <p:val>
                                            <p:strVal val="ppt_w"/>
                                          </p:val>
                                        </p:tav>
                                      </p:tavLst>
                                    </p:anim>
                                    <p:anim calcmode="lin" valueType="num">
                                      <p:cBhvr>
                                        <p:cTn id="469" dur="5000"/>
                                        <p:tgtEl>
                                          <p:spTgt spid="3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70" dur="1" fill="hold">
                                          <p:stCondLst>
                                            <p:cond delay="4999"/>
                                          </p:stCondLst>
                                        </p:cTn>
                                        <p:tgtEl>
                                          <p:spTgt spid="36"/>
                                        </p:tgtEl>
                                        <p:attrNameLst>
                                          <p:attrName>style.visibility</p:attrName>
                                        </p:attrNameLst>
                                      </p:cBhvr>
                                      <p:to>
                                        <p:strVal val="hidden"/>
                                      </p:to>
                                    </p:set>
                                  </p:childTnLst>
                                </p:cTn>
                              </p:par>
                              <p:par>
                                <p:cTn id="471" presetID="3" presetClass="exit" presetSubtype="5" fill="hold" grpId="4" nodeType="withEffect">
                                  <p:stCondLst>
                                    <p:cond delay="0"/>
                                  </p:stCondLst>
                                  <p:childTnLst>
                                    <p:animEffect transition="out" filter="blinds(vertical)">
                                      <p:cBhvr>
                                        <p:cTn id="472" dur="5000"/>
                                        <p:tgtEl>
                                          <p:spTgt spid="6"/>
                                        </p:tgtEl>
                                      </p:cBhvr>
                                    </p:animEffect>
                                    <p:set>
                                      <p:cBhvr>
                                        <p:cTn id="473" dur="1" fill="hold">
                                          <p:stCondLst>
                                            <p:cond delay="4999"/>
                                          </p:stCondLst>
                                        </p:cTn>
                                        <p:tgtEl>
                                          <p:spTgt spid="6"/>
                                        </p:tgtEl>
                                        <p:attrNameLst>
                                          <p:attrName>style.visibility</p:attrName>
                                        </p:attrNameLst>
                                      </p:cBhvr>
                                      <p:to>
                                        <p:strVal val="hidden"/>
                                      </p:to>
                                    </p:set>
                                  </p:childTnLst>
                                </p:cTn>
                              </p:par>
                              <p:par>
                                <p:cTn id="474" presetID="3" presetClass="exit" presetSubtype="5" fill="hold" grpId="4" nodeType="withEffect">
                                  <p:stCondLst>
                                    <p:cond delay="0"/>
                                  </p:stCondLst>
                                  <p:childTnLst>
                                    <p:animEffect transition="out" filter="blinds(vertical)">
                                      <p:cBhvr>
                                        <p:cTn id="475" dur="5000"/>
                                        <p:tgtEl>
                                          <p:spTgt spid="8"/>
                                        </p:tgtEl>
                                      </p:cBhvr>
                                    </p:animEffect>
                                    <p:set>
                                      <p:cBhvr>
                                        <p:cTn id="476" dur="1" fill="hold">
                                          <p:stCondLst>
                                            <p:cond delay="4999"/>
                                          </p:stCondLst>
                                        </p:cTn>
                                        <p:tgtEl>
                                          <p:spTgt spid="8"/>
                                        </p:tgtEl>
                                        <p:attrNameLst>
                                          <p:attrName>style.visibility</p:attrName>
                                        </p:attrNameLst>
                                      </p:cBhvr>
                                      <p:to>
                                        <p:strVal val="hidden"/>
                                      </p:to>
                                    </p:set>
                                  </p:childTnLst>
                                </p:cTn>
                              </p:par>
                              <p:par>
                                <p:cTn id="477" presetID="3" presetClass="exit" presetSubtype="5" fill="hold" grpId="4" nodeType="withEffect">
                                  <p:stCondLst>
                                    <p:cond delay="0"/>
                                  </p:stCondLst>
                                  <p:childTnLst>
                                    <p:animEffect transition="out" filter="blinds(vertical)">
                                      <p:cBhvr>
                                        <p:cTn id="478" dur="5000"/>
                                        <p:tgtEl>
                                          <p:spTgt spid="11"/>
                                        </p:tgtEl>
                                      </p:cBhvr>
                                    </p:animEffect>
                                    <p:set>
                                      <p:cBhvr>
                                        <p:cTn id="479" dur="1" fill="hold">
                                          <p:stCondLst>
                                            <p:cond delay="4999"/>
                                          </p:stCondLst>
                                        </p:cTn>
                                        <p:tgtEl>
                                          <p:spTgt spid="11"/>
                                        </p:tgtEl>
                                        <p:attrNameLst>
                                          <p:attrName>style.visibility</p:attrName>
                                        </p:attrNameLst>
                                      </p:cBhvr>
                                      <p:to>
                                        <p:strVal val="hidden"/>
                                      </p:to>
                                    </p:set>
                                  </p:childTnLst>
                                </p:cTn>
                              </p:par>
                              <p:par>
                                <p:cTn id="480" presetID="3" presetClass="exit" presetSubtype="5" fill="hold" grpId="4" nodeType="withEffect">
                                  <p:stCondLst>
                                    <p:cond delay="0"/>
                                  </p:stCondLst>
                                  <p:childTnLst>
                                    <p:animEffect transition="out" filter="blinds(vertical)">
                                      <p:cBhvr>
                                        <p:cTn id="481" dur="5000"/>
                                        <p:tgtEl>
                                          <p:spTgt spid="12"/>
                                        </p:tgtEl>
                                      </p:cBhvr>
                                    </p:animEffect>
                                    <p:set>
                                      <p:cBhvr>
                                        <p:cTn id="482" dur="1" fill="hold">
                                          <p:stCondLst>
                                            <p:cond delay="4999"/>
                                          </p:stCondLst>
                                        </p:cTn>
                                        <p:tgtEl>
                                          <p:spTgt spid="12"/>
                                        </p:tgtEl>
                                        <p:attrNameLst>
                                          <p:attrName>style.visibility</p:attrName>
                                        </p:attrNameLst>
                                      </p:cBhvr>
                                      <p:to>
                                        <p:strVal val="hidden"/>
                                      </p:to>
                                    </p:set>
                                  </p:childTnLst>
                                </p:cTn>
                              </p:par>
                              <p:par>
                                <p:cTn id="483" presetID="3" presetClass="exit" presetSubtype="5" fill="hold" grpId="4" nodeType="withEffect">
                                  <p:stCondLst>
                                    <p:cond delay="0"/>
                                  </p:stCondLst>
                                  <p:childTnLst>
                                    <p:animEffect transition="out" filter="blinds(vertical)">
                                      <p:cBhvr>
                                        <p:cTn id="484" dur="5000"/>
                                        <p:tgtEl>
                                          <p:spTgt spid="17"/>
                                        </p:tgtEl>
                                      </p:cBhvr>
                                    </p:animEffect>
                                    <p:set>
                                      <p:cBhvr>
                                        <p:cTn id="485" dur="1" fill="hold">
                                          <p:stCondLst>
                                            <p:cond delay="4999"/>
                                          </p:stCondLst>
                                        </p:cTn>
                                        <p:tgtEl>
                                          <p:spTgt spid="17"/>
                                        </p:tgtEl>
                                        <p:attrNameLst>
                                          <p:attrName>style.visibility</p:attrName>
                                        </p:attrNameLst>
                                      </p:cBhvr>
                                      <p:to>
                                        <p:strVal val="hidden"/>
                                      </p:to>
                                    </p:set>
                                  </p:childTnLst>
                                </p:cTn>
                              </p:par>
                              <p:par>
                                <p:cTn id="486" presetID="3" presetClass="exit" presetSubtype="5" fill="hold" grpId="4" nodeType="withEffect">
                                  <p:stCondLst>
                                    <p:cond delay="0"/>
                                  </p:stCondLst>
                                  <p:childTnLst>
                                    <p:animEffect transition="out" filter="blinds(vertical)">
                                      <p:cBhvr>
                                        <p:cTn id="487" dur="5000"/>
                                        <p:tgtEl>
                                          <p:spTgt spid="18"/>
                                        </p:tgtEl>
                                      </p:cBhvr>
                                    </p:animEffect>
                                    <p:set>
                                      <p:cBhvr>
                                        <p:cTn id="488" dur="1" fill="hold">
                                          <p:stCondLst>
                                            <p:cond delay="4999"/>
                                          </p:stCondLst>
                                        </p:cTn>
                                        <p:tgtEl>
                                          <p:spTgt spid="18"/>
                                        </p:tgtEl>
                                        <p:attrNameLst>
                                          <p:attrName>style.visibility</p:attrName>
                                        </p:attrNameLst>
                                      </p:cBhvr>
                                      <p:to>
                                        <p:strVal val="hidden"/>
                                      </p:to>
                                    </p:set>
                                  </p:childTnLst>
                                </p:cTn>
                              </p:par>
                              <p:par>
                                <p:cTn id="489" presetID="3" presetClass="exit" presetSubtype="5" fill="hold" grpId="4" nodeType="withEffect">
                                  <p:stCondLst>
                                    <p:cond delay="0"/>
                                  </p:stCondLst>
                                  <p:childTnLst>
                                    <p:animEffect transition="out" filter="blinds(vertical)">
                                      <p:cBhvr>
                                        <p:cTn id="490" dur="5000"/>
                                        <p:tgtEl>
                                          <p:spTgt spid="19"/>
                                        </p:tgtEl>
                                      </p:cBhvr>
                                    </p:animEffect>
                                    <p:set>
                                      <p:cBhvr>
                                        <p:cTn id="491" dur="1" fill="hold">
                                          <p:stCondLst>
                                            <p:cond delay="4999"/>
                                          </p:stCondLst>
                                        </p:cTn>
                                        <p:tgtEl>
                                          <p:spTgt spid="19"/>
                                        </p:tgtEl>
                                        <p:attrNameLst>
                                          <p:attrName>style.visibility</p:attrName>
                                        </p:attrNameLst>
                                      </p:cBhvr>
                                      <p:to>
                                        <p:strVal val="hidden"/>
                                      </p:to>
                                    </p:set>
                                  </p:childTnLst>
                                </p:cTn>
                              </p:par>
                              <p:par>
                                <p:cTn id="492" presetID="3" presetClass="exit" presetSubtype="5" fill="hold" grpId="4" nodeType="withEffect">
                                  <p:stCondLst>
                                    <p:cond delay="0"/>
                                  </p:stCondLst>
                                  <p:childTnLst>
                                    <p:animEffect transition="out" filter="blinds(vertical)">
                                      <p:cBhvr>
                                        <p:cTn id="493" dur="5000"/>
                                        <p:tgtEl>
                                          <p:spTgt spid="20"/>
                                        </p:tgtEl>
                                      </p:cBhvr>
                                    </p:animEffect>
                                    <p:set>
                                      <p:cBhvr>
                                        <p:cTn id="494" dur="1" fill="hold">
                                          <p:stCondLst>
                                            <p:cond delay="4999"/>
                                          </p:stCondLst>
                                        </p:cTn>
                                        <p:tgtEl>
                                          <p:spTgt spid="20"/>
                                        </p:tgtEl>
                                        <p:attrNameLst>
                                          <p:attrName>style.visibility</p:attrName>
                                        </p:attrNameLst>
                                      </p:cBhvr>
                                      <p:to>
                                        <p:strVal val="hidden"/>
                                      </p:to>
                                    </p:set>
                                  </p:childTnLst>
                                </p:cTn>
                              </p:par>
                              <p:par>
                                <p:cTn id="495" presetID="3" presetClass="exit" presetSubtype="5" fill="hold" grpId="4" nodeType="withEffect">
                                  <p:stCondLst>
                                    <p:cond delay="0"/>
                                  </p:stCondLst>
                                  <p:childTnLst>
                                    <p:animEffect transition="out" filter="blinds(vertical)">
                                      <p:cBhvr>
                                        <p:cTn id="496" dur="5000"/>
                                        <p:tgtEl>
                                          <p:spTgt spid="29"/>
                                        </p:tgtEl>
                                      </p:cBhvr>
                                    </p:animEffect>
                                    <p:set>
                                      <p:cBhvr>
                                        <p:cTn id="497" dur="1" fill="hold">
                                          <p:stCondLst>
                                            <p:cond delay="4999"/>
                                          </p:stCondLst>
                                        </p:cTn>
                                        <p:tgtEl>
                                          <p:spTgt spid="29"/>
                                        </p:tgtEl>
                                        <p:attrNameLst>
                                          <p:attrName>style.visibility</p:attrName>
                                        </p:attrNameLst>
                                      </p:cBhvr>
                                      <p:to>
                                        <p:strVal val="hidden"/>
                                      </p:to>
                                    </p:set>
                                  </p:childTnLst>
                                </p:cTn>
                              </p:par>
                              <p:par>
                                <p:cTn id="498" presetID="3" presetClass="exit" presetSubtype="5" fill="hold" grpId="4" nodeType="withEffect">
                                  <p:stCondLst>
                                    <p:cond delay="0"/>
                                  </p:stCondLst>
                                  <p:childTnLst>
                                    <p:animEffect transition="out" filter="blinds(vertical)">
                                      <p:cBhvr>
                                        <p:cTn id="499" dur="5000"/>
                                        <p:tgtEl>
                                          <p:spTgt spid="30"/>
                                        </p:tgtEl>
                                      </p:cBhvr>
                                    </p:animEffect>
                                    <p:set>
                                      <p:cBhvr>
                                        <p:cTn id="500" dur="1" fill="hold">
                                          <p:stCondLst>
                                            <p:cond delay="4999"/>
                                          </p:stCondLst>
                                        </p:cTn>
                                        <p:tgtEl>
                                          <p:spTgt spid="30"/>
                                        </p:tgtEl>
                                        <p:attrNameLst>
                                          <p:attrName>style.visibility</p:attrName>
                                        </p:attrNameLst>
                                      </p:cBhvr>
                                      <p:to>
                                        <p:strVal val="hidden"/>
                                      </p:to>
                                    </p:set>
                                  </p:childTnLst>
                                </p:cTn>
                              </p:par>
                              <p:par>
                                <p:cTn id="501" presetID="3" presetClass="exit" presetSubtype="5" fill="hold" grpId="4" nodeType="withEffect">
                                  <p:stCondLst>
                                    <p:cond delay="0"/>
                                  </p:stCondLst>
                                  <p:childTnLst>
                                    <p:animEffect transition="out" filter="blinds(vertical)">
                                      <p:cBhvr>
                                        <p:cTn id="502" dur="5000"/>
                                        <p:tgtEl>
                                          <p:spTgt spid="31"/>
                                        </p:tgtEl>
                                      </p:cBhvr>
                                    </p:animEffect>
                                    <p:set>
                                      <p:cBhvr>
                                        <p:cTn id="503" dur="1" fill="hold">
                                          <p:stCondLst>
                                            <p:cond delay="4999"/>
                                          </p:stCondLst>
                                        </p:cTn>
                                        <p:tgtEl>
                                          <p:spTgt spid="31"/>
                                        </p:tgtEl>
                                        <p:attrNameLst>
                                          <p:attrName>style.visibility</p:attrName>
                                        </p:attrNameLst>
                                      </p:cBhvr>
                                      <p:to>
                                        <p:strVal val="hidden"/>
                                      </p:to>
                                    </p:set>
                                  </p:childTnLst>
                                </p:cTn>
                              </p:par>
                              <p:par>
                                <p:cTn id="504" presetID="3" presetClass="exit" presetSubtype="5" fill="hold" grpId="4" nodeType="withEffect">
                                  <p:stCondLst>
                                    <p:cond delay="0"/>
                                  </p:stCondLst>
                                  <p:childTnLst>
                                    <p:animEffect transition="out" filter="blinds(vertical)">
                                      <p:cBhvr>
                                        <p:cTn id="505" dur="5000"/>
                                        <p:tgtEl>
                                          <p:spTgt spid="32"/>
                                        </p:tgtEl>
                                      </p:cBhvr>
                                    </p:animEffect>
                                    <p:set>
                                      <p:cBhvr>
                                        <p:cTn id="506" dur="1" fill="hold">
                                          <p:stCondLst>
                                            <p:cond delay="4999"/>
                                          </p:stCondLst>
                                        </p:cTn>
                                        <p:tgtEl>
                                          <p:spTgt spid="32"/>
                                        </p:tgtEl>
                                        <p:attrNameLst>
                                          <p:attrName>style.visibility</p:attrName>
                                        </p:attrNameLst>
                                      </p:cBhvr>
                                      <p:to>
                                        <p:strVal val="hidden"/>
                                      </p:to>
                                    </p:set>
                                  </p:childTnLst>
                                </p:cTn>
                              </p:par>
                              <p:par>
                                <p:cTn id="507" presetID="3" presetClass="exit" presetSubtype="5" fill="hold" grpId="4" nodeType="withEffect">
                                  <p:stCondLst>
                                    <p:cond delay="0"/>
                                  </p:stCondLst>
                                  <p:childTnLst>
                                    <p:animEffect transition="out" filter="blinds(vertical)">
                                      <p:cBhvr>
                                        <p:cTn id="508" dur="5000"/>
                                        <p:tgtEl>
                                          <p:spTgt spid="33"/>
                                        </p:tgtEl>
                                      </p:cBhvr>
                                    </p:animEffect>
                                    <p:set>
                                      <p:cBhvr>
                                        <p:cTn id="509" dur="1" fill="hold">
                                          <p:stCondLst>
                                            <p:cond delay="4999"/>
                                          </p:stCondLst>
                                        </p:cTn>
                                        <p:tgtEl>
                                          <p:spTgt spid="33"/>
                                        </p:tgtEl>
                                        <p:attrNameLst>
                                          <p:attrName>style.visibility</p:attrName>
                                        </p:attrNameLst>
                                      </p:cBhvr>
                                      <p:to>
                                        <p:strVal val="hidden"/>
                                      </p:to>
                                    </p:set>
                                  </p:childTnLst>
                                </p:cTn>
                              </p:par>
                              <p:par>
                                <p:cTn id="510" presetID="3" presetClass="exit" presetSubtype="5" fill="hold" grpId="4" nodeType="withEffect">
                                  <p:stCondLst>
                                    <p:cond delay="0"/>
                                  </p:stCondLst>
                                  <p:childTnLst>
                                    <p:animEffect transition="out" filter="blinds(vertical)">
                                      <p:cBhvr>
                                        <p:cTn id="511" dur="5000"/>
                                        <p:tgtEl>
                                          <p:spTgt spid="34"/>
                                        </p:tgtEl>
                                      </p:cBhvr>
                                    </p:animEffect>
                                    <p:set>
                                      <p:cBhvr>
                                        <p:cTn id="512" dur="1" fill="hold">
                                          <p:stCondLst>
                                            <p:cond delay="4999"/>
                                          </p:stCondLst>
                                        </p:cTn>
                                        <p:tgtEl>
                                          <p:spTgt spid="34"/>
                                        </p:tgtEl>
                                        <p:attrNameLst>
                                          <p:attrName>style.visibility</p:attrName>
                                        </p:attrNameLst>
                                      </p:cBhvr>
                                      <p:to>
                                        <p:strVal val="hidden"/>
                                      </p:to>
                                    </p:set>
                                  </p:childTnLst>
                                </p:cTn>
                              </p:par>
                              <p:par>
                                <p:cTn id="513" presetID="3" presetClass="exit" presetSubtype="5" fill="hold" grpId="4" nodeType="withEffect">
                                  <p:stCondLst>
                                    <p:cond delay="0"/>
                                  </p:stCondLst>
                                  <p:childTnLst>
                                    <p:animEffect transition="out" filter="blinds(vertical)">
                                      <p:cBhvr>
                                        <p:cTn id="514" dur="5000"/>
                                        <p:tgtEl>
                                          <p:spTgt spid="35"/>
                                        </p:tgtEl>
                                      </p:cBhvr>
                                    </p:animEffect>
                                    <p:set>
                                      <p:cBhvr>
                                        <p:cTn id="515" dur="1" fill="hold">
                                          <p:stCondLst>
                                            <p:cond delay="4999"/>
                                          </p:stCondLst>
                                        </p:cTn>
                                        <p:tgtEl>
                                          <p:spTgt spid="35"/>
                                        </p:tgtEl>
                                        <p:attrNameLst>
                                          <p:attrName>style.visibility</p:attrName>
                                        </p:attrNameLst>
                                      </p:cBhvr>
                                      <p:to>
                                        <p:strVal val="hidden"/>
                                      </p:to>
                                    </p:set>
                                  </p:childTnLst>
                                </p:cTn>
                              </p:par>
                              <p:par>
                                <p:cTn id="516" presetID="3" presetClass="exit" presetSubtype="5" fill="hold" grpId="4" nodeType="withEffect">
                                  <p:stCondLst>
                                    <p:cond delay="0"/>
                                  </p:stCondLst>
                                  <p:childTnLst>
                                    <p:animEffect transition="out" filter="blinds(vertical)">
                                      <p:cBhvr>
                                        <p:cTn id="517" dur="5000"/>
                                        <p:tgtEl>
                                          <p:spTgt spid="36"/>
                                        </p:tgtEl>
                                      </p:cBhvr>
                                    </p:animEffect>
                                    <p:set>
                                      <p:cBhvr>
                                        <p:cTn id="518" dur="1" fill="hold">
                                          <p:stCondLst>
                                            <p:cond delay="4999"/>
                                          </p:stCondLst>
                                        </p:cTn>
                                        <p:tgtEl>
                                          <p:spTgt spid="36"/>
                                        </p:tgtEl>
                                        <p:attrNameLst>
                                          <p:attrName>style.visibility</p:attrName>
                                        </p:attrNameLst>
                                      </p:cBhvr>
                                      <p:to>
                                        <p:strVal val="hidden"/>
                                      </p:to>
                                    </p:set>
                                  </p:childTnLst>
                                </p:cTn>
                              </p:par>
                              <p:par>
                                <p:cTn id="519" presetID="3" presetClass="exit" presetSubtype="5" fill="hold" grpId="4" nodeType="withEffect">
                                  <p:stCondLst>
                                    <p:cond delay="0"/>
                                  </p:stCondLst>
                                  <p:childTnLst>
                                    <p:animEffect transition="out" filter="blinds(vertical)">
                                      <p:cBhvr>
                                        <p:cTn id="520" dur="5000"/>
                                        <p:tgtEl>
                                          <p:spTgt spid="5"/>
                                        </p:tgtEl>
                                      </p:cBhvr>
                                    </p:animEffect>
                                    <p:set>
                                      <p:cBhvr>
                                        <p:cTn id="521" dur="1" fill="hold">
                                          <p:stCondLst>
                                            <p:cond delay="4999"/>
                                          </p:stCondLst>
                                        </p:cTn>
                                        <p:tgtEl>
                                          <p:spTgt spid="5"/>
                                        </p:tgtEl>
                                        <p:attrNameLst>
                                          <p:attrName>style.visibility</p:attrName>
                                        </p:attrNameLst>
                                      </p:cBhvr>
                                      <p:to>
                                        <p:strVal val="hidden"/>
                                      </p:to>
                                    </p:set>
                                  </p:childTnLst>
                                </p:cTn>
                              </p:par>
                              <p:par>
                                <p:cTn id="522" presetID="3" presetClass="exit" presetSubtype="5" fill="hold" grpId="4" nodeType="withEffect">
                                  <p:stCondLst>
                                    <p:cond delay="0"/>
                                  </p:stCondLst>
                                  <p:childTnLst>
                                    <p:animEffect transition="out" filter="blinds(vertical)">
                                      <p:cBhvr>
                                        <p:cTn id="523" dur="5000"/>
                                        <p:tgtEl>
                                          <p:spTgt spid="7"/>
                                        </p:tgtEl>
                                      </p:cBhvr>
                                    </p:animEffect>
                                    <p:set>
                                      <p:cBhvr>
                                        <p:cTn id="524" dur="1" fill="hold">
                                          <p:stCondLst>
                                            <p:cond delay="4999"/>
                                          </p:stCondLst>
                                        </p:cTn>
                                        <p:tgtEl>
                                          <p:spTgt spid="7"/>
                                        </p:tgtEl>
                                        <p:attrNameLst>
                                          <p:attrName>style.visibility</p:attrName>
                                        </p:attrNameLst>
                                      </p:cBhvr>
                                      <p:to>
                                        <p:strVal val="hidden"/>
                                      </p:to>
                                    </p:set>
                                  </p:childTnLst>
                                </p:cTn>
                              </p:par>
                              <p:par>
                                <p:cTn id="525" presetID="3" presetClass="exit" presetSubtype="5" fill="hold" grpId="4" nodeType="withEffect">
                                  <p:stCondLst>
                                    <p:cond delay="0"/>
                                  </p:stCondLst>
                                  <p:childTnLst>
                                    <p:animEffect transition="out" filter="blinds(vertical)">
                                      <p:cBhvr>
                                        <p:cTn id="526" dur="5000"/>
                                        <p:tgtEl>
                                          <p:spTgt spid="9"/>
                                        </p:tgtEl>
                                      </p:cBhvr>
                                    </p:animEffect>
                                    <p:set>
                                      <p:cBhvr>
                                        <p:cTn id="527" dur="1" fill="hold">
                                          <p:stCondLst>
                                            <p:cond delay="4999"/>
                                          </p:stCondLst>
                                        </p:cTn>
                                        <p:tgtEl>
                                          <p:spTgt spid="9"/>
                                        </p:tgtEl>
                                        <p:attrNameLst>
                                          <p:attrName>style.visibility</p:attrName>
                                        </p:attrNameLst>
                                      </p:cBhvr>
                                      <p:to>
                                        <p:strVal val="hidden"/>
                                      </p:to>
                                    </p:set>
                                  </p:childTnLst>
                                </p:cTn>
                              </p:par>
                              <p:par>
                                <p:cTn id="528" presetID="3" presetClass="exit" presetSubtype="5" fill="hold" grpId="4" nodeType="withEffect">
                                  <p:stCondLst>
                                    <p:cond delay="0"/>
                                  </p:stCondLst>
                                  <p:childTnLst>
                                    <p:animEffect transition="out" filter="blinds(vertical)">
                                      <p:cBhvr>
                                        <p:cTn id="529" dur="5000"/>
                                        <p:tgtEl>
                                          <p:spTgt spid="10"/>
                                        </p:tgtEl>
                                      </p:cBhvr>
                                    </p:animEffect>
                                    <p:set>
                                      <p:cBhvr>
                                        <p:cTn id="530" dur="1" fill="hold">
                                          <p:stCondLst>
                                            <p:cond delay="4999"/>
                                          </p:stCondLst>
                                        </p:cTn>
                                        <p:tgtEl>
                                          <p:spTgt spid="10"/>
                                        </p:tgtEl>
                                        <p:attrNameLst>
                                          <p:attrName>style.visibility</p:attrName>
                                        </p:attrNameLst>
                                      </p:cBhvr>
                                      <p:to>
                                        <p:strVal val="hidden"/>
                                      </p:to>
                                    </p:set>
                                  </p:childTnLst>
                                </p:cTn>
                              </p:par>
                              <p:par>
                                <p:cTn id="531" presetID="3" presetClass="exit" presetSubtype="5" fill="hold" grpId="4" nodeType="withEffect">
                                  <p:stCondLst>
                                    <p:cond delay="0"/>
                                  </p:stCondLst>
                                  <p:childTnLst>
                                    <p:animEffect transition="out" filter="blinds(vertical)">
                                      <p:cBhvr>
                                        <p:cTn id="532" dur="5000"/>
                                        <p:tgtEl>
                                          <p:spTgt spid="13"/>
                                        </p:tgtEl>
                                      </p:cBhvr>
                                    </p:animEffect>
                                    <p:set>
                                      <p:cBhvr>
                                        <p:cTn id="533" dur="1" fill="hold">
                                          <p:stCondLst>
                                            <p:cond delay="4999"/>
                                          </p:stCondLst>
                                        </p:cTn>
                                        <p:tgtEl>
                                          <p:spTgt spid="13"/>
                                        </p:tgtEl>
                                        <p:attrNameLst>
                                          <p:attrName>style.visibility</p:attrName>
                                        </p:attrNameLst>
                                      </p:cBhvr>
                                      <p:to>
                                        <p:strVal val="hidden"/>
                                      </p:to>
                                    </p:set>
                                  </p:childTnLst>
                                </p:cTn>
                              </p:par>
                              <p:par>
                                <p:cTn id="534" presetID="3" presetClass="exit" presetSubtype="5" fill="hold" grpId="4" nodeType="withEffect">
                                  <p:stCondLst>
                                    <p:cond delay="0"/>
                                  </p:stCondLst>
                                  <p:childTnLst>
                                    <p:animEffect transition="out" filter="blinds(vertical)">
                                      <p:cBhvr>
                                        <p:cTn id="535" dur="5000"/>
                                        <p:tgtEl>
                                          <p:spTgt spid="14"/>
                                        </p:tgtEl>
                                      </p:cBhvr>
                                    </p:animEffect>
                                    <p:set>
                                      <p:cBhvr>
                                        <p:cTn id="536" dur="1" fill="hold">
                                          <p:stCondLst>
                                            <p:cond delay="4999"/>
                                          </p:stCondLst>
                                        </p:cTn>
                                        <p:tgtEl>
                                          <p:spTgt spid="14"/>
                                        </p:tgtEl>
                                        <p:attrNameLst>
                                          <p:attrName>style.visibility</p:attrName>
                                        </p:attrNameLst>
                                      </p:cBhvr>
                                      <p:to>
                                        <p:strVal val="hidden"/>
                                      </p:to>
                                    </p:set>
                                  </p:childTnLst>
                                </p:cTn>
                              </p:par>
                              <p:par>
                                <p:cTn id="537" presetID="3" presetClass="exit" presetSubtype="5" fill="hold" grpId="4" nodeType="withEffect">
                                  <p:stCondLst>
                                    <p:cond delay="0"/>
                                  </p:stCondLst>
                                  <p:childTnLst>
                                    <p:animEffect transition="out" filter="blinds(vertical)">
                                      <p:cBhvr>
                                        <p:cTn id="538" dur="5000"/>
                                        <p:tgtEl>
                                          <p:spTgt spid="15"/>
                                        </p:tgtEl>
                                      </p:cBhvr>
                                    </p:animEffect>
                                    <p:set>
                                      <p:cBhvr>
                                        <p:cTn id="539" dur="1" fill="hold">
                                          <p:stCondLst>
                                            <p:cond delay="4999"/>
                                          </p:stCondLst>
                                        </p:cTn>
                                        <p:tgtEl>
                                          <p:spTgt spid="15"/>
                                        </p:tgtEl>
                                        <p:attrNameLst>
                                          <p:attrName>style.visibility</p:attrName>
                                        </p:attrNameLst>
                                      </p:cBhvr>
                                      <p:to>
                                        <p:strVal val="hidden"/>
                                      </p:to>
                                    </p:set>
                                  </p:childTnLst>
                                </p:cTn>
                              </p:par>
                              <p:par>
                                <p:cTn id="540" presetID="3" presetClass="exit" presetSubtype="5" fill="hold" grpId="4" nodeType="withEffect">
                                  <p:stCondLst>
                                    <p:cond delay="0"/>
                                  </p:stCondLst>
                                  <p:childTnLst>
                                    <p:animEffect transition="out" filter="blinds(vertical)">
                                      <p:cBhvr>
                                        <p:cTn id="541" dur="5000"/>
                                        <p:tgtEl>
                                          <p:spTgt spid="16"/>
                                        </p:tgtEl>
                                      </p:cBhvr>
                                    </p:animEffect>
                                    <p:set>
                                      <p:cBhvr>
                                        <p:cTn id="542" dur="1" fill="hold">
                                          <p:stCondLst>
                                            <p:cond delay="4999"/>
                                          </p:stCondLst>
                                        </p:cTn>
                                        <p:tgtEl>
                                          <p:spTgt spid="16"/>
                                        </p:tgtEl>
                                        <p:attrNameLst>
                                          <p:attrName>style.visibility</p:attrName>
                                        </p:attrNameLst>
                                      </p:cBhvr>
                                      <p:to>
                                        <p:strVal val="hidden"/>
                                      </p:to>
                                    </p:set>
                                  </p:childTnLst>
                                </p:cTn>
                              </p:par>
                              <p:par>
                                <p:cTn id="543" presetID="3" presetClass="exit" presetSubtype="5" fill="hold" grpId="4" nodeType="withEffect">
                                  <p:stCondLst>
                                    <p:cond delay="0"/>
                                  </p:stCondLst>
                                  <p:childTnLst>
                                    <p:animEffect transition="out" filter="blinds(vertical)">
                                      <p:cBhvr>
                                        <p:cTn id="544" dur="5000"/>
                                        <p:tgtEl>
                                          <p:spTgt spid="21"/>
                                        </p:tgtEl>
                                      </p:cBhvr>
                                    </p:animEffect>
                                    <p:set>
                                      <p:cBhvr>
                                        <p:cTn id="545" dur="1" fill="hold">
                                          <p:stCondLst>
                                            <p:cond delay="4999"/>
                                          </p:stCondLst>
                                        </p:cTn>
                                        <p:tgtEl>
                                          <p:spTgt spid="21"/>
                                        </p:tgtEl>
                                        <p:attrNameLst>
                                          <p:attrName>style.visibility</p:attrName>
                                        </p:attrNameLst>
                                      </p:cBhvr>
                                      <p:to>
                                        <p:strVal val="hidden"/>
                                      </p:to>
                                    </p:set>
                                  </p:childTnLst>
                                </p:cTn>
                              </p:par>
                              <p:par>
                                <p:cTn id="546" presetID="3" presetClass="exit" presetSubtype="5" fill="hold" grpId="4" nodeType="withEffect">
                                  <p:stCondLst>
                                    <p:cond delay="0"/>
                                  </p:stCondLst>
                                  <p:childTnLst>
                                    <p:animEffect transition="out" filter="blinds(vertical)">
                                      <p:cBhvr>
                                        <p:cTn id="547" dur="5000"/>
                                        <p:tgtEl>
                                          <p:spTgt spid="22"/>
                                        </p:tgtEl>
                                      </p:cBhvr>
                                    </p:animEffect>
                                    <p:set>
                                      <p:cBhvr>
                                        <p:cTn id="548" dur="1" fill="hold">
                                          <p:stCondLst>
                                            <p:cond delay="4999"/>
                                          </p:stCondLst>
                                        </p:cTn>
                                        <p:tgtEl>
                                          <p:spTgt spid="22"/>
                                        </p:tgtEl>
                                        <p:attrNameLst>
                                          <p:attrName>style.visibility</p:attrName>
                                        </p:attrNameLst>
                                      </p:cBhvr>
                                      <p:to>
                                        <p:strVal val="hidden"/>
                                      </p:to>
                                    </p:set>
                                  </p:childTnLst>
                                </p:cTn>
                              </p:par>
                              <p:par>
                                <p:cTn id="549" presetID="3" presetClass="exit" presetSubtype="5" fill="hold" grpId="4" nodeType="withEffect">
                                  <p:stCondLst>
                                    <p:cond delay="0"/>
                                  </p:stCondLst>
                                  <p:childTnLst>
                                    <p:animEffect transition="out" filter="blinds(vertical)">
                                      <p:cBhvr>
                                        <p:cTn id="550" dur="5000"/>
                                        <p:tgtEl>
                                          <p:spTgt spid="23"/>
                                        </p:tgtEl>
                                      </p:cBhvr>
                                    </p:animEffect>
                                    <p:set>
                                      <p:cBhvr>
                                        <p:cTn id="551" dur="1" fill="hold">
                                          <p:stCondLst>
                                            <p:cond delay="4999"/>
                                          </p:stCondLst>
                                        </p:cTn>
                                        <p:tgtEl>
                                          <p:spTgt spid="23"/>
                                        </p:tgtEl>
                                        <p:attrNameLst>
                                          <p:attrName>style.visibility</p:attrName>
                                        </p:attrNameLst>
                                      </p:cBhvr>
                                      <p:to>
                                        <p:strVal val="hidden"/>
                                      </p:to>
                                    </p:set>
                                  </p:childTnLst>
                                </p:cTn>
                              </p:par>
                              <p:par>
                                <p:cTn id="552" presetID="3" presetClass="exit" presetSubtype="5" fill="hold" grpId="4" nodeType="withEffect">
                                  <p:stCondLst>
                                    <p:cond delay="0"/>
                                  </p:stCondLst>
                                  <p:childTnLst>
                                    <p:animEffect transition="out" filter="blinds(vertical)">
                                      <p:cBhvr>
                                        <p:cTn id="553" dur="5000"/>
                                        <p:tgtEl>
                                          <p:spTgt spid="24"/>
                                        </p:tgtEl>
                                      </p:cBhvr>
                                    </p:animEffect>
                                    <p:set>
                                      <p:cBhvr>
                                        <p:cTn id="554" dur="1" fill="hold">
                                          <p:stCondLst>
                                            <p:cond delay="4999"/>
                                          </p:stCondLst>
                                        </p:cTn>
                                        <p:tgtEl>
                                          <p:spTgt spid="24"/>
                                        </p:tgtEl>
                                        <p:attrNameLst>
                                          <p:attrName>style.visibility</p:attrName>
                                        </p:attrNameLst>
                                      </p:cBhvr>
                                      <p:to>
                                        <p:strVal val="hidden"/>
                                      </p:to>
                                    </p:set>
                                  </p:childTnLst>
                                </p:cTn>
                              </p:par>
                              <p:par>
                                <p:cTn id="555" presetID="3" presetClass="exit" presetSubtype="5" fill="hold" grpId="4" nodeType="withEffect">
                                  <p:stCondLst>
                                    <p:cond delay="0"/>
                                  </p:stCondLst>
                                  <p:childTnLst>
                                    <p:animEffect transition="out" filter="blinds(vertical)">
                                      <p:cBhvr>
                                        <p:cTn id="556" dur="5000"/>
                                        <p:tgtEl>
                                          <p:spTgt spid="25"/>
                                        </p:tgtEl>
                                      </p:cBhvr>
                                    </p:animEffect>
                                    <p:set>
                                      <p:cBhvr>
                                        <p:cTn id="557" dur="1" fill="hold">
                                          <p:stCondLst>
                                            <p:cond delay="4999"/>
                                          </p:stCondLst>
                                        </p:cTn>
                                        <p:tgtEl>
                                          <p:spTgt spid="25"/>
                                        </p:tgtEl>
                                        <p:attrNameLst>
                                          <p:attrName>style.visibility</p:attrName>
                                        </p:attrNameLst>
                                      </p:cBhvr>
                                      <p:to>
                                        <p:strVal val="hidden"/>
                                      </p:to>
                                    </p:set>
                                  </p:childTnLst>
                                </p:cTn>
                              </p:par>
                              <p:par>
                                <p:cTn id="558" presetID="3" presetClass="exit" presetSubtype="5" fill="hold" grpId="4" nodeType="withEffect">
                                  <p:stCondLst>
                                    <p:cond delay="0"/>
                                  </p:stCondLst>
                                  <p:childTnLst>
                                    <p:animEffect transition="out" filter="blinds(vertical)">
                                      <p:cBhvr>
                                        <p:cTn id="559" dur="5000"/>
                                        <p:tgtEl>
                                          <p:spTgt spid="26"/>
                                        </p:tgtEl>
                                      </p:cBhvr>
                                    </p:animEffect>
                                    <p:set>
                                      <p:cBhvr>
                                        <p:cTn id="560" dur="1" fill="hold">
                                          <p:stCondLst>
                                            <p:cond delay="4999"/>
                                          </p:stCondLst>
                                        </p:cTn>
                                        <p:tgtEl>
                                          <p:spTgt spid="26"/>
                                        </p:tgtEl>
                                        <p:attrNameLst>
                                          <p:attrName>style.visibility</p:attrName>
                                        </p:attrNameLst>
                                      </p:cBhvr>
                                      <p:to>
                                        <p:strVal val="hidden"/>
                                      </p:to>
                                    </p:set>
                                  </p:childTnLst>
                                </p:cTn>
                              </p:par>
                              <p:par>
                                <p:cTn id="561" presetID="3" presetClass="exit" presetSubtype="5" fill="hold" grpId="4" nodeType="withEffect">
                                  <p:stCondLst>
                                    <p:cond delay="0"/>
                                  </p:stCondLst>
                                  <p:childTnLst>
                                    <p:animEffect transition="out" filter="blinds(vertical)">
                                      <p:cBhvr>
                                        <p:cTn id="562" dur="5000"/>
                                        <p:tgtEl>
                                          <p:spTgt spid="27"/>
                                        </p:tgtEl>
                                      </p:cBhvr>
                                    </p:animEffect>
                                    <p:set>
                                      <p:cBhvr>
                                        <p:cTn id="563" dur="1" fill="hold">
                                          <p:stCondLst>
                                            <p:cond delay="4999"/>
                                          </p:stCondLst>
                                        </p:cTn>
                                        <p:tgtEl>
                                          <p:spTgt spid="27"/>
                                        </p:tgtEl>
                                        <p:attrNameLst>
                                          <p:attrName>style.visibility</p:attrName>
                                        </p:attrNameLst>
                                      </p:cBhvr>
                                      <p:to>
                                        <p:strVal val="hidden"/>
                                      </p:to>
                                    </p:set>
                                  </p:childTnLst>
                                </p:cTn>
                              </p:par>
                              <p:par>
                                <p:cTn id="564" presetID="3" presetClass="exit" presetSubtype="5" fill="hold" grpId="4" nodeType="withEffect">
                                  <p:stCondLst>
                                    <p:cond delay="0"/>
                                  </p:stCondLst>
                                  <p:childTnLst>
                                    <p:animEffect transition="out" filter="blinds(vertical)">
                                      <p:cBhvr>
                                        <p:cTn id="565" dur="5000"/>
                                        <p:tgtEl>
                                          <p:spTgt spid="28"/>
                                        </p:tgtEl>
                                      </p:cBhvr>
                                    </p:animEffect>
                                    <p:set>
                                      <p:cBhvr>
                                        <p:cTn id="566" dur="1" fill="hold">
                                          <p:stCondLst>
                                            <p:cond delay="4999"/>
                                          </p:stCondLst>
                                        </p:cTn>
                                        <p:tgtEl>
                                          <p:spTgt spid="28"/>
                                        </p:tgtEl>
                                        <p:attrNameLst>
                                          <p:attrName>style.visibility</p:attrName>
                                        </p:attrNameLst>
                                      </p:cBhvr>
                                      <p:to>
                                        <p:strVal val="hidden"/>
                                      </p:to>
                                    </p:set>
                                  </p:childTnLst>
                                </p:cTn>
                              </p:par>
                              <p:par>
                                <p:cTn id="567" presetID="3" presetClass="exit" presetSubtype="5" fill="hold" grpId="4" nodeType="withEffect">
                                  <p:stCondLst>
                                    <p:cond delay="0"/>
                                  </p:stCondLst>
                                  <p:childTnLst>
                                    <p:animEffect transition="out" filter="blinds(vertical)">
                                      <p:cBhvr>
                                        <p:cTn id="568" dur="5000"/>
                                        <p:tgtEl>
                                          <p:spTgt spid="37"/>
                                        </p:tgtEl>
                                      </p:cBhvr>
                                    </p:animEffect>
                                    <p:set>
                                      <p:cBhvr>
                                        <p:cTn id="569" dur="1" fill="hold">
                                          <p:stCondLst>
                                            <p:cond delay="4999"/>
                                          </p:stCondLst>
                                        </p:cTn>
                                        <p:tgtEl>
                                          <p:spTgt spid="37"/>
                                        </p:tgtEl>
                                        <p:attrNameLst>
                                          <p:attrName>style.visibility</p:attrName>
                                        </p:attrNameLst>
                                      </p:cBhvr>
                                      <p:to>
                                        <p:strVal val="hidden"/>
                                      </p:to>
                                    </p:set>
                                  </p:childTnLst>
                                </p:cTn>
                              </p:par>
                              <p:par>
                                <p:cTn id="570" presetID="17" presetClass="entr" presetSubtype="1" fill="hold" nodeType="withEffect">
                                  <p:stCondLst>
                                    <p:cond delay="0"/>
                                  </p:stCondLst>
                                  <p:childTnLst>
                                    <p:set>
                                      <p:cBhvr>
                                        <p:cTn id="571" dur="1" fill="hold">
                                          <p:stCondLst>
                                            <p:cond delay="0"/>
                                          </p:stCondLst>
                                        </p:cTn>
                                        <p:tgtEl>
                                          <p:spTgt spid="4"/>
                                        </p:tgtEl>
                                        <p:attrNameLst>
                                          <p:attrName>style.visibility</p:attrName>
                                        </p:attrNameLst>
                                      </p:cBhvr>
                                      <p:to>
                                        <p:strVal val="visible"/>
                                      </p:to>
                                    </p:set>
                                    <p:anim calcmode="lin" valueType="num">
                                      <p:cBhvr>
                                        <p:cTn id="572" dur="5000" fill="hold"/>
                                        <p:tgtEl>
                                          <p:spTgt spid="4"/>
                                        </p:tgtEl>
                                        <p:attrNameLst>
                                          <p:attrName>ppt_x</p:attrName>
                                        </p:attrNameLst>
                                      </p:cBhvr>
                                      <p:tavLst>
                                        <p:tav tm="0">
                                          <p:val>
                                            <p:strVal val="#ppt_x"/>
                                          </p:val>
                                        </p:tav>
                                        <p:tav tm="100000">
                                          <p:val>
                                            <p:strVal val="#ppt_x"/>
                                          </p:val>
                                        </p:tav>
                                      </p:tavLst>
                                    </p:anim>
                                    <p:anim calcmode="lin" valueType="num">
                                      <p:cBhvr>
                                        <p:cTn id="573" dur="5000" fill="hold"/>
                                        <p:tgtEl>
                                          <p:spTgt spid="4"/>
                                        </p:tgtEl>
                                        <p:attrNameLst>
                                          <p:attrName>ppt_y</p:attrName>
                                        </p:attrNameLst>
                                      </p:cBhvr>
                                      <p:tavLst>
                                        <p:tav tm="0">
                                          <p:val>
                                            <p:strVal val="#ppt_y-#ppt_h/2"/>
                                          </p:val>
                                        </p:tav>
                                        <p:tav tm="100000">
                                          <p:val>
                                            <p:strVal val="#ppt_y"/>
                                          </p:val>
                                        </p:tav>
                                      </p:tavLst>
                                    </p:anim>
                                    <p:anim calcmode="lin" valueType="num">
                                      <p:cBhvr>
                                        <p:cTn id="574" dur="5000" fill="hold"/>
                                        <p:tgtEl>
                                          <p:spTgt spid="4"/>
                                        </p:tgtEl>
                                        <p:attrNameLst>
                                          <p:attrName>ppt_w</p:attrName>
                                        </p:attrNameLst>
                                      </p:cBhvr>
                                      <p:tavLst>
                                        <p:tav tm="0">
                                          <p:val>
                                            <p:strVal val="#ppt_w"/>
                                          </p:val>
                                        </p:tav>
                                        <p:tav tm="100000">
                                          <p:val>
                                            <p:strVal val="#ppt_w"/>
                                          </p:val>
                                        </p:tav>
                                      </p:tavLst>
                                    </p:anim>
                                    <p:anim calcmode="lin" valueType="num">
                                      <p:cBhvr>
                                        <p:cTn id="575" dur="5000" fill="hold"/>
                                        <p:tgtEl>
                                          <p:spTgt spid="4"/>
                                        </p:tgtEl>
                                        <p:attrNameLst>
                                          <p:attrName>ppt_h</p:attrName>
                                        </p:attrNameLst>
                                      </p:cBhvr>
                                      <p:tavLst>
                                        <p:tav tm="0">
                                          <p:val>
                                            <p:fltVal val="0"/>
                                          </p:val>
                                        </p:tav>
                                        <p:tav tm="100000">
                                          <p:val>
                                            <p:strVal val="#ppt_h"/>
                                          </p:val>
                                        </p:tav>
                                      </p:tavLst>
                                    </p:anim>
                                  </p:childTnLst>
                                </p:cTn>
                              </p:par>
                            </p:childTnLst>
                          </p:cTn>
                        </p:par>
                        <p:par>
                          <p:cTn id="576" fill="hold">
                            <p:stCondLst>
                              <p:cond delay="10000"/>
                            </p:stCondLst>
                            <p:childTnLst>
                              <p:par>
                                <p:cTn id="577" presetID="17" presetClass="entr" presetSubtype="10" fill="hold" grpId="0" nodeType="afterEffect">
                                  <p:stCondLst>
                                    <p:cond delay="0"/>
                                  </p:stCondLst>
                                  <p:childTnLst>
                                    <p:set>
                                      <p:cBhvr>
                                        <p:cTn id="578" dur="1" fill="hold">
                                          <p:stCondLst>
                                            <p:cond delay="0"/>
                                          </p:stCondLst>
                                        </p:cTn>
                                        <p:tgtEl>
                                          <p:spTgt spid="38"/>
                                        </p:tgtEl>
                                        <p:attrNameLst>
                                          <p:attrName>style.visibility</p:attrName>
                                        </p:attrNameLst>
                                      </p:cBhvr>
                                      <p:to>
                                        <p:strVal val="visible"/>
                                      </p:to>
                                    </p:set>
                                    <p:anim calcmode="lin" valueType="num">
                                      <p:cBhvr>
                                        <p:cTn id="579" dur="2000" fill="hold"/>
                                        <p:tgtEl>
                                          <p:spTgt spid="38"/>
                                        </p:tgtEl>
                                        <p:attrNameLst>
                                          <p:attrName>ppt_w</p:attrName>
                                        </p:attrNameLst>
                                      </p:cBhvr>
                                      <p:tavLst>
                                        <p:tav tm="0">
                                          <p:val>
                                            <p:fltVal val="0"/>
                                          </p:val>
                                        </p:tav>
                                        <p:tav tm="100000">
                                          <p:val>
                                            <p:strVal val="#ppt_w"/>
                                          </p:val>
                                        </p:tav>
                                      </p:tavLst>
                                    </p:anim>
                                    <p:anim calcmode="lin" valueType="num">
                                      <p:cBhvr>
                                        <p:cTn id="580" dur="2000" fill="hold"/>
                                        <p:tgtEl>
                                          <p:spTgt spid="3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p:bldP spid="3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a:gradFill flip="none" rotWithShape="1">
            <a:gsLst>
              <a:gs pos="0">
                <a:schemeClr val="bg1">
                  <a:lumMod val="65000"/>
                </a:schemeClr>
              </a:gs>
              <a:gs pos="50000">
                <a:srgbClr val="0038A8">
                  <a:shade val="67500"/>
                  <a:satMod val="115000"/>
                </a:srgbClr>
              </a:gs>
              <a:gs pos="100000">
                <a:srgbClr val="0038A8">
                  <a:shade val="100000"/>
                  <a:satMod val="115000"/>
                </a:srgbClr>
              </a:gs>
            </a:gsLst>
            <a:lin ang="5400000" scaled="1"/>
            <a:tileRect/>
          </a:gradFill>
        </p:spPr>
        <p:txBody>
          <a:bodyPr/>
          <a:lstStyle/>
          <a:p>
            <a:endParaRPr lang="es-ES" dirty="0"/>
          </a:p>
        </p:txBody>
      </p:sp>
      <p:pic>
        <p:nvPicPr>
          <p:cNvPr id="4" name="3 Imagen" descr="hi7u.jpg"/>
          <p:cNvPicPr>
            <a:picLocks noChangeAspect="1"/>
          </p:cNvPicPr>
          <p:nvPr/>
        </p:nvPicPr>
        <p:blipFill>
          <a:blip r:embed="rId2"/>
          <a:stretch>
            <a:fillRect/>
          </a:stretch>
        </p:blipFill>
        <p:spPr>
          <a:xfrm>
            <a:off x="0" y="0"/>
            <a:ext cx="9144000" cy="5140990"/>
          </a:xfrm>
          <a:prstGeom prst="rect">
            <a:avLst/>
          </a:prstGeom>
        </p:spPr>
      </p:pic>
      <p:sp>
        <p:nvSpPr>
          <p:cNvPr id="5" name="4 Onda"/>
          <p:cNvSpPr/>
          <p:nvPr/>
        </p:nvSpPr>
        <p:spPr>
          <a:xfrm>
            <a:off x="4572000" y="0"/>
            <a:ext cx="1785950" cy="642942"/>
          </a:xfrm>
          <a:prstGeom prst="wave">
            <a:avLst>
              <a:gd name="adj1" fmla="val 20000"/>
              <a:gd name="adj2" fmla="val -10000"/>
            </a:avLst>
          </a:prstGeom>
          <a:gradFill flip="none" rotWithShape="1">
            <a:gsLst>
              <a:gs pos="0">
                <a:schemeClr val="accent6">
                  <a:lumMod val="60000"/>
                  <a:lumOff val="40000"/>
                </a:schemeClr>
              </a:gs>
              <a:gs pos="50000">
                <a:schemeClr val="bg1">
                  <a:lumMod val="65000"/>
                  <a:shade val="67500"/>
                  <a:satMod val="115000"/>
                </a:schemeClr>
              </a:gs>
              <a:gs pos="100000">
                <a:schemeClr val="bg1">
                  <a:lumMod val="65000"/>
                  <a:shade val="100000"/>
                  <a:satMod val="115000"/>
                </a:schemeClr>
              </a:gs>
            </a:gsLst>
            <a:lin ang="1620000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flipH="1">
            <a:off x="2857488" y="0"/>
            <a:ext cx="1714512" cy="642942"/>
          </a:xfrm>
          <a:prstGeom prst="wave">
            <a:avLst>
              <a:gd name="adj1" fmla="val 20000"/>
              <a:gd name="adj2" fmla="val -10000"/>
            </a:avLst>
          </a:prstGeom>
          <a:gradFill flip="none" rotWithShape="1">
            <a:gsLst>
              <a:gs pos="0">
                <a:schemeClr val="accent6">
                  <a:lumMod val="60000"/>
                  <a:lumOff val="40000"/>
                </a:schemeClr>
              </a:gs>
              <a:gs pos="50000">
                <a:schemeClr val="bg1">
                  <a:lumMod val="65000"/>
                  <a:shade val="67500"/>
                  <a:satMod val="115000"/>
                </a:schemeClr>
              </a:gs>
              <a:gs pos="100000">
                <a:schemeClr val="bg1">
                  <a:lumMod val="65000"/>
                  <a:shade val="100000"/>
                  <a:satMod val="115000"/>
                </a:schemeClr>
              </a:gs>
            </a:gsLst>
            <a:lin ang="1620000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4572000" y="571486"/>
            <a:ext cx="1785950" cy="642942"/>
          </a:xfrm>
          <a:prstGeom prst="wave">
            <a:avLst>
              <a:gd name="adj1" fmla="val 20000"/>
              <a:gd name="adj2" fmla="val -10000"/>
            </a:avLst>
          </a:prstGeom>
          <a:gradFill flip="none" rotWithShape="1">
            <a:gsLst>
              <a:gs pos="0">
                <a:schemeClr val="accent6">
                  <a:lumMod val="60000"/>
                  <a:lumOff val="40000"/>
                </a:schemeClr>
              </a:gs>
              <a:gs pos="50000">
                <a:schemeClr val="bg1">
                  <a:lumMod val="65000"/>
                  <a:shade val="67500"/>
                  <a:satMod val="115000"/>
                </a:schemeClr>
              </a:gs>
              <a:gs pos="100000">
                <a:schemeClr val="bg1">
                  <a:lumMod val="65000"/>
                  <a:shade val="100000"/>
                  <a:satMod val="115000"/>
                </a:schemeClr>
              </a:gs>
            </a:gsLst>
            <a:lin ang="1620000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flipH="1">
            <a:off x="2857488" y="571486"/>
            <a:ext cx="1714512" cy="642942"/>
          </a:xfrm>
          <a:prstGeom prst="wave">
            <a:avLst>
              <a:gd name="adj1" fmla="val 20000"/>
              <a:gd name="adj2" fmla="val -10000"/>
            </a:avLst>
          </a:prstGeom>
          <a:gradFill flip="none" rotWithShape="1">
            <a:gsLst>
              <a:gs pos="0">
                <a:schemeClr val="accent6">
                  <a:lumMod val="60000"/>
                  <a:lumOff val="40000"/>
                </a:schemeClr>
              </a:gs>
              <a:gs pos="50000">
                <a:schemeClr val="bg1">
                  <a:lumMod val="65000"/>
                  <a:shade val="67500"/>
                  <a:satMod val="115000"/>
                </a:schemeClr>
              </a:gs>
              <a:gs pos="100000">
                <a:schemeClr val="bg1">
                  <a:lumMod val="65000"/>
                  <a:shade val="100000"/>
                  <a:satMod val="115000"/>
                </a:schemeClr>
              </a:gs>
            </a:gsLst>
            <a:lin ang="1620000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4572000" y="1142990"/>
            <a:ext cx="1785950" cy="642942"/>
          </a:xfrm>
          <a:prstGeom prst="wave">
            <a:avLst>
              <a:gd name="adj1" fmla="val 20000"/>
              <a:gd name="adj2" fmla="val -10000"/>
            </a:avLst>
          </a:prstGeom>
          <a:gradFill flip="none" rotWithShape="1">
            <a:gsLst>
              <a:gs pos="0">
                <a:schemeClr val="accent6">
                  <a:lumMod val="60000"/>
                  <a:lumOff val="40000"/>
                </a:schemeClr>
              </a:gs>
              <a:gs pos="50000">
                <a:schemeClr val="bg1">
                  <a:lumMod val="65000"/>
                  <a:shade val="67500"/>
                  <a:satMod val="115000"/>
                </a:schemeClr>
              </a:gs>
              <a:gs pos="100000">
                <a:schemeClr val="bg1">
                  <a:lumMod val="65000"/>
                  <a:shade val="100000"/>
                  <a:satMod val="115000"/>
                </a:schemeClr>
              </a:gs>
            </a:gsLst>
            <a:lin ang="1620000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flipH="1">
            <a:off x="2857488" y="1142990"/>
            <a:ext cx="1714512" cy="642942"/>
          </a:xfrm>
          <a:prstGeom prst="wave">
            <a:avLst>
              <a:gd name="adj1" fmla="val 20000"/>
              <a:gd name="adj2" fmla="val -10000"/>
            </a:avLst>
          </a:prstGeom>
          <a:gradFill flip="none" rotWithShape="1">
            <a:gsLst>
              <a:gs pos="0">
                <a:schemeClr val="accent6">
                  <a:lumMod val="60000"/>
                  <a:lumOff val="40000"/>
                </a:schemeClr>
              </a:gs>
              <a:gs pos="50000">
                <a:schemeClr val="bg1">
                  <a:lumMod val="65000"/>
                  <a:shade val="67500"/>
                  <a:satMod val="115000"/>
                </a:schemeClr>
              </a:gs>
              <a:gs pos="100000">
                <a:schemeClr val="bg1">
                  <a:lumMod val="65000"/>
                  <a:shade val="100000"/>
                  <a:satMod val="115000"/>
                </a:schemeClr>
              </a:gs>
            </a:gsLst>
            <a:lin ang="1620000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4572000" y="1714476"/>
            <a:ext cx="1785950" cy="642942"/>
          </a:xfrm>
          <a:prstGeom prst="wave">
            <a:avLst>
              <a:gd name="adj1" fmla="val 20000"/>
              <a:gd name="adj2" fmla="val -10000"/>
            </a:avLst>
          </a:prstGeom>
          <a:gradFill flip="none" rotWithShape="1">
            <a:gsLst>
              <a:gs pos="0">
                <a:schemeClr val="accent6">
                  <a:lumMod val="60000"/>
                  <a:lumOff val="40000"/>
                </a:schemeClr>
              </a:gs>
              <a:gs pos="50000">
                <a:schemeClr val="bg1">
                  <a:lumMod val="65000"/>
                  <a:shade val="67500"/>
                  <a:satMod val="115000"/>
                </a:schemeClr>
              </a:gs>
              <a:gs pos="100000">
                <a:schemeClr val="bg1">
                  <a:lumMod val="65000"/>
                  <a:shade val="100000"/>
                  <a:satMod val="115000"/>
                </a:schemeClr>
              </a:gs>
            </a:gsLst>
            <a:lin ang="1620000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H="1">
            <a:off x="2857488" y="1714476"/>
            <a:ext cx="1714512" cy="642942"/>
          </a:xfrm>
          <a:prstGeom prst="wave">
            <a:avLst>
              <a:gd name="adj1" fmla="val 20000"/>
              <a:gd name="adj2" fmla="val -10000"/>
            </a:avLst>
          </a:prstGeom>
          <a:gradFill flip="none" rotWithShape="1">
            <a:gsLst>
              <a:gs pos="0">
                <a:schemeClr val="accent6">
                  <a:lumMod val="60000"/>
                  <a:lumOff val="40000"/>
                </a:schemeClr>
              </a:gs>
              <a:gs pos="50000">
                <a:schemeClr val="bg1">
                  <a:lumMod val="65000"/>
                  <a:shade val="67500"/>
                  <a:satMod val="115000"/>
                </a:schemeClr>
              </a:gs>
              <a:gs pos="100000">
                <a:schemeClr val="bg1">
                  <a:lumMod val="65000"/>
                  <a:shade val="100000"/>
                  <a:satMod val="115000"/>
                </a:schemeClr>
              </a:gs>
            </a:gsLst>
            <a:lin ang="1620000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a:off x="4572000" y="2286034"/>
            <a:ext cx="1785950" cy="642942"/>
          </a:xfrm>
          <a:prstGeom prst="wave">
            <a:avLst>
              <a:gd name="adj1" fmla="val 20000"/>
              <a:gd name="adj2" fmla="val -10000"/>
            </a:avLst>
          </a:prstGeom>
          <a:gradFill flip="none" rotWithShape="1">
            <a:gsLst>
              <a:gs pos="0">
                <a:schemeClr val="accent6">
                  <a:lumMod val="60000"/>
                  <a:lumOff val="40000"/>
                </a:schemeClr>
              </a:gs>
              <a:gs pos="50000">
                <a:schemeClr val="bg1">
                  <a:lumMod val="65000"/>
                  <a:shade val="67500"/>
                  <a:satMod val="115000"/>
                </a:schemeClr>
              </a:gs>
              <a:gs pos="100000">
                <a:schemeClr val="bg1">
                  <a:lumMod val="65000"/>
                  <a:shade val="100000"/>
                  <a:satMod val="115000"/>
                </a:schemeClr>
              </a:gs>
            </a:gsLst>
            <a:lin ang="1620000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H="1">
            <a:off x="2857488" y="2286034"/>
            <a:ext cx="1714512" cy="642942"/>
          </a:xfrm>
          <a:prstGeom prst="wave">
            <a:avLst>
              <a:gd name="adj1" fmla="val 20000"/>
              <a:gd name="adj2" fmla="val -10000"/>
            </a:avLst>
          </a:prstGeom>
          <a:gradFill flip="none" rotWithShape="1">
            <a:gsLst>
              <a:gs pos="0">
                <a:schemeClr val="accent6">
                  <a:lumMod val="60000"/>
                  <a:lumOff val="40000"/>
                </a:schemeClr>
              </a:gs>
              <a:gs pos="50000">
                <a:schemeClr val="bg1">
                  <a:lumMod val="65000"/>
                  <a:shade val="67500"/>
                  <a:satMod val="115000"/>
                </a:schemeClr>
              </a:gs>
              <a:gs pos="100000">
                <a:schemeClr val="bg1">
                  <a:lumMod val="65000"/>
                  <a:shade val="100000"/>
                  <a:satMod val="115000"/>
                </a:schemeClr>
              </a:gs>
            </a:gsLst>
            <a:lin ang="1620000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a:off x="4572000" y="2857520"/>
            <a:ext cx="1785950" cy="642942"/>
          </a:xfrm>
          <a:prstGeom prst="wave">
            <a:avLst>
              <a:gd name="adj1" fmla="val 20000"/>
              <a:gd name="adj2" fmla="val -10000"/>
            </a:avLst>
          </a:prstGeom>
          <a:gradFill flip="none" rotWithShape="1">
            <a:gsLst>
              <a:gs pos="0">
                <a:schemeClr val="accent6">
                  <a:lumMod val="60000"/>
                  <a:lumOff val="40000"/>
                </a:schemeClr>
              </a:gs>
              <a:gs pos="50000">
                <a:schemeClr val="bg1">
                  <a:lumMod val="65000"/>
                  <a:shade val="67500"/>
                  <a:satMod val="115000"/>
                </a:schemeClr>
              </a:gs>
              <a:gs pos="100000">
                <a:schemeClr val="bg1">
                  <a:lumMod val="65000"/>
                  <a:shade val="100000"/>
                  <a:satMod val="115000"/>
                </a:schemeClr>
              </a:gs>
            </a:gsLst>
            <a:lin ang="1620000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flipH="1">
            <a:off x="2857488" y="2857520"/>
            <a:ext cx="1714512" cy="642942"/>
          </a:xfrm>
          <a:prstGeom prst="wave">
            <a:avLst>
              <a:gd name="adj1" fmla="val 20000"/>
              <a:gd name="adj2" fmla="val -10000"/>
            </a:avLst>
          </a:prstGeom>
          <a:gradFill flip="none" rotWithShape="1">
            <a:gsLst>
              <a:gs pos="0">
                <a:schemeClr val="accent6">
                  <a:lumMod val="60000"/>
                  <a:lumOff val="40000"/>
                </a:schemeClr>
              </a:gs>
              <a:gs pos="50000">
                <a:schemeClr val="bg1">
                  <a:lumMod val="65000"/>
                  <a:shade val="67500"/>
                  <a:satMod val="115000"/>
                </a:schemeClr>
              </a:gs>
              <a:gs pos="100000">
                <a:schemeClr val="bg1">
                  <a:lumMod val="65000"/>
                  <a:shade val="100000"/>
                  <a:satMod val="115000"/>
                </a:schemeClr>
              </a:gs>
            </a:gsLst>
            <a:lin ang="1620000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a:off x="4572000" y="3429024"/>
            <a:ext cx="1785950" cy="642942"/>
          </a:xfrm>
          <a:prstGeom prst="wave">
            <a:avLst>
              <a:gd name="adj1" fmla="val 20000"/>
              <a:gd name="adj2" fmla="val -10000"/>
            </a:avLst>
          </a:prstGeom>
          <a:gradFill flip="none" rotWithShape="1">
            <a:gsLst>
              <a:gs pos="0">
                <a:schemeClr val="accent6">
                  <a:lumMod val="60000"/>
                  <a:lumOff val="40000"/>
                </a:schemeClr>
              </a:gs>
              <a:gs pos="50000">
                <a:schemeClr val="bg1">
                  <a:lumMod val="65000"/>
                  <a:shade val="67500"/>
                  <a:satMod val="115000"/>
                </a:schemeClr>
              </a:gs>
              <a:gs pos="100000">
                <a:schemeClr val="bg1">
                  <a:lumMod val="65000"/>
                  <a:shade val="100000"/>
                  <a:satMod val="115000"/>
                </a:schemeClr>
              </a:gs>
            </a:gsLst>
            <a:lin ang="1620000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flipH="1">
            <a:off x="2857488" y="3429024"/>
            <a:ext cx="1714512" cy="642942"/>
          </a:xfrm>
          <a:prstGeom prst="wave">
            <a:avLst>
              <a:gd name="adj1" fmla="val 20000"/>
              <a:gd name="adj2" fmla="val -10000"/>
            </a:avLst>
          </a:prstGeom>
          <a:gradFill flip="none" rotWithShape="1">
            <a:gsLst>
              <a:gs pos="0">
                <a:schemeClr val="accent6">
                  <a:lumMod val="60000"/>
                  <a:lumOff val="40000"/>
                </a:schemeClr>
              </a:gs>
              <a:gs pos="50000">
                <a:schemeClr val="bg1">
                  <a:lumMod val="65000"/>
                  <a:shade val="67500"/>
                  <a:satMod val="115000"/>
                </a:schemeClr>
              </a:gs>
              <a:gs pos="100000">
                <a:schemeClr val="bg1">
                  <a:lumMod val="65000"/>
                  <a:shade val="100000"/>
                  <a:satMod val="115000"/>
                </a:schemeClr>
              </a:gs>
            </a:gsLst>
            <a:lin ang="1620000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a:off x="4572000" y="4000510"/>
            <a:ext cx="1785950" cy="642942"/>
          </a:xfrm>
          <a:prstGeom prst="wave">
            <a:avLst>
              <a:gd name="adj1" fmla="val 20000"/>
              <a:gd name="adj2" fmla="val -10000"/>
            </a:avLst>
          </a:prstGeom>
          <a:gradFill flip="none" rotWithShape="1">
            <a:gsLst>
              <a:gs pos="0">
                <a:schemeClr val="accent6">
                  <a:lumMod val="60000"/>
                  <a:lumOff val="40000"/>
                </a:schemeClr>
              </a:gs>
              <a:gs pos="50000">
                <a:schemeClr val="bg1">
                  <a:lumMod val="65000"/>
                  <a:shade val="67500"/>
                  <a:satMod val="115000"/>
                </a:schemeClr>
              </a:gs>
              <a:gs pos="100000">
                <a:schemeClr val="bg1">
                  <a:lumMod val="65000"/>
                  <a:shade val="100000"/>
                  <a:satMod val="115000"/>
                </a:schemeClr>
              </a:gs>
            </a:gsLst>
            <a:lin ang="1620000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flipH="1">
            <a:off x="2857488" y="4000510"/>
            <a:ext cx="1714512" cy="642942"/>
          </a:xfrm>
          <a:prstGeom prst="wave">
            <a:avLst>
              <a:gd name="adj1" fmla="val 20000"/>
              <a:gd name="adj2" fmla="val -10000"/>
            </a:avLst>
          </a:prstGeom>
          <a:gradFill flip="none" rotWithShape="1">
            <a:gsLst>
              <a:gs pos="0">
                <a:schemeClr val="accent6">
                  <a:lumMod val="60000"/>
                  <a:lumOff val="40000"/>
                </a:schemeClr>
              </a:gs>
              <a:gs pos="50000">
                <a:schemeClr val="bg1">
                  <a:lumMod val="65000"/>
                  <a:shade val="67500"/>
                  <a:satMod val="115000"/>
                </a:schemeClr>
              </a:gs>
              <a:gs pos="100000">
                <a:schemeClr val="bg1">
                  <a:lumMod val="65000"/>
                  <a:shade val="100000"/>
                  <a:satMod val="115000"/>
                </a:schemeClr>
              </a:gs>
            </a:gsLst>
            <a:lin ang="1620000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a:off x="4572000" y="4572014"/>
            <a:ext cx="1785950" cy="571486"/>
          </a:xfrm>
          <a:prstGeom prst="wave">
            <a:avLst>
              <a:gd name="adj1" fmla="val 20000"/>
              <a:gd name="adj2" fmla="val -10000"/>
            </a:avLst>
          </a:prstGeom>
          <a:gradFill flip="none" rotWithShape="1">
            <a:gsLst>
              <a:gs pos="0">
                <a:schemeClr val="accent6">
                  <a:lumMod val="60000"/>
                  <a:lumOff val="40000"/>
                </a:schemeClr>
              </a:gs>
              <a:gs pos="50000">
                <a:schemeClr val="bg1">
                  <a:lumMod val="65000"/>
                  <a:shade val="67500"/>
                  <a:satMod val="115000"/>
                </a:schemeClr>
              </a:gs>
              <a:gs pos="100000">
                <a:schemeClr val="bg1">
                  <a:lumMod val="65000"/>
                  <a:shade val="100000"/>
                  <a:satMod val="115000"/>
                </a:schemeClr>
              </a:gs>
            </a:gsLst>
            <a:lin ang="1620000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flipH="1">
            <a:off x="2857488" y="4572014"/>
            <a:ext cx="1714512" cy="571486"/>
          </a:xfrm>
          <a:prstGeom prst="wave">
            <a:avLst>
              <a:gd name="adj1" fmla="val 20000"/>
              <a:gd name="adj2" fmla="val -10000"/>
            </a:avLst>
          </a:prstGeom>
          <a:gradFill flip="none" rotWithShape="1">
            <a:gsLst>
              <a:gs pos="0">
                <a:schemeClr val="accent6">
                  <a:lumMod val="60000"/>
                  <a:lumOff val="40000"/>
                </a:schemeClr>
              </a:gs>
              <a:gs pos="50000">
                <a:schemeClr val="bg1">
                  <a:lumMod val="65000"/>
                  <a:shade val="67500"/>
                  <a:satMod val="115000"/>
                </a:schemeClr>
              </a:gs>
              <a:gs pos="100000">
                <a:schemeClr val="bg1">
                  <a:lumMod val="65000"/>
                  <a:shade val="100000"/>
                  <a:satMod val="115000"/>
                </a:schemeClr>
              </a:gs>
            </a:gsLst>
            <a:lin ang="1620000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CuadroTexto"/>
          <p:cNvSpPr txBox="1"/>
          <p:nvPr/>
        </p:nvSpPr>
        <p:spPr>
          <a:xfrm>
            <a:off x="4143372" y="2357436"/>
            <a:ext cx="5000628" cy="2246769"/>
          </a:xfrm>
          <a:prstGeom prst="rect">
            <a:avLst/>
          </a:prstGeom>
          <a:noFill/>
        </p:spPr>
        <p:txBody>
          <a:bodyPr wrap="square" rtlCol="0">
            <a:spAutoFit/>
          </a:bodyPr>
          <a:lstStyle/>
          <a:p>
            <a:pPr algn="ctr"/>
            <a:r>
              <a:rPr lang="es-E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Aprende  a vivir como  te marcan  las  circunstancias, pero  no  te  dejes dominar  por </a:t>
            </a:r>
            <a:r>
              <a:rPr lang="es-E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ellas, </a:t>
            </a:r>
            <a:r>
              <a:rPr lang="es-E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enfréntalas  con valor  y lánzate  a conquistar</a:t>
            </a:r>
            <a:endParaRPr lang="es-ES" sz="28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endParaRPr>
          </a:p>
        </p:txBody>
      </p:sp>
      <p:sp>
        <p:nvSpPr>
          <p:cNvPr id="24" name="23 Rectángulo"/>
          <p:cNvSpPr/>
          <p:nvPr/>
        </p:nvSpPr>
        <p:spPr>
          <a:xfrm>
            <a:off x="-571568" y="0"/>
            <a:ext cx="9715568" cy="5429270"/>
          </a:xfrm>
          <a:prstGeom prst="rec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ppt_x"/>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ppt_x"/>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ppt_x"/>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6"/>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8"/>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0"/>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2"/>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4"/>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6"/>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8"/>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20"/>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22"/>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5"/>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7"/>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9"/>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1"/>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3"/>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5"/>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7"/>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9"/>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21"/>
                                        </p:tgtEl>
                                        <p:attrNameLst>
                                          <p:attrName>r</p:attrName>
                                        </p:attrNameLst>
                                      </p:cBhvr>
                                    </p:animRot>
                                  </p:childTnLst>
                                </p:cTn>
                              </p:par>
                            </p:childTnLst>
                          </p:cTn>
                        </p:par>
                        <p:par>
                          <p:cTn id="116" fill="hold">
                            <p:stCondLst>
                              <p:cond delay="3000"/>
                            </p:stCondLst>
                            <p:childTnLst>
                              <p:par>
                                <p:cTn id="117" presetID="2" presetClass="exit" presetSubtype="2" fill="hold" grpId="2" nodeType="after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1+ppt_w/2"/>
                                          </p:val>
                                        </p:tav>
                                      </p:tavLst>
                                    </p:anim>
                                    <p:anim calcmode="lin" valueType="num">
                                      <p:cBhvr additive="base">
                                        <p:cTn id="119" dur="3000"/>
                                        <p:tgtEl>
                                          <p:spTgt spid="6"/>
                                        </p:tgtEl>
                                        <p:attrNameLst>
                                          <p:attrName>ppt_y</p:attrName>
                                        </p:attrNameLst>
                                      </p:cBhvr>
                                      <p:tavLst>
                                        <p:tav tm="0">
                                          <p:val>
                                            <p:strVal val="ppt_y"/>
                                          </p:val>
                                        </p:tav>
                                        <p:tav tm="100000">
                                          <p:val>
                                            <p:strVal val="ppt_y"/>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1+ppt_w/2"/>
                                          </p:val>
                                        </p:tav>
                                      </p:tavLst>
                                    </p:anim>
                                    <p:anim calcmode="lin" valueType="num">
                                      <p:cBhvr additive="base">
                                        <p:cTn id="123" dur="3000"/>
                                        <p:tgtEl>
                                          <p:spTgt spid="8"/>
                                        </p:tgtEl>
                                        <p:attrNameLst>
                                          <p:attrName>ppt_y</p:attrName>
                                        </p:attrNameLst>
                                      </p:cBhvr>
                                      <p:tavLst>
                                        <p:tav tm="0">
                                          <p:val>
                                            <p:strVal val="ppt_y"/>
                                          </p:val>
                                        </p:tav>
                                        <p:tav tm="100000">
                                          <p:val>
                                            <p:strVal val="ppt_y"/>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10"/>
                                        </p:tgtEl>
                                        <p:attrNameLst>
                                          <p:attrName>ppt_x</p:attrName>
                                        </p:attrNameLst>
                                      </p:cBhvr>
                                      <p:tavLst>
                                        <p:tav tm="0">
                                          <p:val>
                                            <p:strVal val="ppt_x"/>
                                          </p:val>
                                        </p:tav>
                                        <p:tav tm="100000">
                                          <p:val>
                                            <p:strVal val="1+ppt_w/2"/>
                                          </p:val>
                                        </p:tav>
                                      </p:tavLst>
                                    </p:anim>
                                    <p:anim calcmode="lin" valueType="num">
                                      <p:cBhvr additive="base">
                                        <p:cTn id="127" dur="3000"/>
                                        <p:tgtEl>
                                          <p:spTgt spid="10"/>
                                        </p:tgtEl>
                                        <p:attrNameLst>
                                          <p:attrName>ppt_y</p:attrName>
                                        </p:attrNameLst>
                                      </p:cBhvr>
                                      <p:tavLst>
                                        <p:tav tm="0">
                                          <p:val>
                                            <p:strVal val="ppt_y"/>
                                          </p:val>
                                        </p:tav>
                                        <p:tav tm="100000">
                                          <p:val>
                                            <p:strVal val="ppt_y"/>
                                          </p:val>
                                        </p:tav>
                                      </p:tavLst>
                                    </p:anim>
                                    <p:set>
                                      <p:cBhvr>
                                        <p:cTn id="128" dur="1" fill="hold">
                                          <p:stCondLst>
                                            <p:cond delay="2999"/>
                                          </p:stCondLst>
                                        </p:cTn>
                                        <p:tgtEl>
                                          <p:spTgt spid="10"/>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3000"/>
                                        <p:tgtEl>
                                          <p:spTgt spid="12"/>
                                        </p:tgtEl>
                                        <p:attrNameLst>
                                          <p:attrName>ppt_x</p:attrName>
                                        </p:attrNameLst>
                                      </p:cBhvr>
                                      <p:tavLst>
                                        <p:tav tm="0">
                                          <p:val>
                                            <p:strVal val="ppt_x"/>
                                          </p:val>
                                        </p:tav>
                                        <p:tav tm="100000">
                                          <p:val>
                                            <p:strVal val="1+ppt_w/2"/>
                                          </p:val>
                                        </p:tav>
                                      </p:tavLst>
                                    </p:anim>
                                    <p:anim calcmode="lin" valueType="num">
                                      <p:cBhvr additive="base">
                                        <p:cTn id="131" dur="3000"/>
                                        <p:tgtEl>
                                          <p:spTgt spid="12"/>
                                        </p:tgtEl>
                                        <p:attrNameLst>
                                          <p:attrName>ppt_y</p:attrName>
                                        </p:attrNameLst>
                                      </p:cBhvr>
                                      <p:tavLst>
                                        <p:tav tm="0">
                                          <p:val>
                                            <p:strVal val="ppt_y"/>
                                          </p:val>
                                        </p:tav>
                                        <p:tav tm="100000">
                                          <p:val>
                                            <p:strVal val="ppt_y"/>
                                          </p:val>
                                        </p:tav>
                                      </p:tavLst>
                                    </p:anim>
                                    <p:set>
                                      <p:cBhvr>
                                        <p:cTn id="132" dur="1" fill="hold">
                                          <p:stCondLst>
                                            <p:cond delay="2999"/>
                                          </p:stCondLst>
                                        </p:cTn>
                                        <p:tgtEl>
                                          <p:spTgt spid="12"/>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14"/>
                                        </p:tgtEl>
                                        <p:attrNameLst>
                                          <p:attrName>ppt_x</p:attrName>
                                        </p:attrNameLst>
                                      </p:cBhvr>
                                      <p:tavLst>
                                        <p:tav tm="0">
                                          <p:val>
                                            <p:strVal val="ppt_x"/>
                                          </p:val>
                                        </p:tav>
                                        <p:tav tm="100000">
                                          <p:val>
                                            <p:strVal val="1+ppt_w/2"/>
                                          </p:val>
                                        </p:tav>
                                      </p:tavLst>
                                    </p:anim>
                                    <p:anim calcmode="lin" valueType="num">
                                      <p:cBhvr additive="base">
                                        <p:cTn id="135" dur="3000"/>
                                        <p:tgtEl>
                                          <p:spTgt spid="14"/>
                                        </p:tgtEl>
                                        <p:attrNameLst>
                                          <p:attrName>ppt_y</p:attrName>
                                        </p:attrNameLst>
                                      </p:cBhvr>
                                      <p:tavLst>
                                        <p:tav tm="0">
                                          <p:val>
                                            <p:strVal val="ppt_y"/>
                                          </p:val>
                                        </p:tav>
                                        <p:tav tm="100000">
                                          <p:val>
                                            <p:strVal val="ppt_y"/>
                                          </p:val>
                                        </p:tav>
                                      </p:tavLst>
                                    </p:anim>
                                    <p:set>
                                      <p:cBhvr>
                                        <p:cTn id="136" dur="1" fill="hold">
                                          <p:stCondLst>
                                            <p:cond delay="2999"/>
                                          </p:stCondLst>
                                        </p:cTn>
                                        <p:tgtEl>
                                          <p:spTgt spid="14"/>
                                        </p:tgtEl>
                                        <p:attrNameLst>
                                          <p:attrName>style.visibility</p:attrName>
                                        </p:attrNameLst>
                                      </p:cBhvr>
                                      <p:to>
                                        <p:strVal val="hidden"/>
                                      </p:to>
                                    </p:set>
                                  </p:childTnLst>
                                </p:cTn>
                              </p:par>
                              <p:par>
                                <p:cTn id="137" presetID="2" presetClass="exit" presetSubtype="2" fill="hold" grpId="2" nodeType="withEffect">
                                  <p:stCondLst>
                                    <p:cond delay="0"/>
                                  </p:stCondLst>
                                  <p:childTnLst>
                                    <p:anim calcmode="lin" valueType="num">
                                      <p:cBhvr additive="base">
                                        <p:cTn id="138" dur="3000"/>
                                        <p:tgtEl>
                                          <p:spTgt spid="16"/>
                                        </p:tgtEl>
                                        <p:attrNameLst>
                                          <p:attrName>ppt_x</p:attrName>
                                        </p:attrNameLst>
                                      </p:cBhvr>
                                      <p:tavLst>
                                        <p:tav tm="0">
                                          <p:val>
                                            <p:strVal val="ppt_x"/>
                                          </p:val>
                                        </p:tav>
                                        <p:tav tm="100000">
                                          <p:val>
                                            <p:strVal val="1+ppt_w/2"/>
                                          </p:val>
                                        </p:tav>
                                      </p:tavLst>
                                    </p:anim>
                                    <p:anim calcmode="lin" valueType="num">
                                      <p:cBhvr additive="base">
                                        <p:cTn id="139" dur="3000"/>
                                        <p:tgtEl>
                                          <p:spTgt spid="16"/>
                                        </p:tgtEl>
                                        <p:attrNameLst>
                                          <p:attrName>ppt_y</p:attrName>
                                        </p:attrNameLst>
                                      </p:cBhvr>
                                      <p:tavLst>
                                        <p:tav tm="0">
                                          <p:val>
                                            <p:strVal val="ppt_y"/>
                                          </p:val>
                                        </p:tav>
                                        <p:tav tm="100000">
                                          <p:val>
                                            <p:strVal val="ppt_y"/>
                                          </p:val>
                                        </p:tav>
                                      </p:tavLst>
                                    </p:anim>
                                    <p:set>
                                      <p:cBhvr>
                                        <p:cTn id="140" dur="1" fill="hold">
                                          <p:stCondLst>
                                            <p:cond delay="2999"/>
                                          </p:stCondLst>
                                        </p:cTn>
                                        <p:tgtEl>
                                          <p:spTgt spid="16"/>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18"/>
                                        </p:tgtEl>
                                        <p:attrNameLst>
                                          <p:attrName>ppt_x</p:attrName>
                                        </p:attrNameLst>
                                      </p:cBhvr>
                                      <p:tavLst>
                                        <p:tav tm="0">
                                          <p:val>
                                            <p:strVal val="ppt_x"/>
                                          </p:val>
                                        </p:tav>
                                        <p:tav tm="100000">
                                          <p:val>
                                            <p:strVal val="1+ppt_w/2"/>
                                          </p:val>
                                        </p:tav>
                                      </p:tavLst>
                                    </p:anim>
                                    <p:anim calcmode="lin" valueType="num">
                                      <p:cBhvr additive="base">
                                        <p:cTn id="143" dur="3000"/>
                                        <p:tgtEl>
                                          <p:spTgt spid="18"/>
                                        </p:tgtEl>
                                        <p:attrNameLst>
                                          <p:attrName>ppt_y</p:attrName>
                                        </p:attrNameLst>
                                      </p:cBhvr>
                                      <p:tavLst>
                                        <p:tav tm="0">
                                          <p:val>
                                            <p:strVal val="ppt_y"/>
                                          </p:val>
                                        </p:tav>
                                        <p:tav tm="100000">
                                          <p:val>
                                            <p:strVal val="ppt_y"/>
                                          </p:val>
                                        </p:tav>
                                      </p:tavLst>
                                    </p:anim>
                                    <p:set>
                                      <p:cBhvr>
                                        <p:cTn id="144" dur="1" fill="hold">
                                          <p:stCondLst>
                                            <p:cond delay="2999"/>
                                          </p:stCondLst>
                                        </p:cTn>
                                        <p:tgtEl>
                                          <p:spTgt spid="18"/>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3000"/>
                                        <p:tgtEl>
                                          <p:spTgt spid="20"/>
                                        </p:tgtEl>
                                        <p:attrNameLst>
                                          <p:attrName>ppt_x</p:attrName>
                                        </p:attrNameLst>
                                      </p:cBhvr>
                                      <p:tavLst>
                                        <p:tav tm="0">
                                          <p:val>
                                            <p:strVal val="ppt_x"/>
                                          </p:val>
                                        </p:tav>
                                        <p:tav tm="100000">
                                          <p:val>
                                            <p:strVal val="1+ppt_w/2"/>
                                          </p:val>
                                        </p:tav>
                                      </p:tavLst>
                                    </p:anim>
                                    <p:anim calcmode="lin" valueType="num">
                                      <p:cBhvr additive="base">
                                        <p:cTn id="147" dur="3000"/>
                                        <p:tgtEl>
                                          <p:spTgt spid="20"/>
                                        </p:tgtEl>
                                        <p:attrNameLst>
                                          <p:attrName>ppt_y</p:attrName>
                                        </p:attrNameLst>
                                      </p:cBhvr>
                                      <p:tavLst>
                                        <p:tav tm="0">
                                          <p:val>
                                            <p:strVal val="ppt_y"/>
                                          </p:val>
                                        </p:tav>
                                        <p:tav tm="100000">
                                          <p:val>
                                            <p:strVal val="ppt_y"/>
                                          </p:val>
                                        </p:tav>
                                      </p:tavLst>
                                    </p:anim>
                                    <p:set>
                                      <p:cBhvr>
                                        <p:cTn id="148" dur="1" fill="hold">
                                          <p:stCondLst>
                                            <p:cond delay="2999"/>
                                          </p:stCondLst>
                                        </p:cTn>
                                        <p:tgtEl>
                                          <p:spTgt spid="20"/>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3000"/>
                                        <p:tgtEl>
                                          <p:spTgt spid="22"/>
                                        </p:tgtEl>
                                        <p:attrNameLst>
                                          <p:attrName>ppt_x</p:attrName>
                                        </p:attrNameLst>
                                      </p:cBhvr>
                                      <p:tavLst>
                                        <p:tav tm="0">
                                          <p:val>
                                            <p:strVal val="ppt_x"/>
                                          </p:val>
                                        </p:tav>
                                        <p:tav tm="100000">
                                          <p:val>
                                            <p:strVal val="1+ppt_w/2"/>
                                          </p:val>
                                        </p:tav>
                                      </p:tavLst>
                                    </p:anim>
                                    <p:anim calcmode="lin" valueType="num">
                                      <p:cBhvr additive="base">
                                        <p:cTn id="151" dur="3000"/>
                                        <p:tgtEl>
                                          <p:spTgt spid="22"/>
                                        </p:tgtEl>
                                        <p:attrNameLst>
                                          <p:attrName>ppt_y</p:attrName>
                                        </p:attrNameLst>
                                      </p:cBhvr>
                                      <p:tavLst>
                                        <p:tav tm="0">
                                          <p:val>
                                            <p:strVal val="ppt_y"/>
                                          </p:val>
                                        </p:tav>
                                        <p:tav tm="100000">
                                          <p:val>
                                            <p:strVal val="ppt_y"/>
                                          </p:val>
                                        </p:tav>
                                      </p:tavLst>
                                    </p:anim>
                                    <p:set>
                                      <p:cBhvr>
                                        <p:cTn id="152" dur="1" fill="hold">
                                          <p:stCondLst>
                                            <p:cond delay="2999"/>
                                          </p:stCondLst>
                                        </p:cTn>
                                        <p:tgtEl>
                                          <p:spTgt spid="22"/>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3000"/>
                                        <p:tgtEl>
                                          <p:spTgt spid="5"/>
                                        </p:tgtEl>
                                        <p:attrNameLst>
                                          <p:attrName>ppt_x</p:attrName>
                                        </p:attrNameLst>
                                      </p:cBhvr>
                                      <p:tavLst>
                                        <p:tav tm="0">
                                          <p:val>
                                            <p:strVal val="ppt_x"/>
                                          </p:val>
                                        </p:tav>
                                        <p:tav tm="100000">
                                          <p:val>
                                            <p:strVal val="0-ppt_w/2"/>
                                          </p:val>
                                        </p:tav>
                                      </p:tavLst>
                                    </p:anim>
                                    <p:anim calcmode="lin" valueType="num">
                                      <p:cBhvr additive="base">
                                        <p:cTn id="155" dur="3000"/>
                                        <p:tgtEl>
                                          <p:spTgt spid="5"/>
                                        </p:tgtEl>
                                        <p:attrNameLst>
                                          <p:attrName>ppt_y</p:attrName>
                                        </p:attrNameLst>
                                      </p:cBhvr>
                                      <p:tavLst>
                                        <p:tav tm="0">
                                          <p:val>
                                            <p:strVal val="ppt_y"/>
                                          </p:val>
                                        </p:tav>
                                        <p:tav tm="100000">
                                          <p:val>
                                            <p:strVal val="ppt_y"/>
                                          </p:val>
                                        </p:tav>
                                      </p:tavLst>
                                    </p:anim>
                                    <p:set>
                                      <p:cBhvr>
                                        <p:cTn id="156" dur="1" fill="hold">
                                          <p:stCondLst>
                                            <p:cond delay="2999"/>
                                          </p:stCondLst>
                                        </p:cTn>
                                        <p:tgtEl>
                                          <p:spTgt spid="5"/>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3000"/>
                                        <p:tgtEl>
                                          <p:spTgt spid="7"/>
                                        </p:tgtEl>
                                        <p:attrNameLst>
                                          <p:attrName>ppt_x</p:attrName>
                                        </p:attrNameLst>
                                      </p:cBhvr>
                                      <p:tavLst>
                                        <p:tav tm="0">
                                          <p:val>
                                            <p:strVal val="ppt_x"/>
                                          </p:val>
                                        </p:tav>
                                        <p:tav tm="100000">
                                          <p:val>
                                            <p:strVal val="0-ppt_w/2"/>
                                          </p:val>
                                        </p:tav>
                                      </p:tavLst>
                                    </p:anim>
                                    <p:anim calcmode="lin" valueType="num">
                                      <p:cBhvr additive="base">
                                        <p:cTn id="159" dur="3000"/>
                                        <p:tgtEl>
                                          <p:spTgt spid="7"/>
                                        </p:tgtEl>
                                        <p:attrNameLst>
                                          <p:attrName>ppt_y</p:attrName>
                                        </p:attrNameLst>
                                      </p:cBhvr>
                                      <p:tavLst>
                                        <p:tav tm="0">
                                          <p:val>
                                            <p:strVal val="ppt_y"/>
                                          </p:val>
                                        </p:tav>
                                        <p:tav tm="100000">
                                          <p:val>
                                            <p:strVal val="ppt_y"/>
                                          </p:val>
                                        </p:tav>
                                      </p:tavLst>
                                    </p:anim>
                                    <p:set>
                                      <p:cBhvr>
                                        <p:cTn id="160" dur="1" fill="hold">
                                          <p:stCondLst>
                                            <p:cond delay="2999"/>
                                          </p:stCondLst>
                                        </p:cTn>
                                        <p:tgtEl>
                                          <p:spTgt spid="7"/>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9"/>
                                        </p:tgtEl>
                                        <p:attrNameLst>
                                          <p:attrName>ppt_x</p:attrName>
                                        </p:attrNameLst>
                                      </p:cBhvr>
                                      <p:tavLst>
                                        <p:tav tm="0">
                                          <p:val>
                                            <p:strVal val="ppt_x"/>
                                          </p:val>
                                        </p:tav>
                                        <p:tav tm="100000">
                                          <p:val>
                                            <p:strVal val="0-ppt_w/2"/>
                                          </p:val>
                                        </p:tav>
                                      </p:tavLst>
                                    </p:anim>
                                    <p:anim calcmode="lin" valueType="num">
                                      <p:cBhvr additive="base">
                                        <p:cTn id="163" dur="3000"/>
                                        <p:tgtEl>
                                          <p:spTgt spid="9"/>
                                        </p:tgtEl>
                                        <p:attrNameLst>
                                          <p:attrName>ppt_y</p:attrName>
                                        </p:attrNameLst>
                                      </p:cBhvr>
                                      <p:tavLst>
                                        <p:tav tm="0">
                                          <p:val>
                                            <p:strVal val="ppt_y"/>
                                          </p:val>
                                        </p:tav>
                                        <p:tav tm="100000">
                                          <p:val>
                                            <p:strVal val="ppt_y"/>
                                          </p:val>
                                        </p:tav>
                                      </p:tavLst>
                                    </p:anim>
                                    <p:set>
                                      <p:cBhvr>
                                        <p:cTn id="164" dur="1" fill="hold">
                                          <p:stCondLst>
                                            <p:cond delay="2999"/>
                                          </p:stCondLst>
                                        </p:cTn>
                                        <p:tgtEl>
                                          <p:spTgt spid="9"/>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3000"/>
                                        <p:tgtEl>
                                          <p:spTgt spid="11"/>
                                        </p:tgtEl>
                                        <p:attrNameLst>
                                          <p:attrName>ppt_x</p:attrName>
                                        </p:attrNameLst>
                                      </p:cBhvr>
                                      <p:tavLst>
                                        <p:tav tm="0">
                                          <p:val>
                                            <p:strVal val="ppt_x"/>
                                          </p:val>
                                        </p:tav>
                                        <p:tav tm="100000">
                                          <p:val>
                                            <p:strVal val="0-ppt_w/2"/>
                                          </p:val>
                                        </p:tav>
                                      </p:tavLst>
                                    </p:anim>
                                    <p:anim calcmode="lin" valueType="num">
                                      <p:cBhvr additive="base">
                                        <p:cTn id="167" dur="3000"/>
                                        <p:tgtEl>
                                          <p:spTgt spid="11"/>
                                        </p:tgtEl>
                                        <p:attrNameLst>
                                          <p:attrName>ppt_y</p:attrName>
                                        </p:attrNameLst>
                                      </p:cBhvr>
                                      <p:tavLst>
                                        <p:tav tm="0">
                                          <p:val>
                                            <p:strVal val="ppt_y"/>
                                          </p:val>
                                        </p:tav>
                                        <p:tav tm="100000">
                                          <p:val>
                                            <p:strVal val="ppt_y"/>
                                          </p:val>
                                        </p:tav>
                                      </p:tavLst>
                                    </p:anim>
                                    <p:set>
                                      <p:cBhvr>
                                        <p:cTn id="168" dur="1" fill="hold">
                                          <p:stCondLst>
                                            <p:cond delay="2999"/>
                                          </p:stCondLst>
                                        </p:cTn>
                                        <p:tgtEl>
                                          <p:spTgt spid="11"/>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13"/>
                                        </p:tgtEl>
                                        <p:attrNameLst>
                                          <p:attrName>ppt_x</p:attrName>
                                        </p:attrNameLst>
                                      </p:cBhvr>
                                      <p:tavLst>
                                        <p:tav tm="0">
                                          <p:val>
                                            <p:strVal val="ppt_x"/>
                                          </p:val>
                                        </p:tav>
                                        <p:tav tm="100000">
                                          <p:val>
                                            <p:strVal val="0-ppt_w/2"/>
                                          </p:val>
                                        </p:tav>
                                      </p:tavLst>
                                    </p:anim>
                                    <p:anim calcmode="lin" valueType="num">
                                      <p:cBhvr additive="base">
                                        <p:cTn id="171" dur="3000"/>
                                        <p:tgtEl>
                                          <p:spTgt spid="13"/>
                                        </p:tgtEl>
                                        <p:attrNameLst>
                                          <p:attrName>ppt_y</p:attrName>
                                        </p:attrNameLst>
                                      </p:cBhvr>
                                      <p:tavLst>
                                        <p:tav tm="0">
                                          <p:val>
                                            <p:strVal val="ppt_y"/>
                                          </p:val>
                                        </p:tav>
                                        <p:tav tm="100000">
                                          <p:val>
                                            <p:strVal val="ppt_y"/>
                                          </p:val>
                                        </p:tav>
                                      </p:tavLst>
                                    </p:anim>
                                    <p:set>
                                      <p:cBhvr>
                                        <p:cTn id="172" dur="1" fill="hold">
                                          <p:stCondLst>
                                            <p:cond delay="2999"/>
                                          </p:stCondLst>
                                        </p:cTn>
                                        <p:tgtEl>
                                          <p:spTgt spid="13"/>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3000"/>
                                        <p:tgtEl>
                                          <p:spTgt spid="15"/>
                                        </p:tgtEl>
                                        <p:attrNameLst>
                                          <p:attrName>ppt_x</p:attrName>
                                        </p:attrNameLst>
                                      </p:cBhvr>
                                      <p:tavLst>
                                        <p:tav tm="0">
                                          <p:val>
                                            <p:strVal val="ppt_x"/>
                                          </p:val>
                                        </p:tav>
                                        <p:tav tm="100000">
                                          <p:val>
                                            <p:strVal val="0-ppt_w/2"/>
                                          </p:val>
                                        </p:tav>
                                      </p:tavLst>
                                    </p:anim>
                                    <p:anim calcmode="lin" valueType="num">
                                      <p:cBhvr additive="base">
                                        <p:cTn id="175" dur="3000"/>
                                        <p:tgtEl>
                                          <p:spTgt spid="15"/>
                                        </p:tgtEl>
                                        <p:attrNameLst>
                                          <p:attrName>ppt_y</p:attrName>
                                        </p:attrNameLst>
                                      </p:cBhvr>
                                      <p:tavLst>
                                        <p:tav tm="0">
                                          <p:val>
                                            <p:strVal val="ppt_y"/>
                                          </p:val>
                                        </p:tav>
                                        <p:tav tm="100000">
                                          <p:val>
                                            <p:strVal val="ppt_y"/>
                                          </p:val>
                                        </p:tav>
                                      </p:tavLst>
                                    </p:anim>
                                    <p:set>
                                      <p:cBhvr>
                                        <p:cTn id="176" dur="1" fill="hold">
                                          <p:stCondLst>
                                            <p:cond delay="2999"/>
                                          </p:stCondLst>
                                        </p:cTn>
                                        <p:tgtEl>
                                          <p:spTgt spid="15"/>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17"/>
                                        </p:tgtEl>
                                        <p:attrNameLst>
                                          <p:attrName>ppt_x</p:attrName>
                                        </p:attrNameLst>
                                      </p:cBhvr>
                                      <p:tavLst>
                                        <p:tav tm="0">
                                          <p:val>
                                            <p:strVal val="ppt_x"/>
                                          </p:val>
                                        </p:tav>
                                        <p:tav tm="100000">
                                          <p:val>
                                            <p:strVal val="0-ppt_w/2"/>
                                          </p:val>
                                        </p:tav>
                                      </p:tavLst>
                                    </p:anim>
                                    <p:anim calcmode="lin" valueType="num">
                                      <p:cBhvr additive="base">
                                        <p:cTn id="179" dur="3000"/>
                                        <p:tgtEl>
                                          <p:spTgt spid="17"/>
                                        </p:tgtEl>
                                        <p:attrNameLst>
                                          <p:attrName>ppt_y</p:attrName>
                                        </p:attrNameLst>
                                      </p:cBhvr>
                                      <p:tavLst>
                                        <p:tav tm="0">
                                          <p:val>
                                            <p:strVal val="ppt_y"/>
                                          </p:val>
                                        </p:tav>
                                        <p:tav tm="100000">
                                          <p:val>
                                            <p:strVal val="ppt_y"/>
                                          </p:val>
                                        </p:tav>
                                      </p:tavLst>
                                    </p:anim>
                                    <p:set>
                                      <p:cBhvr>
                                        <p:cTn id="180" dur="1" fill="hold">
                                          <p:stCondLst>
                                            <p:cond delay="2999"/>
                                          </p:stCondLst>
                                        </p:cTn>
                                        <p:tgtEl>
                                          <p:spTgt spid="17"/>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19"/>
                                        </p:tgtEl>
                                        <p:attrNameLst>
                                          <p:attrName>ppt_x</p:attrName>
                                        </p:attrNameLst>
                                      </p:cBhvr>
                                      <p:tavLst>
                                        <p:tav tm="0">
                                          <p:val>
                                            <p:strVal val="ppt_x"/>
                                          </p:val>
                                        </p:tav>
                                        <p:tav tm="100000">
                                          <p:val>
                                            <p:strVal val="0-ppt_w/2"/>
                                          </p:val>
                                        </p:tav>
                                      </p:tavLst>
                                    </p:anim>
                                    <p:anim calcmode="lin" valueType="num">
                                      <p:cBhvr additive="base">
                                        <p:cTn id="183" dur="3000"/>
                                        <p:tgtEl>
                                          <p:spTgt spid="19"/>
                                        </p:tgtEl>
                                        <p:attrNameLst>
                                          <p:attrName>ppt_y</p:attrName>
                                        </p:attrNameLst>
                                      </p:cBhvr>
                                      <p:tavLst>
                                        <p:tav tm="0">
                                          <p:val>
                                            <p:strVal val="ppt_y"/>
                                          </p:val>
                                        </p:tav>
                                        <p:tav tm="100000">
                                          <p:val>
                                            <p:strVal val="ppt_y"/>
                                          </p:val>
                                        </p:tav>
                                      </p:tavLst>
                                    </p:anim>
                                    <p:set>
                                      <p:cBhvr>
                                        <p:cTn id="184" dur="1" fill="hold">
                                          <p:stCondLst>
                                            <p:cond delay="2999"/>
                                          </p:stCondLst>
                                        </p:cTn>
                                        <p:tgtEl>
                                          <p:spTgt spid="19"/>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21"/>
                                        </p:tgtEl>
                                        <p:attrNameLst>
                                          <p:attrName>ppt_x</p:attrName>
                                        </p:attrNameLst>
                                      </p:cBhvr>
                                      <p:tavLst>
                                        <p:tav tm="0">
                                          <p:val>
                                            <p:strVal val="ppt_x"/>
                                          </p:val>
                                        </p:tav>
                                        <p:tav tm="100000">
                                          <p:val>
                                            <p:strVal val="0-ppt_w/2"/>
                                          </p:val>
                                        </p:tav>
                                      </p:tavLst>
                                    </p:anim>
                                    <p:anim calcmode="lin" valueType="num">
                                      <p:cBhvr additive="base">
                                        <p:cTn id="187" dur="3000"/>
                                        <p:tgtEl>
                                          <p:spTgt spid="21"/>
                                        </p:tgtEl>
                                        <p:attrNameLst>
                                          <p:attrName>ppt_y</p:attrName>
                                        </p:attrNameLst>
                                      </p:cBhvr>
                                      <p:tavLst>
                                        <p:tav tm="0">
                                          <p:val>
                                            <p:strVal val="ppt_y"/>
                                          </p:val>
                                        </p:tav>
                                        <p:tav tm="100000">
                                          <p:val>
                                            <p:strVal val="ppt_y"/>
                                          </p:val>
                                        </p:tav>
                                      </p:tavLst>
                                    </p:anim>
                                    <p:set>
                                      <p:cBhvr>
                                        <p:cTn id="188" dur="1" fill="hold">
                                          <p:stCondLst>
                                            <p:cond delay="2999"/>
                                          </p:stCondLst>
                                        </p:cTn>
                                        <p:tgtEl>
                                          <p:spTgt spid="21"/>
                                        </p:tgtEl>
                                        <p:attrNameLst>
                                          <p:attrName>style.visibility</p:attrName>
                                        </p:attrNameLst>
                                      </p:cBhvr>
                                      <p:to>
                                        <p:strVal val="hidden"/>
                                      </p:to>
                                    </p:set>
                                  </p:childTnLst>
                                </p:cTn>
                              </p:par>
                              <p:par>
                                <p:cTn id="189" presetID="8" presetClass="emph" presetSubtype="0" fill="hold" grpId="3" nodeType="withEffect">
                                  <p:stCondLst>
                                    <p:cond delay="0"/>
                                  </p:stCondLst>
                                  <p:childTnLst>
                                    <p:animRot by="21600000">
                                      <p:cBhvr>
                                        <p:cTn id="190" dur="3000" fill="hold"/>
                                        <p:tgtEl>
                                          <p:spTgt spid="6"/>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8"/>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0"/>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2"/>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4"/>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16"/>
                                        </p:tgtEl>
                                        <p:attrNameLst>
                                          <p:attrName>r</p:attrName>
                                        </p:attrNameLst>
                                      </p:cBhvr>
                                    </p:animRot>
                                  </p:childTnLst>
                                </p:cTn>
                              </p:par>
                              <p:par>
                                <p:cTn id="201" presetID="8" presetClass="emph" presetSubtype="0" fill="hold" grpId="3" nodeType="withEffect">
                                  <p:stCondLst>
                                    <p:cond delay="0"/>
                                  </p:stCondLst>
                                  <p:childTnLst>
                                    <p:animRot by="21600000">
                                      <p:cBhvr>
                                        <p:cTn id="202" dur="3000" fill="hold"/>
                                        <p:tgtEl>
                                          <p:spTgt spid="18"/>
                                        </p:tgtEl>
                                        <p:attrNameLst>
                                          <p:attrName>r</p:attrName>
                                        </p:attrNameLst>
                                      </p:cBhvr>
                                    </p:animRot>
                                  </p:childTnLst>
                                </p:cTn>
                              </p:par>
                              <p:par>
                                <p:cTn id="203" presetID="8" presetClass="emph" presetSubtype="0" fill="hold" grpId="3" nodeType="withEffect">
                                  <p:stCondLst>
                                    <p:cond delay="0"/>
                                  </p:stCondLst>
                                  <p:childTnLst>
                                    <p:animRot by="21600000">
                                      <p:cBhvr>
                                        <p:cTn id="204" dur="3000" fill="hold"/>
                                        <p:tgtEl>
                                          <p:spTgt spid="20"/>
                                        </p:tgtEl>
                                        <p:attrNameLst>
                                          <p:attrName>r</p:attrName>
                                        </p:attrNameLst>
                                      </p:cBhvr>
                                    </p:animRot>
                                  </p:childTnLst>
                                </p:cTn>
                              </p:par>
                              <p:par>
                                <p:cTn id="205" presetID="8" presetClass="emph" presetSubtype="0" fill="hold" grpId="3" nodeType="withEffect">
                                  <p:stCondLst>
                                    <p:cond delay="0"/>
                                  </p:stCondLst>
                                  <p:childTnLst>
                                    <p:animRot by="21600000">
                                      <p:cBhvr>
                                        <p:cTn id="206" dur="3000" fill="hold"/>
                                        <p:tgtEl>
                                          <p:spTgt spid="22"/>
                                        </p:tgtEl>
                                        <p:attrNameLst>
                                          <p:attrName>r</p:attrName>
                                        </p:attrNameLst>
                                      </p:cBhvr>
                                    </p:animRot>
                                  </p:childTnLst>
                                </p:cTn>
                              </p:par>
                              <p:par>
                                <p:cTn id="207" presetID="8" presetClass="emph" presetSubtype="0" fill="hold" grpId="3" nodeType="withEffect">
                                  <p:stCondLst>
                                    <p:cond delay="0"/>
                                  </p:stCondLst>
                                  <p:childTnLst>
                                    <p:animRot by="-21600000">
                                      <p:cBhvr>
                                        <p:cTn id="208" dur="3000" fill="hold"/>
                                        <p:tgtEl>
                                          <p:spTgt spid="5"/>
                                        </p:tgtEl>
                                        <p:attrNameLst>
                                          <p:attrName>r</p:attrName>
                                        </p:attrNameLst>
                                      </p:cBhvr>
                                    </p:animRot>
                                  </p:childTnLst>
                                </p:cTn>
                              </p:par>
                              <p:par>
                                <p:cTn id="209" presetID="8" presetClass="emph" presetSubtype="0" fill="hold" grpId="3" nodeType="withEffect">
                                  <p:stCondLst>
                                    <p:cond delay="0"/>
                                  </p:stCondLst>
                                  <p:childTnLst>
                                    <p:animRot by="-21600000">
                                      <p:cBhvr>
                                        <p:cTn id="210" dur="3000" fill="hold"/>
                                        <p:tgtEl>
                                          <p:spTgt spid="7"/>
                                        </p:tgtEl>
                                        <p:attrNameLst>
                                          <p:attrName>r</p:attrName>
                                        </p:attrNameLst>
                                      </p:cBhvr>
                                    </p:animRot>
                                  </p:childTnLst>
                                </p:cTn>
                              </p:par>
                              <p:par>
                                <p:cTn id="211" presetID="8" presetClass="emph" presetSubtype="0" fill="hold" grpId="3" nodeType="withEffect">
                                  <p:stCondLst>
                                    <p:cond delay="0"/>
                                  </p:stCondLst>
                                  <p:childTnLst>
                                    <p:animRot by="-21600000">
                                      <p:cBhvr>
                                        <p:cTn id="212" dur="3000" fill="hold"/>
                                        <p:tgtEl>
                                          <p:spTgt spid="9"/>
                                        </p:tgtEl>
                                        <p:attrNameLst>
                                          <p:attrName>r</p:attrName>
                                        </p:attrNameLst>
                                      </p:cBhvr>
                                    </p:animRot>
                                  </p:childTnLst>
                                </p:cTn>
                              </p:par>
                              <p:par>
                                <p:cTn id="213" presetID="8" presetClass="emph" presetSubtype="0" fill="hold" grpId="3" nodeType="withEffect">
                                  <p:stCondLst>
                                    <p:cond delay="0"/>
                                  </p:stCondLst>
                                  <p:childTnLst>
                                    <p:animRot by="-21600000">
                                      <p:cBhvr>
                                        <p:cTn id="214" dur="3000" fill="hold"/>
                                        <p:tgtEl>
                                          <p:spTgt spid="11"/>
                                        </p:tgtEl>
                                        <p:attrNameLst>
                                          <p:attrName>r</p:attrName>
                                        </p:attrNameLst>
                                      </p:cBhvr>
                                    </p:animRot>
                                  </p:childTnLst>
                                </p:cTn>
                              </p:par>
                              <p:par>
                                <p:cTn id="215" presetID="8" presetClass="emph" presetSubtype="0" fill="hold" grpId="3" nodeType="withEffect">
                                  <p:stCondLst>
                                    <p:cond delay="0"/>
                                  </p:stCondLst>
                                  <p:childTnLst>
                                    <p:animRot by="-21600000">
                                      <p:cBhvr>
                                        <p:cTn id="216" dur="3000" fill="hold"/>
                                        <p:tgtEl>
                                          <p:spTgt spid="13"/>
                                        </p:tgtEl>
                                        <p:attrNameLst>
                                          <p:attrName>r</p:attrName>
                                        </p:attrNameLst>
                                      </p:cBhvr>
                                    </p:animRot>
                                  </p:childTnLst>
                                </p:cTn>
                              </p:par>
                              <p:par>
                                <p:cTn id="217" presetID="8" presetClass="emph" presetSubtype="0" fill="hold" grpId="3" nodeType="withEffect">
                                  <p:stCondLst>
                                    <p:cond delay="0"/>
                                  </p:stCondLst>
                                  <p:childTnLst>
                                    <p:animRot by="-21600000">
                                      <p:cBhvr>
                                        <p:cTn id="218" dur="3000" fill="hold"/>
                                        <p:tgtEl>
                                          <p:spTgt spid="15"/>
                                        </p:tgtEl>
                                        <p:attrNameLst>
                                          <p:attrName>r</p:attrName>
                                        </p:attrNameLst>
                                      </p:cBhvr>
                                    </p:animRot>
                                  </p:childTnLst>
                                </p:cTn>
                              </p:par>
                              <p:par>
                                <p:cTn id="219" presetID="8" presetClass="emph" presetSubtype="0" fill="hold" grpId="3" nodeType="withEffect">
                                  <p:stCondLst>
                                    <p:cond delay="0"/>
                                  </p:stCondLst>
                                  <p:childTnLst>
                                    <p:animRot by="-21600000">
                                      <p:cBhvr>
                                        <p:cTn id="220" dur="3000" fill="hold"/>
                                        <p:tgtEl>
                                          <p:spTgt spid="17"/>
                                        </p:tgtEl>
                                        <p:attrNameLst>
                                          <p:attrName>r</p:attrName>
                                        </p:attrNameLst>
                                      </p:cBhvr>
                                    </p:animRot>
                                  </p:childTnLst>
                                </p:cTn>
                              </p:par>
                              <p:par>
                                <p:cTn id="221" presetID="8" presetClass="emph" presetSubtype="0" fill="hold" grpId="3" nodeType="withEffect">
                                  <p:stCondLst>
                                    <p:cond delay="0"/>
                                  </p:stCondLst>
                                  <p:childTnLst>
                                    <p:animRot by="-21600000">
                                      <p:cBhvr>
                                        <p:cTn id="222" dur="3000" fill="hold"/>
                                        <p:tgtEl>
                                          <p:spTgt spid="19"/>
                                        </p:tgtEl>
                                        <p:attrNameLst>
                                          <p:attrName>r</p:attrName>
                                        </p:attrNameLst>
                                      </p:cBhvr>
                                    </p:animRot>
                                  </p:childTnLst>
                                </p:cTn>
                              </p:par>
                              <p:par>
                                <p:cTn id="223" presetID="8" presetClass="emph" presetSubtype="0" fill="hold" grpId="3" nodeType="withEffect">
                                  <p:stCondLst>
                                    <p:cond delay="0"/>
                                  </p:stCondLst>
                                  <p:childTnLst>
                                    <p:animRot by="-21600000">
                                      <p:cBhvr>
                                        <p:cTn id="224" dur="3000" fill="hold"/>
                                        <p:tgtEl>
                                          <p:spTgt spid="21"/>
                                        </p:tgtEl>
                                        <p:attrNameLst>
                                          <p:attrName>r</p:attrName>
                                        </p:attrNameLst>
                                      </p:cBhvr>
                                    </p:animRot>
                                  </p:childTnLst>
                                </p:cTn>
                              </p:par>
                              <p:par>
                                <p:cTn id="225" presetID="23" presetClass="entr" presetSubtype="288"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p:cTn id="227" dur="3000" fill="hold"/>
                                        <p:tgtEl>
                                          <p:spTgt spid="4"/>
                                        </p:tgtEl>
                                        <p:attrNameLst>
                                          <p:attrName>ppt_w</p:attrName>
                                        </p:attrNameLst>
                                      </p:cBhvr>
                                      <p:tavLst>
                                        <p:tav tm="0">
                                          <p:val>
                                            <p:strVal val="4/3*#ppt_w"/>
                                          </p:val>
                                        </p:tav>
                                        <p:tav tm="100000">
                                          <p:val>
                                            <p:strVal val="#ppt_w"/>
                                          </p:val>
                                        </p:tav>
                                      </p:tavLst>
                                    </p:anim>
                                    <p:anim calcmode="lin" valueType="num">
                                      <p:cBhvr>
                                        <p:cTn id="228" dur="3000" fill="hold"/>
                                        <p:tgtEl>
                                          <p:spTgt spid="4"/>
                                        </p:tgtEl>
                                        <p:attrNameLst>
                                          <p:attrName>ppt_h</p:attrName>
                                        </p:attrNameLst>
                                      </p:cBhvr>
                                      <p:tavLst>
                                        <p:tav tm="0">
                                          <p:val>
                                            <p:strVal val="4/3*#ppt_h"/>
                                          </p:val>
                                        </p:tav>
                                        <p:tav tm="100000">
                                          <p:val>
                                            <p:strVal val="#ppt_h"/>
                                          </p:val>
                                        </p:tav>
                                      </p:tavLst>
                                    </p:anim>
                                  </p:childTnLst>
                                </p:cTn>
                              </p:par>
                              <p:par>
                                <p:cTn id="229" presetID="16" presetClass="entr" presetSubtype="37" fill="hold" nodeType="withEffect">
                                  <p:stCondLst>
                                    <p:cond delay="0"/>
                                  </p:stCondLst>
                                  <p:childTnLst>
                                    <p:set>
                                      <p:cBhvr>
                                        <p:cTn id="230" dur="1" fill="hold">
                                          <p:stCondLst>
                                            <p:cond delay="0"/>
                                          </p:stCondLst>
                                        </p:cTn>
                                        <p:tgtEl>
                                          <p:spTgt spid="4"/>
                                        </p:tgtEl>
                                        <p:attrNameLst>
                                          <p:attrName>style.visibility</p:attrName>
                                        </p:attrNameLst>
                                      </p:cBhvr>
                                      <p:to>
                                        <p:strVal val="visible"/>
                                      </p:to>
                                    </p:set>
                                    <p:animEffect transition="in" filter="barn(outVertical)">
                                      <p:cBhvr>
                                        <p:cTn id="231" dur="3000"/>
                                        <p:tgtEl>
                                          <p:spTgt spid="4"/>
                                        </p:tgtEl>
                                      </p:cBhvr>
                                    </p:animEffect>
                                  </p:childTnLst>
                                </p:cTn>
                              </p:par>
                            </p:childTnLst>
                          </p:cTn>
                        </p:par>
                        <p:par>
                          <p:cTn id="232" fill="hold">
                            <p:stCondLst>
                              <p:cond delay="6000"/>
                            </p:stCondLst>
                            <p:childTnLst>
                              <p:par>
                                <p:cTn id="233" presetID="17" presetClass="entr" presetSubtype="10" fill="hold" grpId="0" nodeType="afterEffect">
                                  <p:stCondLst>
                                    <p:cond delay="0"/>
                                  </p:stCondLst>
                                  <p:childTnLst>
                                    <p:set>
                                      <p:cBhvr>
                                        <p:cTn id="234" dur="1" fill="hold">
                                          <p:stCondLst>
                                            <p:cond delay="0"/>
                                          </p:stCondLst>
                                        </p:cTn>
                                        <p:tgtEl>
                                          <p:spTgt spid="23"/>
                                        </p:tgtEl>
                                        <p:attrNameLst>
                                          <p:attrName>style.visibility</p:attrName>
                                        </p:attrNameLst>
                                      </p:cBhvr>
                                      <p:to>
                                        <p:strVal val="visible"/>
                                      </p:to>
                                    </p:set>
                                    <p:anim calcmode="lin" valueType="num">
                                      <p:cBhvr>
                                        <p:cTn id="235" dur="2000" fill="hold"/>
                                        <p:tgtEl>
                                          <p:spTgt spid="23"/>
                                        </p:tgtEl>
                                        <p:attrNameLst>
                                          <p:attrName>ppt_w</p:attrName>
                                        </p:attrNameLst>
                                      </p:cBhvr>
                                      <p:tavLst>
                                        <p:tav tm="0">
                                          <p:val>
                                            <p:fltVal val="0"/>
                                          </p:val>
                                        </p:tav>
                                        <p:tav tm="100000">
                                          <p:val>
                                            <p:strVal val="#ppt_w"/>
                                          </p:val>
                                        </p:tav>
                                      </p:tavLst>
                                    </p:anim>
                                    <p:anim calcmode="lin" valueType="num">
                                      <p:cBhvr>
                                        <p:cTn id="236" dur="2000" fill="hold"/>
                                        <p:tgtEl>
                                          <p:spTgt spid="2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p:bldP spid="2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a:gradFill flip="none" rotWithShape="1">
            <a:gsLst>
              <a:gs pos="0">
                <a:srgbClr val="002B82"/>
              </a:gs>
              <a:gs pos="50000">
                <a:srgbClr val="0070C0">
                  <a:shade val="67500"/>
                  <a:satMod val="115000"/>
                </a:srgbClr>
              </a:gs>
              <a:gs pos="100000">
                <a:srgbClr val="0070C0">
                  <a:shade val="100000"/>
                  <a:satMod val="115000"/>
                </a:srgbClr>
              </a:gs>
            </a:gsLst>
            <a:lin ang="16200000" scaled="1"/>
            <a:tileRect/>
          </a:gradFill>
        </p:spPr>
        <p:txBody>
          <a:bodyPr/>
          <a:lstStyle/>
          <a:p>
            <a:endParaRPr lang="es-ES" dirty="0"/>
          </a:p>
        </p:txBody>
      </p:sp>
      <p:pic>
        <p:nvPicPr>
          <p:cNvPr id="4" name="3 Imagen" descr="hjtyu.jpg"/>
          <p:cNvPicPr>
            <a:picLocks noChangeAspect="1"/>
          </p:cNvPicPr>
          <p:nvPr/>
        </p:nvPicPr>
        <p:blipFill>
          <a:blip r:embed="rId2"/>
          <a:stretch>
            <a:fillRect/>
          </a:stretch>
        </p:blipFill>
        <p:spPr>
          <a:xfrm>
            <a:off x="-1" y="0"/>
            <a:ext cx="9144001" cy="5143500"/>
          </a:xfrm>
          <a:prstGeom prst="rect">
            <a:avLst/>
          </a:prstGeom>
        </p:spPr>
      </p:pic>
      <p:sp>
        <p:nvSpPr>
          <p:cNvPr id="5" name="4 Rectángulo"/>
          <p:cNvSpPr/>
          <p:nvPr/>
        </p:nvSpPr>
        <p:spPr>
          <a:xfrm rot="958054">
            <a:off x="-3592" y="2261472"/>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637084">
            <a:off x="-3749" y="2762460"/>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958054">
            <a:off x="639318" y="2261472"/>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637084">
            <a:off x="639161" y="2762460"/>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958054">
            <a:off x="1353731" y="2261470"/>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637084">
            <a:off x="1353574" y="2762458"/>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958054">
            <a:off x="1996641" y="2261470"/>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637084">
            <a:off x="1996484" y="2762458"/>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958054">
            <a:off x="2639613" y="2261474"/>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637084">
            <a:off x="2639456" y="2762462"/>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958054">
            <a:off x="3282523" y="2261474"/>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0637084">
            <a:off x="3282366" y="2762462"/>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637084">
            <a:off x="7744004" y="2262390"/>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958054">
            <a:off x="7743846" y="2761536"/>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637084">
            <a:off x="7283212" y="2262390"/>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958054">
            <a:off x="7283054" y="2761536"/>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637084">
            <a:off x="6672435" y="2262390"/>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958054">
            <a:off x="6672277" y="2761536"/>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637084">
            <a:off x="5997326" y="2262390"/>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958054">
            <a:off x="5997168" y="2761536"/>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637084">
            <a:off x="5347279" y="2262389"/>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958054">
            <a:off x="5347121" y="2761535"/>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20637084">
            <a:off x="4672170" y="2262389"/>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958054">
            <a:off x="4672012" y="2761535"/>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CuadroTexto"/>
          <p:cNvSpPr txBox="1"/>
          <p:nvPr/>
        </p:nvSpPr>
        <p:spPr>
          <a:xfrm>
            <a:off x="3929058" y="214296"/>
            <a:ext cx="4286280" cy="2246769"/>
          </a:xfrm>
          <a:prstGeom prst="rect">
            <a:avLst/>
          </a:prstGeom>
          <a:noFill/>
        </p:spPr>
        <p:txBody>
          <a:bodyPr wrap="square" rtlCol="0">
            <a:spAutoFit/>
          </a:bodyPr>
          <a:lstStyle/>
          <a:p>
            <a:pPr algn="ctr"/>
            <a:r>
              <a:rPr lang="es-E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De  una  manera  u otra </a:t>
            </a:r>
            <a:r>
              <a:rPr lang="es-E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eres  </a:t>
            </a:r>
            <a:r>
              <a:rPr lang="es-E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el  resultado  de  tus actos  </a:t>
            </a:r>
            <a:r>
              <a:rPr lang="es-E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 </a:t>
            </a:r>
            <a:r>
              <a:rPr lang="es-E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prueba que  </a:t>
            </a:r>
            <a:r>
              <a:rPr lang="es-E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tu </a:t>
            </a:r>
            <a:r>
              <a:rPr lang="es-E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siempre  </a:t>
            </a:r>
            <a:r>
              <a:rPr lang="es-E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puedes triunfar</a:t>
            </a:r>
            <a:endParaRPr lang="es-ES" sz="28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endParaRPr>
          </a:p>
        </p:txBody>
      </p:sp>
      <p:sp>
        <p:nvSpPr>
          <p:cNvPr id="30" name="29 Rectángulo"/>
          <p:cNvSpPr/>
          <p:nvPr/>
        </p:nvSpPr>
        <p:spPr>
          <a:xfrm>
            <a:off x="-214346" y="0"/>
            <a:ext cx="9715568" cy="5429270"/>
          </a:xfrm>
          <a:prstGeom prst="rec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0"/>
                                        </p:tgtEl>
                                        <p:attrNameLst>
                                          <p:attrName>style.opacity</p:attrName>
                                        </p:attrNameLst>
                                      </p:cBhvr>
                                      <p:to>
                                        <p:strVal val="0"/>
                                      </p:to>
                                    </p:set>
                                    <p:animEffect filter="image" prLst="opacity: 0">
                                      <p:cBhvr rctx="IE">
                                        <p:cTn id="7" dur="indefinite"/>
                                        <p:tgtEl>
                                          <p:spTgt spid="30"/>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0-#ppt_w/2"/>
                                          </p:val>
                                        </p:tav>
                                        <p:tav tm="100000">
                                          <p:val>
                                            <p:strVal val="#ppt_x"/>
                                          </p:val>
                                        </p:tav>
                                      </p:tavLst>
                                    </p:anim>
                                    <p:anim calcmode="lin" valueType="num">
                                      <p:cBhvr additive="base">
                                        <p:cTn id="43" dur="3000" fill="hold"/>
                                        <p:tgtEl>
                                          <p:spTgt spid="10"/>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3" presetClass="entr" presetSubtype="5"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blinds(vertical)">
                                      <p:cBhvr>
                                        <p:cTn id="58" dur="3000"/>
                                        <p:tgtEl>
                                          <p:spTgt spid="5"/>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blinds(vertical)">
                                      <p:cBhvr>
                                        <p:cTn id="61" dur="3000"/>
                                        <p:tgtEl>
                                          <p:spTgt spid="6"/>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blinds(vertical)">
                                      <p:cBhvr>
                                        <p:cTn id="64" dur="3000"/>
                                        <p:tgtEl>
                                          <p:spTgt spid="7"/>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blinds(vertical)">
                                      <p:cBhvr>
                                        <p:cTn id="67" dur="3000"/>
                                        <p:tgtEl>
                                          <p:spTgt spid="8"/>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blinds(vertical)">
                                      <p:cBhvr>
                                        <p:cTn id="70" dur="3000"/>
                                        <p:tgtEl>
                                          <p:spTgt spid="9"/>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blinds(vertical)">
                                      <p:cBhvr>
                                        <p:cTn id="73" dur="3000"/>
                                        <p:tgtEl>
                                          <p:spTgt spid="10"/>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blinds(vertical)">
                                      <p:cBhvr>
                                        <p:cTn id="76" dur="3000"/>
                                        <p:tgtEl>
                                          <p:spTgt spid="11"/>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blinds(vertical)">
                                      <p:cBhvr>
                                        <p:cTn id="79" dur="3000"/>
                                        <p:tgtEl>
                                          <p:spTgt spid="12"/>
                                        </p:tgtEl>
                                      </p:cBhvr>
                                    </p:animEffect>
                                  </p:childTnLst>
                                </p:cTn>
                              </p:par>
                              <p:par>
                                <p:cTn id="80" presetID="3" presetClass="entr" presetSubtype="5"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blinds(vertical)">
                                      <p:cBhvr>
                                        <p:cTn id="82" dur="3000"/>
                                        <p:tgtEl>
                                          <p:spTgt spid="13"/>
                                        </p:tgtEl>
                                      </p:cBhvr>
                                    </p:animEffect>
                                  </p:childTnLst>
                                </p:cTn>
                              </p:par>
                              <p:par>
                                <p:cTn id="83" presetID="3" presetClass="entr" presetSubtype="5"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blinds(vertical)">
                                      <p:cBhvr>
                                        <p:cTn id="85" dur="3000"/>
                                        <p:tgtEl>
                                          <p:spTgt spid="14"/>
                                        </p:tgtEl>
                                      </p:cBhvr>
                                    </p:animEffect>
                                  </p:childTnLst>
                                </p:cTn>
                              </p:par>
                              <p:par>
                                <p:cTn id="86" presetID="3" presetClass="entr" presetSubtype="5"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blinds(vertical)">
                                      <p:cBhvr>
                                        <p:cTn id="88" dur="3000"/>
                                        <p:tgtEl>
                                          <p:spTgt spid="15"/>
                                        </p:tgtEl>
                                      </p:cBhvr>
                                    </p:animEffect>
                                  </p:childTnLst>
                                </p:cTn>
                              </p:par>
                              <p:par>
                                <p:cTn id="89" presetID="3" presetClass="entr" presetSubtype="5"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blinds(vertical)">
                                      <p:cBhvr>
                                        <p:cTn id="91" dur="3000"/>
                                        <p:tgtEl>
                                          <p:spTgt spid="16"/>
                                        </p:tgtEl>
                                      </p:cBhvr>
                                    </p:animEffect>
                                  </p:childTnLst>
                                </p:cTn>
                              </p:par>
                              <p:par>
                                <p:cTn id="92" presetID="2" presetClass="entr" presetSubtype="3" fill="hold" grpId="0" nodeType="withEffect">
                                  <p:stCondLst>
                                    <p:cond delay="0"/>
                                  </p:stCondLst>
                                  <p:childTnLst>
                                    <p:set>
                                      <p:cBhvr>
                                        <p:cTn id="93" dur="1" fill="hold">
                                          <p:stCondLst>
                                            <p:cond delay="0"/>
                                          </p:stCondLst>
                                        </p:cTn>
                                        <p:tgtEl>
                                          <p:spTgt spid="17"/>
                                        </p:tgtEl>
                                        <p:attrNameLst>
                                          <p:attrName>style.visibility</p:attrName>
                                        </p:attrNameLst>
                                      </p:cBhvr>
                                      <p:to>
                                        <p:strVal val="visible"/>
                                      </p:to>
                                    </p:set>
                                    <p:anim calcmode="lin" valueType="num">
                                      <p:cBhvr additive="base">
                                        <p:cTn id="94" dur="3000" fill="hold"/>
                                        <p:tgtEl>
                                          <p:spTgt spid="17"/>
                                        </p:tgtEl>
                                        <p:attrNameLst>
                                          <p:attrName>ppt_x</p:attrName>
                                        </p:attrNameLst>
                                      </p:cBhvr>
                                      <p:tavLst>
                                        <p:tav tm="0">
                                          <p:val>
                                            <p:strVal val="1+#ppt_w/2"/>
                                          </p:val>
                                        </p:tav>
                                        <p:tav tm="100000">
                                          <p:val>
                                            <p:strVal val="#ppt_x"/>
                                          </p:val>
                                        </p:tav>
                                      </p:tavLst>
                                    </p:anim>
                                    <p:anim calcmode="lin" valueType="num">
                                      <p:cBhvr additive="base">
                                        <p:cTn id="95" dur="3000" fill="hold"/>
                                        <p:tgtEl>
                                          <p:spTgt spid="17"/>
                                        </p:tgtEl>
                                        <p:attrNameLst>
                                          <p:attrName>ppt_y</p:attrName>
                                        </p:attrNameLst>
                                      </p:cBhvr>
                                      <p:tavLst>
                                        <p:tav tm="0">
                                          <p:val>
                                            <p:strVal val="0-#ppt_h/2"/>
                                          </p:val>
                                        </p:tav>
                                        <p:tav tm="100000">
                                          <p:val>
                                            <p:strVal val="#ppt_y"/>
                                          </p:val>
                                        </p:tav>
                                      </p:tavLst>
                                    </p:anim>
                                  </p:childTnLst>
                                </p:cTn>
                              </p:par>
                              <p:par>
                                <p:cTn id="96" presetID="2" presetClass="entr" presetSubtype="6" fill="hold" grpId="0" nodeType="withEffect">
                                  <p:stCondLst>
                                    <p:cond delay="0"/>
                                  </p:stCondLst>
                                  <p:childTnLst>
                                    <p:set>
                                      <p:cBhvr>
                                        <p:cTn id="97" dur="1" fill="hold">
                                          <p:stCondLst>
                                            <p:cond delay="0"/>
                                          </p:stCondLst>
                                        </p:cTn>
                                        <p:tgtEl>
                                          <p:spTgt spid="18"/>
                                        </p:tgtEl>
                                        <p:attrNameLst>
                                          <p:attrName>style.visibility</p:attrName>
                                        </p:attrNameLst>
                                      </p:cBhvr>
                                      <p:to>
                                        <p:strVal val="visible"/>
                                      </p:to>
                                    </p:set>
                                    <p:anim calcmode="lin" valueType="num">
                                      <p:cBhvr additive="base">
                                        <p:cTn id="98" dur="3000" fill="hold"/>
                                        <p:tgtEl>
                                          <p:spTgt spid="18"/>
                                        </p:tgtEl>
                                        <p:attrNameLst>
                                          <p:attrName>ppt_x</p:attrName>
                                        </p:attrNameLst>
                                      </p:cBhvr>
                                      <p:tavLst>
                                        <p:tav tm="0">
                                          <p:val>
                                            <p:strVal val="1+#ppt_w/2"/>
                                          </p:val>
                                        </p:tav>
                                        <p:tav tm="100000">
                                          <p:val>
                                            <p:strVal val="#ppt_x"/>
                                          </p:val>
                                        </p:tav>
                                      </p:tavLst>
                                    </p:anim>
                                    <p:anim calcmode="lin" valueType="num">
                                      <p:cBhvr additive="base">
                                        <p:cTn id="99" dur="3000" fill="hold"/>
                                        <p:tgtEl>
                                          <p:spTgt spid="18"/>
                                        </p:tgtEl>
                                        <p:attrNameLst>
                                          <p:attrName>ppt_y</p:attrName>
                                        </p:attrNameLst>
                                      </p:cBhvr>
                                      <p:tavLst>
                                        <p:tav tm="0">
                                          <p:val>
                                            <p:strVal val="1+#ppt_h/2"/>
                                          </p:val>
                                        </p:tav>
                                        <p:tav tm="100000">
                                          <p:val>
                                            <p:strVal val="#ppt_y"/>
                                          </p:val>
                                        </p:tav>
                                      </p:tavLst>
                                    </p:anim>
                                  </p:childTnLst>
                                </p:cTn>
                              </p:par>
                              <p:par>
                                <p:cTn id="100" presetID="2" presetClass="entr" presetSubtype="3" fill="hold" grpId="0" nodeType="withEffect">
                                  <p:stCondLst>
                                    <p:cond delay="0"/>
                                  </p:stCondLst>
                                  <p:childTnLst>
                                    <p:set>
                                      <p:cBhvr>
                                        <p:cTn id="101" dur="1" fill="hold">
                                          <p:stCondLst>
                                            <p:cond delay="0"/>
                                          </p:stCondLst>
                                        </p:cTn>
                                        <p:tgtEl>
                                          <p:spTgt spid="19"/>
                                        </p:tgtEl>
                                        <p:attrNameLst>
                                          <p:attrName>style.visibility</p:attrName>
                                        </p:attrNameLst>
                                      </p:cBhvr>
                                      <p:to>
                                        <p:strVal val="visible"/>
                                      </p:to>
                                    </p:set>
                                    <p:anim calcmode="lin" valueType="num">
                                      <p:cBhvr additive="base">
                                        <p:cTn id="102" dur="3000" fill="hold"/>
                                        <p:tgtEl>
                                          <p:spTgt spid="19"/>
                                        </p:tgtEl>
                                        <p:attrNameLst>
                                          <p:attrName>ppt_x</p:attrName>
                                        </p:attrNameLst>
                                      </p:cBhvr>
                                      <p:tavLst>
                                        <p:tav tm="0">
                                          <p:val>
                                            <p:strVal val="1+#ppt_w/2"/>
                                          </p:val>
                                        </p:tav>
                                        <p:tav tm="100000">
                                          <p:val>
                                            <p:strVal val="#ppt_x"/>
                                          </p:val>
                                        </p:tav>
                                      </p:tavLst>
                                    </p:anim>
                                    <p:anim calcmode="lin" valueType="num">
                                      <p:cBhvr additive="base">
                                        <p:cTn id="103" dur="3000" fill="hold"/>
                                        <p:tgtEl>
                                          <p:spTgt spid="19"/>
                                        </p:tgtEl>
                                        <p:attrNameLst>
                                          <p:attrName>ppt_y</p:attrName>
                                        </p:attrNameLst>
                                      </p:cBhvr>
                                      <p:tavLst>
                                        <p:tav tm="0">
                                          <p:val>
                                            <p:strVal val="0-#ppt_h/2"/>
                                          </p:val>
                                        </p:tav>
                                        <p:tav tm="100000">
                                          <p:val>
                                            <p:strVal val="#ppt_y"/>
                                          </p:val>
                                        </p:tav>
                                      </p:tavLst>
                                    </p:anim>
                                  </p:childTnLst>
                                </p:cTn>
                              </p:par>
                              <p:par>
                                <p:cTn id="104" presetID="2" presetClass="entr" presetSubtype="6" fill="hold" grpId="0" nodeType="withEffect">
                                  <p:stCondLst>
                                    <p:cond delay="0"/>
                                  </p:stCondLst>
                                  <p:childTnLst>
                                    <p:set>
                                      <p:cBhvr>
                                        <p:cTn id="105" dur="1" fill="hold">
                                          <p:stCondLst>
                                            <p:cond delay="0"/>
                                          </p:stCondLst>
                                        </p:cTn>
                                        <p:tgtEl>
                                          <p:spTgt spid="20"/>
                                        </p:tgtEl>
                                        <p:attrNameLst>
                                          <p:attrName>style.visibility</p:attrName>
                                        </p:attrNameLst>
                                      </p:cBhvr>
                                      <p:to>
                                        <p:strVal val="visible"/>
                                      </p:to>
                                    </p:set>
                                    <p:anim calcmode="lin" valueType="num">
                                      <p:cBhvr additive="base">
                                        <p:cTn id="106" dur="3000" fill="hold"/>
                                        <p:tgtEl>
                                          <p:spTgt spid="20"/>
                                        </p:tgtEl>
                                        <p:attrNameLst>
                                          <p:attrName>ppt_x</p:attrName>
                                        </p:attrNameLst>
                                      </p:cBhvr>
                                      <p:tavLst>
                                        <p:tav tm="0">
                                          <p:val>
                                            <p:strVal val="1+#ppt_w/2"/>
                                          </p:val>
                                        </p:tav>
                                        <p:tav tm="100000">
                                          <p:val>
                                            <p:strVal val="#ppt_x"/>
                                          </p:val>
                                        </p:tav>
                                      </p:tavLst>
                                    </p:anim>
                                    <p:anim calcmode="lin" valueType="num">
                                      <p:cBhvr additive="base">
                                        <p:cTn id="107" dur="3000" fill="hold"/>
                                        <p:tgtEl>
                                          <p:spTgt spid="20"/>
                                        </p:tgtEl>
                                        <p:attrNameLst>
                                          <p:attrName>ppt_y</p:attrName>
                                        </p:attrNameLst>
                                      </p:cBhvr>
                                      <p:tavLst>
                                        <p:tav tm="0">
                                          <p:val>
                                            <p:strVal val="1+#ppt_h/2"/>
                                          </p:val>
                                        </p:tav>
                                        <p:tav tm="100000">
                                          <p:val>
                                            <p:strVal val="#ppt_y"/>
                                          </p:val>
                                        </p:tav>
                                      </p:tavLst>
                                    </p:anim>
                                  </p:childTnLst>
                                </p:cTn>
                              </p:par>
                              <p:par>
                                <p:cTn id="108" presetID="2" presetClass="entr" presetSubtype="3" fill="hold" grpId="0" nodeType="withEffect">
                                  <p:stCondLst>
                                    <p:cond delay="0"/>
                                  </p:stCondLst>
                                  <p:childTnLst>
                                    <p:set>
                                      <p:cBhvr>
                                        <p:cTn id="109" dur="1" fill="hold">
                                          <p:stCondLst>
                                            <p:cond delay="0"/>
                                          </p:stCondLst>
                                        </p:cTn>
                                        <p:tgtEl>
                                          <p:spTgt spid="21"/>
                                        </p:tgtEl>
                                        <p:attrNameLst>
                                          <p:attrName>style.visibility</p:attrName>
                                        </p:attrNameLst>
                                      </p:cBhvr>
                                      <p:to>
                                        <p:strVal val="visible"/>
                                      </p:to>
                                    </p:set>
                                    <p:anim calcmode="lin" valueType="num">
                                      <p:cBhvr additive="base">
                                        <p:cTn id="110" dur="3000" fill="hold"/>
                                        <p:tgtEl>
                                          <p:spTgt spid="21"/>
                                        </p:tgtEl>
                                        <p:attrNameLst>
                                          <p:attrName>ppt_x</p:attrName>
                                        </p:attrNameLst>
                                      </p:cBhvr>
                                      <p:tavLst>
                                        <p:tav tm="0">
                                          <p:val>
                                            <p:strVal val="1+#ppt_w/2"/>
                                          </p:val>
                                        </p:tav>
                                        <p:tav tm="100000">
                                          <p:val>
                                            <p:strVal val="#ppt_x"/>
                                          </p:val>
                                        </p:tav>
                                      </p:tavLst>
                                    </p:anim>
                                    <p:anim calcmode="lin" valueType="num">
                                      <p:cBhvr additive="base">
                                        <p:cTn id="111" dur="3000" fill="hold"/>
                                        <p:tgtEl>
                                          <p:spTgt spid="21"/>
                                        </p:tgtEl>
                                        <p:attrNameLst>
                                          <p:attrName>ppt_y</p:attrName>
                                        </p:attrNameLst>
                                      </p:cBhvr>
                                      <p:tavLst>
                                        <p:tav tm="0">
                                          <p:val>
                                            <p:strVal val="0-#ppt_h/2"/>
                                          </p:val>
                                        </p:tav>
                                        <p:tav tm="100000">
                                          <p:val>
                                            <p:strVal val="#ppt_y"/>
                                          </p:val>
                                        </p:tav>
                                      </p:tavLst>
                                    </p:anim>
                                  </p:childTnLst>
                                </p:cTn>
                              </p:par>
                              <p:par>
                                <p:cTn id="112" presetID="2" presetClass="entr" presetSubtype="6" fill="hold" grpId="0" nodeType="withEffect">
                                  <p:stCondLst>
                                    <p:cond delay="0"/>
                                  </p:stCondLst>
                                  <p:childTnLst>
                                    <p:set>
                                      <p:cBhvr>
                                        <p:cTn id="113" dur="1" fill="hold">
                                          <p:stCondLst>
                                            <p:cond delay="0"/>
                                          </p:stCondLst>
                                        </p:cTn>
                                        <p:tgtEl>
                                          <p:spTgt spid="22"/>
                                        </p:tgtEl>
                                        <p:attrNameLst>
                                          <p:attrName>style.visibility</p:attrName>
                                        </p:attrNameLst>
                                      </p:cBhvr>
                                      <p:to>
                                        <p:strVal val="visible"/>
                                      </p:to>
                                    </p:set>
                                    <p:anim calcmode="lin" valueType="num">
                                      <p:cBhvr additive="base">
                                        <p:cTn id="114" dur="3000" fill="hold"/>
                                        <p:tgtEl>
                                          <p:spTgt spid="22"/>
                                        </p:tgtEl>
                                        <p:attrNameLst>
                                          <p:attrName>ppt_x</p:attrName>
                                        </p:attrNameLst>
                                      </p:cBhvr>
                                      <p:tavLst>
                                        <p:tav tm="0">
                                          <p:val>
                                            <p:strVal val="1+#ppt_w/2"/>
                                          </p:val>
                                        </p:tav>
                                        <p:tav tm="100000">
                                          <p:val>
                                            <p:strVal val="#ppt_x"/>
                                          </p:val>
                                        </p:tav>
                                      </p:tavLst>
                                    </p:anim>
                                    <p:anim calcmode="lin" valueType="num">
                                      <p:cBhvr additive="base">
                                        <p:cTn id="115" dur="3000" fill="hold"/>
                                        <p:tgtEl>
                                          <p:spTgt spid="22"/>
                                        </p:tgtEl>
                                        <p:attrNameLst>
                                          <p:attrName>ppt_y</p:attrName>
                                        </p:attrNameLst>
                                      </p:cBhvr>
                                      <p:tavLst>
                                        <p:tav tm="0">
                                          <p:val>
                                            <p:strVal val="1+#ppt_h/2"/>
                                          </p:val>
                                        </p:tav>
                                        <p:tav tm="100000">
                                          <p:val>
                                            <p:strVal val="#ppt_y"/>
                                          </p:val>
                                        </p:tav>
                                      </p:tavLst>
                                    </p:anim>
                                  </p:childTnLst>
                                </p:cTn>
                              </p:par>
                              <p:par>
                                <p:cTn id="116" presetID="2" presetClass="entr" presetSubtype="3" fill="hold" grpId="0" nodeType="withEffect">
                                  <p:stCondLst>
                                    <p:cond delay="0"/>
                                  </p:stCondLst>
                                  <p:childTnLst>
                                    <p:set>
                                      <p:cBhvr>
                                        <p:cTn id="117" dur="1" fill="hold">
                                          <p:stCondLst>
                                            <p:cond delay="0"/>
                                          </p:stCondLst>
                                        </p:cTn>
                                        <p:tgtEl>
                                          <p:spTgt spid="23"/>
                                        </p:tgtEl>
                                        <p:attrNameLst>
                                          <p:attrName>style.visibility</p:attrName>
                                        </p:attrNameLst>
                                      </p:cBhvr>
                                      <p:to>
                                        <p:strVal val="visible"/>
                                      </p:to>
                                    </p:set>
                                    <p:anim calcmode="lin" valueType="num">
                                      <p:cBhvr additive="base">
                                        <p:cTn id="118" dur="3000" fill="hold"/>
                                        <p:tgtEl>
                                          <p:spTgt spid="23"/>
                                        </p:tgtEl>
                                        <p:attrNameLst>
                                          <p:attrName>ppt_x</p:attrName>
                                        </p:attrNameLst>
                                      </p:cBhvr>
                                      <p:tavLst>
                                        <p:tav tm="0">
                                          <p:val>
                                            <p:strVal val="1+#ppt_w/2"/>
                                          </p:val>
                                        </p:tav>
                                        <p:tav tm="100000">
                                          <p:val>
                                            <p:strVal val="#ppt_x"/>
                                          </p:val>
                                        </p:tav>
                                      </p:tavLst>
                                    </p:anim>
                                    <p:anim calcmode="lin" valueType="num">
                                      <p:cBhvr additive="base">
                                        <p:cTn id="119" dur="3000" fill="hold"/>
                                        <p:tgtEl>
                                          <p:spTgt spid="23"/>
                                        </p:tgtEl>
                                        <p:attrNameLst>
                                          <p:attrName>ppt_y</p:attrName>
                                        </p:attrNameLst>
                                      </p:cBhvr>
                                      <p:tavLst>
                                        <p:tav tm="0">
                                          <p:val>
                                            <p:strVal val="0-#ppt_h/2"/>
                                          </p:val>
                                        </p:tav>
                                        <p:tav tm="100000">
                                          <p:val>
                                            <p:strVal val="#ppt_y"/>
                                          </p:val>
                                        </p:tav>
                                      </p:tavLst>
                                    </p:anim>
                                  </p:childTnLst>
                                </p:cTn>
                              </p:par>
                              <p:par>
                                <p:cTn id="120" presetID="2" presetClass="entr" presetSubtype="6" fill="hold" grpId="0" nodeType="withEffect">
                                  <p:stCondLst>
                                    <p:cond delay="0"/>
                                  </p:stCondLst>
                                  <p:childTnLst>
                                    <p:set>
                                      <p:cBhvr>
                                        <p:cTn id="121" dur="1" fill="hold">
                                          <p:stCondLst>
                                            <p:cond delay="0"/>
                                          </p:stCondLst>
                                        </p:cTn>
                                        <p:tgtEl>
                                          <p:spTgt spid="24"/>
                                        </p:tgtEl>
                                        <p:attrNameLst>
                                          <p:attrName>style.visibility</p:attrName>
                                        </p:attrNameLst>
                                      </p:cBhvr>
                                      <p:to>
                                        <p:strVal val="visible"/>
                                      </p:to>
                                    </p:set>
                                    <p:anim calcmode="lin" valueType="num">
                                      <p:cBhvr additive="base">
                                        <p:cTn id="122" dur="3000" fill="hold"/>
                                        <p:tgtEl>
                                          <p:spTgt spid="24"/>
                                        </p:tgtEl>
                                        <p:attrNameLst>
                                          <p:attrName>ppt_x</p:attrName>
                                        </p:attrNameLst>
                                      </p:cBhvr>
                                      <p:tavLst>
                                        <p:tav tm="0">
                                          <p:val>
                                            <p:strVal val="1+#ppt_w/2"/>
                                          </p:val>
                                        </p:tav>
                                        <p:tav tm="100000">
                                          <p:val>
                                            <p:strVal val="#ppt_x"/>
                                          </p:val>
                                        </p:tav>
                                      </p:tavLst>
                                    </p:anim>
                                    <p:anim calcmode="lin" valueType="num">
                                      <p:cBhvr additive="base">
                                        <p:cTn id="123" dur="3000" fill="hold"/>
                                        <p:tgtEl>
                                          <p:spTgt spid="24"/>
                                        </p:tgtEl>
                                        <p:attrNameLst>
                                          <p:attrName>ppt_y</p:attrName>
                                        </p:attrNameLst>
                                      </p:cBhvr>
                                      <p:tavLst>
                                        <p:tav tm="0">
                                          <p:val>
                                            <p:strVal val="1+#ppt_h/2"/>
                                          </p:val>
                                        </p:tav>
                                        <p:tav tm="100000">
                                          <p:val>
                                            <p:strVal val="#ppt_y"/>
                                          </p:val>
                                        </p:tav>
                                      </p:tavLst>
                                    </p:anim>
                                  </p:childTnLst>
                                </p:cTn>
                              </p:par>
                              <p:par>
                                <p:cTn id="124" presetID="2" presetClass="entr" presetSubtype="3" fill="hold" grpId="0" nodeType="withEffect">
                                  <p:stCondLst>
                                    <p:cond delay="0"/>
                                  </p:stCondLst>
                                  <p:childTnLst>
                                    <p:set>
                                      <p:cBhvr>
                                        <p:cTn id="125" dur="1" fill="hold">
                                          <p:stCondLst>
                                            <p:cond delay="0"/>
                                          </p:stCondLst>
                                        </p:cTn>
                                        <p:tgtEl>
                                          <p:spTgt spid="25"/>
                                        </p:tgtEl>
                                        <p:attrNameLst>
                                          <p:attrName>style.visibility</p:attrName>
                                        </p:attrNameLst>
                                      </p:cBhvr>
                                      <p:to>
                                        <p:strVal val="visible"/>
                                      </p:to>
                                    </p:set>
                                    <p:anim calcmode="lin" valueType="num">
                                      <p:cBhvr additive="base">
                                        <p:cTn id="126" dur="3000" fill="hold"/>
                                        <p:tgtEl>
                                          <p:spTgt spid="25"/>
                                        </p:tgtEl>
                                        <p:attrNameLst>
                                          <p:attrName>ppt_x</p:attrName>
                                        </p:attrNameLst>
                                      </p:cBhvr>
                                      <p:tavLst>
                                        <p:tav tm="0">
                                          <p:val>
                                            <p:strVal val="1+#ppt_w/2"/>
                                          </p:val>
                                        </p:tav>
                                        <p:tav tm="100000">
                                          <p:val>
                                            <p:strVal val="#ppt_x"/>
                                          </p:val>
                                        </p:tav>
                                      </p:tavLst>
                                    </p:anim>
                                    <p:anim calcmode="lin" valueType="num">
                                      <p:cBhvr additive="base">
                                        <p:cTn id="127" dur="3000" fill="hold"/>
                                        <p:tgtEl>
                                          <p:spTgt spid="25"/>
                                        </p:tgtEl>
                                        <p:attrNameLst>
                                          <p:attrName>ppt_y</p:attrName>
                                        </p:attrNameLst>
                                      </p:cBhvr>
                                      <p:tavLst>
                                        <p:tav tm="0">
                                          <p:val>
                                            <p:strVal val="0-#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26"/>
                                        </p:tgtEl>
                                        <p:attrNameLst>
                                          <p:attrName>style.visibility</p:attrName>
                                        </p:attrNameLst>
                                      </p:cBhvr>
                                      <p:to>
                                        <p:strVal val="visible"/>
                                      </p:to>
                                    </p:set>
                                    <p:anim calcmode="lin" valueType="num">
                                      <p:cBhvr additive="base">
                                        <p:cTn id="130" dur="3000" fill="hold"/>
                                        <p:tgtEl>
                                          <p:spTgt spid="26"/>
                                        </p:tgtEl>
                                        <p:attrNameLst>
                                          <p:attrName>ppt_x</p:attrName>
                                        </p:attrNameLst>
                                      </p:cBhvr>
                                      <p:tavLst>
                                        <p:tav tm="0">
                                          <p:val>
                                            <p:strVal val="1+#ppt_w/2"/>
                                          </p:val>
                                        </p:tav>
                                        <p:tav tm="100000">
                                          <p:val>
                                            <p:strVal val="#ppt_x"/>
                                          </p:val>
                                        </p:tav>
                                      </p:tavLst>
                                    </p:anim>
                                    <p:anim calcmode="lin" valueType="num">
                                      <p:cBhvr additive="base">
                                        <p:cTn id="131" dur="3000" fill="hold"/>
                                        <p:tgtEl>
                                          <p:spTgt spid="26"/>
                                        </p:tgtEl>
                                        <p:attrNameLst>
                                          <p:attrName>ppt_y</p:attrName>
                                        </p:attrNameLst>
                                      </p:cBhvr>
                                      <p:tavLst>
                                        <p:tav tm="0">
                                          <p:val>
                                            <p:strVal val="1+#ppt_h/2"/>
                                          </p:val>
                                        </p:tav>
                                        <p:tav tm="100000">
                                          <p:val>
                                            <p:strVal val="#ppt_y"/>
                                          </p:val>
                                        </p:tav>
                                      </p:tavLst>
                                    </p:anim>
                                  </p:childTnLst>
                                </p:cTn>
                              </p:par>
                              <p:par>
                                <p:cTn id="132" presetID="2" presetClass="entr" presetSubtype="3" fill="hold" grpId="0" nodeType="withEffect">
                                  <p:stCondLst>
                                    <p:cond delay="0"/>
                                  </p:stCondLst>
                                  <p:childTnLst>
                                    <p:set>
                                      <p:cBhvr>
                                        <p:cTn id="133" dur="1" fill="hold">
                                          <p:stCondLst>
                                            <p:cond delay="0"/>
                                          </p:stCondLst>
                                        </p:cTn>
                                        <p:tgtEl>
                                          <p:spTgt spid="27"/>
                                        </p:tgtEl>
                                        <p:attrNameLst>
                                          <p:attrName>style.visibility</p:attrName>
                                        </p:attrNameLst>
                                      </p:cBhvr>
                                      <p:to>
                                        <p:strVal val="visible"/>
                                      </p:to>
                                    </p:set>
                                    <p:anim calcmode="lin" valueType="num">
                                      <p:cBhvr additive="base">
                                        <p:cTn id="134" dur="3000" fill="hold"/>
                                        <p:tgtEl>
                                          <p:spTgt spid="27"/>
                                        </p:tgtEl>
                                        <p:attrNameLst>
                                          <p:attrName>ppt_x</p:attrName>
                                        </p:attrNameLst>
                                      </p:cBhvr>
                                      <p:tavLst>
                                        <p:tav tm="0">
                                          <p:val>
                                            <p:strVal val="1+#ppt_w/2"/>
                                          </p:val>
                                        </p:tav>
                                        <p:tav tm="100000">
                                          <p:val>
                                            <p:strVal val="#ppt_x"/>
                                          </p:val>
                                        </p:tav>
                                      </p:tavLst>
                                    </p:anim>
                                    <p:anim calcmode="lin" valueType="num">
                                      <p:cBhvr additive="base">
                                        <p:cTn id="135" dur="3000" fill="hold"/>
                                        <p:tgtEl>
                                          <p:spTgt spid="27"/>
                                        </p:tgtEl>
                                        <p:attrNameLst>
                                          <p:attrName>ppt_y</p:attrName>
                                        </p:attrNameLst>
                                      </p:cBhvr>
                                      <p:tavLst>
                                        <p:tav tm="0">
                                          <p:val>
                                            <p:strVal val="0-#ppt_h/2"/>
                                          </p:val>
                                        </p:tav>
                                        <p:tav tm="100000">
                                          <p:val>
                                            <p:strVal val="#ppt_y"/>
                                          </p:val>
                                        </p:tav>
                                      </p:tavLst>
                                    </p:anim>
                                  </p:childTnLst>
                                </p:cTn>
                              </p:par>
                              <p:par>
                                <p:cTn id="136" presetID="2" presetClass="entr" presetSubtype="6" fill="hold" grpId="0" nodeType="withEffect">
                                  <p:stCondLst>
                                    <p:cond delay="0"/>
                                  </p:stCondLst>
                                  <p:childTnLst>
                                    <p:set>
                                      <p:cBhvr>
                                        <p:cTn id="137" dur="1" fill="hold">
                                          <p:stCondLst>
                                            <p:cond delay="0"/>
                                          </p:stCondLst>
                                        </p:cTn>
                                        <p:tgtEl>
                                          <p:spTgt spid="28"/>
                                        </p:tgtEl>
                                        <p:attrNameLst>
                                          <p:attrName>style.visibility</p:attrName>
                                        </p:attrNameLst>
                                      </p:cBhvr>
                                      <p:to>
                                        <p:strVal val="visible"/>
                                      </p:to>
                                    </p:set>
                                    <p:anim calcmode="lin" valueType="num">
                                      <p:cBhvr additive="base">
                                        <p:cTn id="138" dur="3000" fill="hold"/>
                                        <p:tgtEl>
                                          <p:spTgt spid="28"/>
                                        </p:tgtEl>
                                        <p:attrNameLst>
                                          <p:attrName>ppt_x</p:attrName>
                                        </p:attrNameLst>
                                      </p:cBhvr>
                                      <p:tavLst>
                                        <p:tav tm="0">
                                          <p:val>
                                            <p:strVal val="1+#ppt_w/2"/>
                                          </p:val>
                                        </p:tav>
                                        <p:tav tm="100000">
                                          <p:val>
                                            <p:strVal val="#ppt_x"/>
                                          </p:val>
                                        </p:tav>
                                      </p:tavLst>
                                    </p:anim>
                                    <p:anim calcmode="lin" valueType="num">
                                      <p:cBhvr additive="base">
                                        <p:cTn id="139" dur="3000" fill="hold"/>
                                        <p:tgtEl>
                                          <p:spTgt spid="28"/>
                                        </p:tgtEl>
                                        <p:attrNameLst>
                                          <p:attrName>ppt_y</p:attrName>
                                        </p:attrNameLst>
                                      </p:cBhvr>
                                      <p:tavLst>
                                        <p:tav tm="0">
                                          <p:val>
                                            <p:strVal val="1+#ppt_h/2"/>
                                          </p:val>
                                        </p:tav>
                                        <p:tav tm="100000">
                                          <p:val>
                                            <p:strVal val="#ppt_y"/>
                                          </p:val>
                                        </p:tav>
                                      </p:tavLst>
                                    </p:anim>
                                  </p:childTnLst>
                                </p:cTn>
                              </p:par>
                              <p:par>
                                <p:cTn id="140" presetID="3" presetClass="entr" presetSubtype="5" fill="hold" grpId="1" nodeType="withEffect">
                                  <p:stCondLst>
                                    <p:cond delay="0"/>
                                  </p:stCondLst>
                                  <p:childTnLst>
                                    <p:set>
                                      <p:cBhvr>
                                        <p:cTn id="141" dur="1" fill="hold">
                                          <p:stCondLst>
                                            <p:cond delay="0"/>
                                          </p:stCondLst>
                                        </p:cTn>
                                        <p:tgtEl>
                                          <p:spTgt spid="17"/>
                                        </p:tgtEl>
                                        <p:attrNameLst>
                                          <p:attrName>style.visibility</p:attrName>
                                        </p:attrNameLst>
                                      </p:cBhvr>
                                      <p:to>
                                        <p:strVal val="visible"/>
                                      </p:to>
                                    </p:set>
                                    <p:animEffect transition="in" filter="blinds(vertical)">
                                      <p:cBhvr>
                                        <p:cTn id="142" dur="3000"/>
                                        <p:tgtEl>
                                          <p:spTgt spid="17"/>
                                        </p:tgtEl>
                                      </p:cBhvr>
                                    </p:animEffect>
                                  </p:childTnLst>
                                </p:cTn>
                              </p:par>
                              <p:par>
                                <p:cTn id="143" presetID="3" presetClass="entr" presetSubtype="5" fill="hold" grpId="1" nodeType="withEffect">
                                  <p:stCondLst>
                                    <p:cond delay="0"/>
                                  </p:stCondLst>
                                  <p:childTnLst>
                                    <p:set>
                                      <p:cBhvr>
                                        <p:cTn id="144" dur="1" fill="hold">
                                          <p:stCondLst>
                                            <p:cond delay="0"/>
                                          </p:stCondLst>
                                        </p:cTn>
                                        <p:tgtEl>
                                          <p:spTgt spid="18"/>
                                        </p:tgtEl>
                                        <p:attrNameLst>
                                          <p:attrName>style.visibility</p:attrName>
                                        </p:attrNameLst>
                                      </p:cBhvr>
                                      <p:to>
                                        <p:strVal val="visible"/>
                                      </p:to>
                                    </p:set>
                                    <p:animEffect transition="in" filter="blinds(vertical)">
                                      <p:cBhvr>
                                        <p:cTn id="145" dur="3000"/>
                                        <p:tgtEl>
                                          <p:spTgt spid="18"/>
                                        </p:tgtEl>
                                      </p:cBhvr>
                                    </p:animEffect>
                                  </p:childTnLst>
                                </p:cTn>
                              </p:par>
                              <p:par>
                                <p:cTn id="146" presetID="3" presetClass="entr" presetSubtype="5" fill="hold" grpId="1" nodeType="withEffect">
                                  <p:stCondLst>
                                    <p:cond delay="0"/>
                                  </p:stCondLst>
                                  <p:childTnLst>
                                    <p:set>
                                      <p:cBhvr>
                                        <p:cTn id="147" dur="1" fill="hold">
                                          <p:stCondLst>
                                            <p:cond delay="0"/>
                                          </p:stCondLst>
                                        </p:cTn>
                                        <p:tgtEl>
                                          <p:spTgt spid="19"/>
                                        </p:tgtEl>
                                        <p:attrNameLst>
                                          <p:attrName>style.visibility</p:attrName>
                                        </p:attrNameLst>
                                      </p:cBhvr>
                                      <p:to>
                                        <p:strVal val="visible"/>
                                      </p:to>
                                    </p:set>
                                    <p:animEffect transition="in" filter="blinds(vertical)">
                                      <p:cBhvr>
                                        <p:cTn id="148" dur="3000"/>
                                        <p:tgtEl>
                                          <p:spTgt spid="19"/>
                                        </p:tgtEl>
                                      </p:cBhvr>
                                    </p:animEffect>
                                  </p:childTnLst>
                                </p:cTn>
                              </p:par>
                              <p:par>
                                <p:cTn id="149" presetID="3" presetClass="entr" presetSubtype="5" fill="hold" grpId="1" nodeType="withEffect">
                                  <p:stCondLst>
                                    <p:cond delay="0"/>
                                  </p:stCondLst>
                                  <p:childTnLst>
                                    <p:set>
                                      <p:cBhvr>
                                        <p:cTn id="150" dur="1" fill="hold">
                                          <p:stCondLst>
                                            <p:cond delay="0"/>
                                          </p:stCondLst>
                                        </p:cTn>
                                        <p:tgtEl>
                                          <p:spTgt spid="20"/>
                                        </p:tgtEl>
                                        <p:attrNameLst>
                                          <p:attrName>style.visibility</p:attrName>
                                        </p:attrNameLst>
                                      </p:cBhvr>
                                      <p:to>
                                        <p:strVal val="visible"/>
                                      </p:to>
                                    </p:set>
                                    <p:animEffect transition="in" filter="blinds(vertical)">
                                      <p:cBhvr>
                                        <p:cTn id="151" dur="3000"/>
                                        <p:tgtEl>
                                          <p:spTgt spid="20"/>
                                        </p:tgtEl>
                                      </p:cBhvr>
                                    </p:animEffect>
                                  </p:childTnLst>
                                </p:cTn>
                              </p:par>
                              <p:par>
                                <p:cTn id="152" presetID="3" presetClass="entr" presetSubtype="5" fill="hold" grpId="1" nodeType="withEffect">
                                  <p:stCondLst>
                                    <p:cond delay="0"/>
                                  </p:stCondLst>
                                  <p:childTnLst>
                                    <p:set>
                                      <p:cBhvr>
                                        <p:cTn id="153" dur="1" fill="hold">
                                          <p:stCondLst>
                                            <p:cond delay="0"/>
                                          </p:stCondLst>
                                        </p:cTn>
                                        <p:tgtEl>
                                          <p:spTgt spid="21"/>
                                        </p:tgtEl>
                                        <p:attrNameLst>
                                          <p:attrName>style.visibility</p:attrName>
                                        </p:attrNameLst>
                                      </p:cBhvr>
                                      <p:to>
                                        <p:strVal val="visible"/>
                                      </p:to>
                                    </p:set>
                                    <p:animEffect transition="in" filter="blinds(vertical)">
                                      <p:cBhvr>
                                        <p:cTn id="154" dur="3000"/>
                                        <p:tgtEl>
                                          <p:spTgt spid="21"/>
                                        </p:tgtEl>
                                      </p:cBhvr>
                                    </p:animEffect>
                                  </p:childTnLst>
                                </p:cTn>
                              </p:par>
                              <p:par>
                                <p:cTn id="155" presetID="3" presetClass="entr" presetSubtype="5" fill="hold" grpId="1" nodeType="withEffect">
                                  <p:stCondLst>
                                    <p:cond delay="0"/>
                                  </p:stCondLst>
                                  <p:childTnLst>
                                    <p:set>
                                      <p:cBhvr>
                                        <p:cTn id="156" dur="1" fill="hold">
                                          <p:stCondLst>
                                            <p:cond delay="0"/>
                                          </p:stCondLst>
                                        </p:cTn>
                                        <p:tgtEl>
                                          <p:spTgt spid="22"/>
                                        </p:tgtEl>
                                        <p:attrNameLst>
                                          <p:attrName>style.visibility</p:attrName>
                                        </p:attrNameLst>
                                      </p:cBhvr>
                                      <p:to>
                                        <p:strVal val="visible"/>
                                      </p:to>
                                    </p:set>
                                    <p:animEffect transition="in" filter="blinds(vertical)">
                                      <p:cBhvr>
                                        <p:cTn id="157" dur="3000"/>
                                        <p:tgtEl>
                                          <p:spTgt spid="22"/>
                                        </p:tgtEl>
                                      </p:cBhvr>
                                    </p:animEffect>
                                  </p:childTnLst>
                                </p:cTn>
                              </p:par>
                              <p:par>
                                <p:cTn id="158" presetID="3" presetClass="entr" presetSubtype="5" fill="hold" grpId="1" nodeType="withEffect">
                                  <p:stCondLst>
                                    <p:cond delay="0"/>
                                  </p:stCondLst>
                                  <p:childTnLst>
                                    <p:set>
                                      <p:cBhvr>
                                        <p:cTn id="159" dur="1" fill="hold">
                                          <p:stCondLst>
                                            <p:cond delay="0"/>
                                          </p:stCondLst>
                                        </p:cTn>
                                        <p:tgtEl>
                                          <p:spTgt spid="23"/>
                                        </p:tgtEl>
                                        <p:attrNameLst>
                                          <p:attrName>style.visibility</p:attrName>
                                        </p:attrNameLst>
                                      </p:cBhvr>
                                      <p:to>
                                        <p:strVal val="visible"/>
                                      </p:to>
                                    </p:set>
                                    <p:animEffect transition="in" filter="blinds(vertical)">
                                      <p:cBhvr>
                                        <p:cTn id="160" dur="3000"/>
                                        <p:tgtEl>
                                          <p:spTgt spid="23"/>
                                        </p:tgtEl>
                                      </p:cBhvr>
                                    </p:animEffect>
                                  </p:childTnLst>
                                </p:cTn>
                              </p:par>
                              <p:par>
                                <p:cTn id="161" presetID="3" presetClass="entr" presetSubtype="5" fill="hold" grpId="1" nodeType="withEffect">
                                  <p:stCondLst>
                                    <p:cond delay="0"/>
                                  </p:stCondLst>
                                  <p:childTnLst>
                                    <p:set>
                                      <p:cBhvr>
                                        <p:cTn id="162" dur="1" fill="hold">
                                          <p:stCondLst>
                                            <p:cond delay="0"/>
                                          </p:stCondLst>
                                        </p:cTn>
                                        <p:tgtEl>
                                          <p:spTgt spid="24"/>
                                        </p:tgtEl>
                                        <p:attrNameLst>
                                          <p:attrName>style.visibility</p:attrName>
                                        </p:attrNameLst>
                                      </p:cBhvr>
                                      <p:to>
                                        <p:strVal val="visible"/>
                                      </p:to>
                                    </p:set>
                                    <p:animEffect transition="in" filter="blinds(vertical)">
                                      <p:cBhvr>
                                        <p:cTn id="163" dur="3000"/>
                                        <p:tgtEl>
                                          <p:spTgt spid="24"/>
                                        </p:tgtEl>
                                      </p:cBhvr>
                                    </p:animEffect>
                                  </p:childTnLst>
                                </p:cTn>
                              </p:par>
                              <p:par>
                                <p:cTn id="164" presetID="3" presetClass="entr" presetSubtype="5" fill="hold" grpId="1" nodeType="withEffect">
                                  <p:stCondLst>
                                    <p:cond delay="0"/>
                                  </p:stCondLst>
                                  <p:childTnLst>
                                    <p:set>
                                      <p:cBhvr>
                                        <p:cTn id="165" dur="1" fill="hold">
                                          <p:stCondLst>
                                            <p:cond delay="0"/>
                                          </p:stCondLst>
                                        </p:cTn>
                                        <p:tgtEl>
                                          <p:spTgt spid="25"/>
                                        </p:tgtEl>
                                        <p:attrNameLst>
                                          <p:attrName>style.visibility</p:attrName>
                                        </p:attrNameLst>
                                      </p:cBhvr>
                                      <p:to>
                                        <p:strVal val="visible"/>
                                      </p:to>
                                    </p:set>
                                    <p:animEffect transition="in" filter="blinds(vertical)">
                                      <p:cBhvr>
                                        <p:cTn id="166" dur="3000"/>
                                        <p:tgtEl>
                                          <p:spTgt spid="25"/>
                                        </p:tgtEl>
                                      </p:cBhvr>
                                    </p:animEffect>
                                  </p:childTnLst>
                                </p:cTn>
                              </p:par>
                              <p:par>
                                <p:cTn id="167" presetID="3" presetClass="entr" presetSubtype="5" fill="hold" grpId="1" nodeType="withEffect">
                                  <p:stCondLst>
                                    <p:cond delay="0"/>
                                  </p:stCondLst>
                                  <p:childTnLst>
                                    <p:set>
                                      <p:cBhvr>
                                        <p:cTn id="168" dur="1" fill="hold">
                                          <p:stCondLst>
                                            <p:cond delay="0"/>
                                          </p:stCondLst>
                                        </p:cTn>
                                        <p:tgtEl>
                                          <p:spTgt spid="26"/>
                                        </p:tgtEl>
                                        <p:attrNameLst>
                                          <p:attrName>style.visibility</p:attrName>
                                        </p:attrNameLst>
                                      </p:cBhvr>
                                      <p:to>
                                        <p:strVal val="visible"/>
                                      </p:to>
                                    </p:set>
                                    <p:animEffect transition="in" filter="blinds(vertical)">
                                      <p:cBhvr>
                                        <p:cTn id="169" dur="3000"/>
                                        <p:tgtEl>
                                          <p:spTgt spid="26"/>
                                        </p:tgtEl>
                                      </p:cBhvr>
                                    </p:animEffect>
                                  </p:childTnLst>
                                </p:cTn>
                              </p:par>
                              <p:par>
                                <p:cTn id="170" presetID="3" presetClass="entr" presetSubtype="5" fill="hold" grpId="1" nodeType="withEffect">
                                  <p:stCondLst>
                                    <p:cond delay="0"/>
                                  </p:stCondLst>
                                  <p:childTnLst>
                                    <p:set>
                                      <p:cBhvr>
                                        <p:cTn id="171" dur="1" fill="hold">
                                          <p:stCondLst>
                                            <p:cond delay="0"/>
                                          </p:stCondLst>
                                        </p:cTn>
                                        <p:tgtEl>
                                          <p:spTgt spid="27"/>
                                        </p:tgtEl>
                                        <p:attrNameLst>
                                          <p:attrName>style.visibility</p:attrName>
                                        </p:attrNameLst>
                                      </p:cBhvr>
                                      <p:to>
                                        <p:strVal val="visible"/>
                                      </p:to>
                                    </p:set>
                                    <p:animEffect transition="in" filter="blinds(vertical)">
                                      <p:cBhvr>
                                        <p:cTn id="172" dur="3000"/>
                                        <p:tgtEl>
                                          <p:spTgt spid="27"/>
                                        </p:tgtEl>
                                      </p:cBhvr>
                                    </p:animEffect>
                                  </p:childTnLst>
                                </p:cTn>
                              </p:par>
                              <p:par>
                                <p:cTn id="173" presetID="3" presetClass="entr" presetSubtype="5" fill="hold" grpId="1" nodeType="withEffect">
                                  <p:stCondLst>
                                    <p:cond delay="0"/>
                                  </p:stCondLst>
                                  <p:childTnLst>
                                    <p:set>
                                      <p:cBhvr>
                                        <p:cTn id="174" dur="1" fill="hold">
                                          <p:stCondLst>
                                            <p:cond delay="0"/>
                                          </p:stCondLst>
                                        </p:cTn>
                                        <p:tgtEl>
                                          <p:spTgt spid="28"/>
                                        </p:tgtEl>
                                        <p:attrNameLst>
                                          <p:attrName>style.visibility</p:attrName>
                                        </p:attrNameLst>
                                      </p:cBhvr>
                                      <p:to>
                                        <p:strVal val="visible"/>
                                      </p:to>
                                    </p:set>
                                    <p:animEffect transition="in" filter="blinds(vertical)">
                                      <p:cBhvr>
                                        <p:cTn id="175" dur="3000"/>
                                        <p:tgtEl>
                                          <p:spTgt spid="28"/>
                                        </p:tgtEl>
                                      </p:cBhvr>
                                    </p:animEffect>
                                  </p:childTnLst>
                                </p:cTn>
                              </p:par>
                            </p:childTnLst>
                          </p:cTn>
                        </p:par>
                        <p:par>
                          <p:cTn id="176" fill="hold">
                            <p:stCondLst>
                              <p:cond delay="3000"/>
                            </p:stCondLst>
                            <p:childTnLst>
                              <p:par>
                                <p:cTn id="177" presetID="2" presetClass="exit" presetSubtype="6" fill="hold" grpId="2" nodeType="afterEffect">
                                  <p:stCondLst>
                                    <p:cond delay="0"/>
                                  </p:stCondLst>
                                  <p:childTnLst>
                                    <p:anim calcmode="lin" valueType="num">
                                      <p:cBhvr additive="base">
                                        <p:cTn id="178" dur="3000"/>
                                        <p:tgtEl>
                                          <p:spTgt spid="5"/>
                                        </p:tgtEl>
                                        <p:attrNameLst>
                                          <p:attrName>ppt_x</p:attrName>
                                        </p:attrNameLst>
                                      </p:cBhvr>
                                      <p:tavLst>
                                        <p:tav tm="0">
                                          <p:val>
                                            <p:strVal val="ppt_x"/>
                                          </p:val>
                                        </p:tav>
                                        <p:tav tm="100000">
                                          <p:val>
                                            <p:strVal val="1+ppt_w/2"/>
                                          </p:val>
                                        </p:tav>
                                      </p:tavLst>
                                    </p:anim>
                                    <p:anim calcmode="lin" valueType="num">
                                      <p:cBhvr additive="base">
                                        <p:cTn id="179" dur="3000"/>
                                        <p:tgtEl>
                                          <p:spTgt spid="5"/>
                                        </p:tgtEl>
                                        <p:attrNameLst>
                                          <p:attrName>ppt_y</p:attrName>
                                        </p:attrNameLst>
                                      </p:cBhvr>
                                      <p:tavLst>
                                        <p:tav tm="0">
                                          <p:val>
                                            <p:strVal val="ppt_y"/>
                                          </p:val>
                                        </p:tav>
                                        <p:tav tm="100000">
                                          <p:val>
                                            <p:strVal val="1+ppt_h/2"/>
                                          </p:val>
                                        </p:tav>
                                      </p:tavLst>
                                    </p:anim>
                                    <p:set>
                                      <p:cBhvr>
                                        <p:cTn id="180" dur="1" fill="hold">
                                          <p:stCondLst>
                                            <p:cond delay="2999"/>
                                          </p:stCondLst>
                                        </p:cTn>
                                        <p:tgtEl>
                                          <p:spTgt spid="5"/>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3000"/>
                                        <p:tgtEl>
                                          <p:spTgt spid="7"/>
                                        </p:tgtEl>
                                        <p:attrNameLst>
                                          <p:attrName>ppt_x</p:attrName>
                                        </p:attrNameLst>
                                      </p:cBhvr>
                                      <p:tavLst>
                                        <p:tav tm="0">
                                          <p:val>
                                            <p:strVal val="ppt_x"/>
                                          </p:val>
                                        </p:tav>
                                        <p:tav tm="100000">
                                          <p:val>
                                            <p:strVal val="1+ppt_w/2"/>
                                          </p:val>
                                        </p:tav>
                                      </p:tavLst>
                                    </p:anim>
                                    <p:anim calcmode="lin" valueType="num">
                                      <p:cBhvr additive="base">
                                        <p:cTn id="183" dur="3000"/>
                                        <p:tgtEl>
                                          <p:spTgt spid="7"/>
                                        </p:tgtEl>
                                        <p:attrNameLst>
                                          <p:attrName>ppt_y</p:attrName>
                                        </p:attrNameLst>
                                      </p:cBhvr>
                                      <p:tavLst>
                                        <p:tav tm="0">
                                          <p:val>
                                            <p:strVal val="ppt_y"/>
                                          </p:val>
                                        </p:tav>
                                        <p:tav tm="100000">
                                          <p:val>
                                            <p:strVal val="1+ppt_h/2"/>
                                          </p:val>
                                        </p:tav>
                                      </p:tavLst>
                                    </p:anim>
                                    <p:set>
                                      <p:cBhvr>
                                        <p:cTn id="184" dur="1" fill="hold">
                                          <p:stCondLst>
                                            <p:cond delay="2999"/>
                                          </p:stCondLst>
                                        </p:cTn>
                                        <p:tgtEl>
                                          <p:spTgt spid="7"/>
                                        </p:tgtEl>
                                        <p:attrNameLst>
                                          <p:attrName>style.visibility</p:attrName>
                                        </p:attrNameLst>
                                      </p:cBhvr>
                                      <p:to>
                                        <p:strVal val="hidden"/>
                                      </p:to>
                                    </p:set>
                                  </p:childTnLst>
                                </p:cTn>
                              </p:par>
                              <p:par>
                                <p:cTn id="185" presetID="2" presetClass="exit" presetSubtype="6" fill="hold" grpId="2" nodeType="withEffect">
                                  <p:stCondLst>
                                    <p:cond delay="0"/>
                                  </p:stCondLst>
                                  <p:childTnLst>
                                    <p:anim calcmode="lin" valueType="num">
                                      <p:cBhvr additive="base">
                                        <p:cTn id="186" dur="3000"/>
                                        <p:tgtEl>
                                          <p:spTgt spid="9"/>
                                        </p:tgtEl>
                                        <p:attrNameLst>
                                          <p:attrName>ppt_x</p:attrName>
                                        </p:attrNameLst>
                                      </p:cBhvr>
                                      <p:tavLst>
                                        <p:tav tm="0">
                                          <p:val>
                                            <p:strVal val="ppt_x"/>
                                          </p:val>
                                        </p:tav>
                                        <p:tav tm="100000">
                                          <p:val>
                                            <p:strVal val="1+ppt_w/2"/>
                                          </p:val>
                                        </p:tav>
                                      </p:tavLst>
                                    </p:anim>
                                    <p:anim calcmode="lin" valueType="num">
                                      <p:cBhvr additive="base">
                                        <p:cTn id="187" dur="3000"/>
                                        <p:tgtEl>
                                          <p:spTgt spid="9"/>
                                        </p:tgtEl>
                                        <p:attrNameLst>
                                          <p:attrName>ppt_y</p:attrName>
                                        </p:attrNameLst>
                                      </p:cBhvr>
                                      <p:tavLst>
                                        <p:tav tm="0">
                                          <p:val>
                                            <p:strVal val="ppt_y"/>
                                          </p:val>
                                        </p:tav>
                                        <p:tav tm="100000">
                                          <p:val>
                                            <p:strVal val="1+ppt_h/2"/>
                                          </p:val>
                                        </p:tav>
                                      </p:tavLst>
                                    </p:anim>
                                    <p:set>
                                      <p:cBhvr>
                                        <p:cTn id="188" dur="1" fill="hold">
                                          <p:stCondLst>
                                            <p:cond delay="2999"/>
                                          </p:stCondLst>
                                        </p:cTn>
                                        <p:tgtEl>
                                          <p:spTgt spid="9"/>
                                        </p:tgtEl>
                                        <p:attrNameLst>
                                          <p:attrName>style.visibility</p:attrName>
                                        </p:attrNameLst>
                                      </p:cBhvr>
                                      <p:to>
                                        <p:strVal val="hidden"/>
                                      </p:to>
                                    </p:set>
                                  </p:childTnLst>
                                </p:cTn>
                              </p:par>
                              <p:par>
                                <p:cTn id="189" presetID="2" presetClass="exit" presetSubtype="6" fill="hold" grpId="2" nodeType="withEffect">
                                  <p:stCondLst>
                                    <p:cond delay="0"/>
                                  </p:stCondLst>
                                  <p:childTnLst>
                                    <p:anim calcmode="lin" valueType="num">
                                      <p:cBhvr additive="base">
                                        <p:cTn id="190" dur="3000"/>
                                        <p:tgtEl>
                                          <p:spTgt spid="11"/>
                                        </p:tgtEl>
                                        <p:attrNameLst>
                                          <p:attrName>ppt_x</p:attrName>
                                        </p:attrNameLst>
                                      </p:cBhvr>
                                      <p:tavLst>
                                        <p:tav tm="0">
                                          <p:val>
                                            <p:strVal val="ppt_x"/>
                                          </p:val>
                                        </p:tav>
                                        <p:tav tm="100000">
                                          <p:val>
                                            <p:strVal val="1+ppt_w/2"/>
                                          </p:val>
                                        </p:tav>
                                      </p:tavLst>
                                    </p:anim>
                                    <p:anim calcmode="lin" valueType="num">
                                      <p:cBhvr additive="base">
                                        <p:cTn id="191" dur="3000"/>
                                        <p:tgtEl>
                                          <p:spTgt spid="11"/>
                                        </p:tgtEl>
                                        <p:attrNameLst>
                                          <p:attrName>ppt_y</p:attrName>
                                        </p:attrNameLst>
                                      </p:cBhvr>
                                      <p:tavLst>
                                        <p:tav tm="0">
                                          <p:val>
                                            <p:strVal val="ppt_y"/>
                                          </p:val>
                                        </p:tav>
                                        <p:tav tm="100000">
                                          <p:val>
                                            <p:strVal val="1+ppt_h/2"/>
                                          </p:val>
                                        </p:tav>
                                      </p:tavLst>
                                    </p:anim>
                                    <p:set>
                                      <p:cBhvr>
                                        <p:cTn id="192" dur="1" fill="hold">
                                          <p:stCondLst>
                                            <p:cond delay="2999"/>
                                          </p:stCondLst>
                                        </p:cTn>
                                        <p:tgtEl>
                                          <p:spTgt spid="11"/>
                                        </p:tgtEl>
                                        <p:attrNameLst>
                                          <p:attrName>style.visibility</p:attrName>
                                        </p:attrNameLst>
                                      </p:cBhvr>
                                      <p:to>
                                        <p:strVal val="hidden"/>
                                      </p:to>
                                    </p:set>
                                  </p:childTnLst>
                                </p:cTn>
                              </p:par>
                              <p:par>
                                <p:cTn id="193" presetID="2" presetClass="exit" presetSubtype="6" fill="hold" grpId="2" nodeType="withEffect">
                                  <p:stCondLst>
                                    <p:cond delay="0"/>
                                  </p:stCondLst>
                                  <p:childTnLst>
                                    <p:anim calcmode="lin" valueType="num">
                                      <p:cBhvr additive="base">
                                        <p:cTn id="194" dur="3000"/>
                                        <p:tgtEl>
                                          <p:spTgt spid="13"/>
                                        </p:tgtEl>
                                        <p:attrNameLst>
                                          <p:attrName>ppt_x</p:attrName>
                                        </p:attrNameLst>
                                      </p:cBhvr>
                                      <p:tavLst>
                                        <p:tav tm="0">
                                          <p:val>
                                            <p:strVal val="ppt_x"/>
                                          </p:val>
                                        </p:tav>
                                        <p:tav tm="100000">
                                          <p:val>
                                            <p:strVal val="1+ppt_w/2"/>
                                          </p:val>
                                        </p:tav>
                                      </p:tavLst>
                                    </p:anim>
                                    <p:anim calcmode="lin" valueType="num">
                                      <p:cBhvr additive="base">
                                        <p:cTn id="195" dur="3000"/>
                                        <p:tgtEl>
                                          <p:spTgt spid="13"/>
                                        </p:tgtEl>
                                        <p:attrNameLst>
                                          <p:attrName>ppt_y</p:attrName>
                                        </p:attrNameLst>
                                      </p:cBhvr>
                                      <p:tavLst>
                                        <p:tav tm="0">
                                          <p:val>
                                            <p:strVal val="ppt_y"/>
                                          </p:val>
                                        </p:tav>
                                        <p:tav tm="100000">
                                          <p:val>
                                            <p:strVal val="1+ppt_h/2"/>
                                          </p:val>
                                        </p:tav>
                                      </p:tavLst>
                                    </p:anim>
                                    <p:set>
                                      <p:cBhvr>
                                        <p:cTn id="196" dur="1" fill="hold">
                                          <p:stCondLst>
                                            <p:cond delay="2999"/>
                                          </p:stCondLst>
                                        </p:cTn>
                                        <p:tgtEl>
                                          <p:spTgt spid="13"/>
                                        </p:tgtEl>
                                        <p:attrNameLst>
                                          <p:attrName>style.visibility</p:attrName>
                                        </p:attrNameLst>
                                      </p:cBhvr>
                                      <p:to>
                                        <p:strVal val="hidden"/>
                                      </p:to>
                                    </p:set>
                                  </p:childTnLst>
                                </p:cTn>
                              </p:par>
                              <p:par>
                                <p:cTn id="197" presetID="2" presetClass="exit" presetSubtype="6" fill="hold" grpId="2" nodeType="withEffect">
                                  <p:stCondLst>
                                    <p:cond delay="0"/>
                                  </p:stCondLst>
                                  <p:childTnLst>
                                    <p:anim calcmode="lin" valueType="num">
                                      <p:cBhvr additive="base">
                                        <p:cTn id="198" dur="3000"/>
                                        <p:tgtEl>
                                          <p:spTgt spid="15"/>
                                        </p:tgtEl>
                                        <p:attrNameLst>
                                          <p:attrName>ppt_x</p:attrName>
                                        </p:attrNameLst>
                                      </p:cBhvr>
                                      <p:tavLst>
                                        <p:tav tm="0">
                                          <p:val>
                                            <p:strVal val="ppt_x"/>
                                          </p:val>
                                        </p:tav>
                                        <p:tav tm="100000">
                                          <p:val>
                                            <p:strVal val="1+ppt_w/2"/>
                                          </p:val>
                                        </p:tav>
                                      </p:tavLst>
                                    </p:anim>
                                    <p:anim calcmode="lin" valueType="num">
                                      <p:cBhvr additive="base">
                                        <p:cTn id="199" dur="3000"/>
                                        <p:tgtEl>
                                          <p:spTgt spid="15"/>
                                        </p:tgtEl>
                                        <p:attrNameLst>
                                          <p:attrName>ppt_y</p:attrName>
                                        </p:attrNameLst>
                                      </p:cBhvr>
                                      <p:tavLst>
                                        <p:tav tm="0">
                                          <p:val>
                                            <p:strVal val="ppt_y"/>
                                          </p:val>
                                        </p:tav>
                                        <p:tav tm="100000">
                                          <p:val>
                                            <p:strVal val="1+ppt_h/2"/>
                                          </p:val>
                                        </p:tav>
                                      </p:tavLst>
                                    </p:anim>
                                    <p:set>
                                      <p:cBhvr>
                                        <p:cTn id="200" dur="1" fill="hold">
                                          <p:stCondLst>
                                            <p:cond delay="2999"/>
                                          </p:stCondLst>
                                        </p:cTn>
                                        <p:tgtEl>
                                          <p:spTgt spid="15"/>
                                        </p:tgtEl>
                                        <p:attrNameLst>
                                          <p:attrName>style.visibility</p:attrName>
                                        </p:attrNameLst>
                                      </p:cBhvr>
                                      <p:to>
                                        <p:strVal val="hidden"/>
                                      </p:to>
                                    </p:set>
                                  </p:childTnLst>
                                </p:cTn>
                              </p:par>
                              <p:par>
                                <p:cTn id="201" presetID="2" presetClass="exit" presetSubtype="12" fill="hold" grpId="2" nodeType="withEffect">
                                  <p:stCondLst>
                                    <p:cond delay="0"/>
                                  </p:stCondLst>
                                  <p:childTnLst>
                                    <p:anim calcmode="lin" valueType="num">
                                      <p:cBhvr additive="base">
                                        <p:cTn id="202" dur="3000"/>
                                        <p:tgtEl>
                                          <p:spTgt spid="17"/>
                                        </p:tgtEl>
                                        <p:attrNameLst>
                                          <p:attrName>ppt_x</p:attrName>
                                        </p:attrNameLst>
                                      </p:cBhvr>
                                      <p:tavLst>
                                        <p:tav tm="0">
                                          <p:val>
                                            <p:strVal val="ppt_x"/>
                                          </p:val>
                                        </p:tav>
                                        <p:tav tm="100000">
                                          <p:val>
                                            <p:strVal val="0-ppt_w/2"/>
                                          </p:val>
                                        </p:tav>
                                      </p:tavLst>
                                    </p:anim>
                                    <p:anim calcmode="lin" valueType="num">
                                      <p:cBhvr additive="base">
                                        <p:cTn id="203" dur="3000"/>
                                        <p:tgtEl>
                                          <p:spTgt spid="17"/>
                                        </p:tgtEl>
                                        <p:attrNameLst>
                                          <p:attrName>ppt_y</p:attrName>
                                        </p:attrNameLst>
                                      </p:cBhvr>
                                      <p:tavLst>
                                        <p:tav tm="0">
                                          <p:val>
                                            <p:strVal val="ppt_y"/>
                                          </p:val>
                                        </p:tav>
                                        <p:tav tm="100000">
                                          <p:val>
                                            <p:strVal val="1+ppt_h/2"/>
                                          </p:val>
                                        </p:tav>
                                      </p:tavLst>
                                    </p:anim>
                                    <p:set>
                                      <p:cBhvr>
                                        <p:cTn id="204" dur="1" fill="hold">
                                          <p:stCondLst>
                                            <p:cond delay="2999"/>
                                          </p:stCondLst>
                                        </p:cTn>
                                        <p:tgtEl>
                                          <p:spTgt spid="17"/>
                                        </p:tgtEl>
                                        <p:attrNameLst>
                                          <p:attrName>style.visibility</p:attrName>
                                        </p:attrNameLst>
                                      </p:cBhvr>
                                      <p:to>
                                        <p:strVal val="hidden"/>
                                      </p:to>
                                    </p:set>
                                  </p:childTnLst>
                                </p:cTn>
                              </p:par>
                              <p:par>
                                <p:cTn id="205" presetID="2" presetClass="exit" presetSubtype="12" fill="hold" grpId="2" nodeType="withEffect">
                                  <p:stCondLst>
                                    <p:cond delay="0"/>
                                  </p:stCondLst>
                                  <p:childTnLst>
                                    <p:anim calcmode="lin" valueType="num">
                                      <p:cBhvr additive="base">
                                        <p:cTn id="206" dur="3000"/>
                                        <p:tgtEl>
                                          <p:spTgt spid="19"/>
                                        </p:tgtEl>
                                        <p:attrNameLst>
                                          <p:attrName>ppt_x</p:attrName>
                                        </p:attrNameLst>
                                      </p:cBhvr>
                                      <p:tavLst>
                                        <p:tav tm="0">
                                          <p:val>
                                            <p:strVal val="ppt_x"/>
                                          </p:val>
                                        </p:tav>
                                        <p:tav tm="100000">
                                          <p:val>
                                            <p:strVal val="0-ppt_w/2"/>
                                          </p:val>
                                        </p:tav>
                                      </p:tavLst>
                                    </p:anim>
                                    <p:anim calcmode="lin" valueType="num">
                                      <p:cBhvr additive="base">
                                        <p:cTn id="207" dur="3000"/>
                                        <p:tgtEl>
                                          <p:spTgt spid="19"/>
                                        </p:tgtEl>
                                        <p:attrNameLst>
                                          <p:attrName>ppt_y</p:attrName>
                                        </p:attrNameLst>
                                      </p:cBhvr>
                                      <p:tavLst>
                                        <p:tav tm="0">
                                          <p:val>
                                            <p:strVal val="ppt_y"/>
                                          </p:val>
                                        </p:tav>
                                        <p:tav tm="100000">
                                          <p:val>
                                            <p:strVal val="1+ppt_h/2"/>
                                          </p:val>
                                        </p:tav>
                                      </p:tavLst>
                                    </p:anim>
                                    <p:set>
                                      <p:cBhvr>
                                        <p:cTn id="208" dur="1" fill="hold">
                                          <p:stCondLst>
                                            <p:cond delay="2999"/>
                                          </p:stCondLst>
                                        </p:cTn>
                                        <p:tgtEl>
                                          <p:spTgt spid="19"/>
                                        </p:tgtEl>
                                        <p:attrNameLst>
                                          <p:attrName>style.visibility</p:attrName>
                                        </p:attrNameLst>
                                      </p:cBhvr>
                                      <p:to>
                                        <p:strVal val="hidden"/>
                                      </p:to>
                                    </p:set>
                                  </p:childTnLst>
                                </p:cTn>
                              </p:par>
                              <p:par>
                                <p:cTn id="209" presetID="2" presetClass="exit" presetSubtype="12" fill="hold" grpId="2" nodeType="withEffect">
                                  <p:stCondLst>
                                    <p:cond delay="0"/>
                                  </p:stCondLst>
                                  <p:childTnLst>
                                    <p:anim calcmode="lin" valueType="num">
                                      <p:cBhvr additive="base">
                                        <p:cTn id="210" dur="3000"/>
                                        <p:tgtEl>
                                          <p:spTgt spid="21"/>
                                        </p:tgtEl>
                                        <p:attrNameLst>
                                          <p:attrName>ppt_x</p:attrName>
                                        </p:attrNameLst>
                                      </p:cBhvr>
                                      <p:tavLst>
                                        <p:tav tm="0">
                                          <p:val>
                                            <p:strVal val="ppt_x"/>
                                          </p:val>
                                        </p:tav>
                                        <p:tav tm="100000">
                                          <p:val>
                                            <p:strVal val="0-ppt_w/2"/>
                                          </p:val>
                                        </p:tav>
                                      </p:tavLst>
                                    </p:anim>
                                    <p:anim calcmode="lin" valueType="num">
                                      <p:cBhvr additive="base">
                                        <p:cTn id="211" dur="3000"/>
                                        <p:tgtEl>
                                          <p:spTgt spid="21"/>
                                        </p:tgtEl>
                                        <p:attrNameLst>
                                          <p:attrName>ppt_y</p:attrName>
                                        </p:attrNameLst>
                                      </p:cBhvr>
                                      <p:tavLst>
                                        <p:tav tm="0">
                                          <p:val>
                                            <p:strVal val="ppt_y"/>
                                          </p:val>
                                        </p:tav>
                                        <p:tav tm="100000">
                                          <p:val>
                                            <p:strVal val="1+ppt_h/2"/>
                                          </p:val>
                                        </p:tav>
                                      </p:tavLst>
                                    </p:anim>
                                    <p:set>
                                      <p:cBhvr>
                                        <p:cTn id="212" dur="1" fill="hold">
                                          <p:stCondLst>
                                            <p:cond delay="2999"/>
                                          </p:stCondLst>
                                        </p:cTn>
                                        <p:tgtEl>
                                          <p:spTgt spid="21"/>
                                        </p:tgtEl>
                                        <p:attrNameLst>
                                          <p:attrName>style.visibility</p:attrName>
                                        </p:attrNameLst>
                                      </p:cBhvr>
                                      <p:to>
                                        <p:strVal val="hidden"/>
                                      </p:to>
                                    </p:set>
                                  </p:childTnLst>
                                </p:cTn>
                              </p:par>
                              <p:par>
                                <p:cTn id="213" presetID="2" presetClass="exit" presetSubtype="12" fill="hold" grpId="2" nodeType="withEffect">
                                  <p:stCondLst>
                                    <p:cond delay="0"/>
                                  </p:stCondLst>
                                  <p:childTnLst>
                                    <p:anim calcmode="lin" valueType="num">
                                      <p:cBhvr additive="base">
                                        <p:cTn id="214" dur="3000"/>
                                        <p:tgtEl>
                                          <p:spTgt spid="23"/>
                                        </p:tgtEl>
                                        <p:attrNameLst>
                                          <p:attrName>ppt_x</p:attrName>
                                        </p:attrNameLst>
                                      </p:cBhvr>
                                      <p:tavLst>
                                        <p:tav tm="0">
                                          <p:val>
                                            <p:strVal val="ppt_x"/>
                                          </p:val>
                                        </p:tav>
                                        <p:tav tm="100000">
                                          <p:val>
                                            <p:strVal val="0-ppt_w/2"/>
                                          </p:val>
                                        </p:tav>
                                      </p:tavLst>
                                    </p:anim>
                                    <p:anim calcmode="lin" valueType="num">
                                      <p:cBhvr additive="base">
                                        <p:cTn id="215" dur="3000"/>
                                        <p:tgtEl>
                                          <p:spTgt spid="23"/>
                                        </p:tgtEl>
                                        <p:attrNameLst>
                                          <p:attrName>ppt_y</p:attrName>
                                        </p:attrNameLst>
                                      </p:cBhvr>
                                      <p:tavLst>
                                        <p:tav tm="0">
                                          <p:val>
                                            <p:strVal val="ppt_y"/>
                                          </p:val>
                                        </p:tav>
                                        <p:tav tm="100000">
                                          <p:val>
                                            <p:strVal val="1+ppt_h/2"/>
                                          </p:val>
                                        </p:tav>
                                      </p:tavLst>
                                    </p:anim>
                                    <p:set>
                                      <p:cBhvr>
                                        <p:cTn id="216" dur="1" fill="hold">
                                          <p:stCondLst>
                                            <p:cond delay="2999"/>
                                          </p:stCondLst>
                                        </p:cTn>
                                        <p:tgtEl>
                                          <p:spTgt spid="23"/>
                                        </p:tgtEl>
                                        <p:attrNameLst>
                                          <p:attrName>style.visibility</p:attrName>
                                        </p:attrNameLst>
                                      </p:cBhvr>
                                      <p:to>
                                        <p:strVal val="hidden"/>
                                      </p:to>
                                    </p:set>
                                  </p:childTnLst>
                                </p:cTn>
                              </p:par>
                              <p:par>
                                <p:cTn id="217" presetID="2" presetClass="exit" presetSubtype="12" fill="hold" grpId="2" nodeType="withEffect">
                                  <p:stCondLst>
                                    <p:cond delay="0"/>
                                  </p:stCondLst>
                                  <p:childTnLst>
                                    <p:anim calcmode="lin" valueType="num">
                                      <p:cBhvr additive="base">
                                        <p:cTn id="218" dur="3000"/>
                                        <p:tgtEl>
                                          <p:spTgt spid="25"/>
                                        </p:tgtEl>
                                        <p:attrNameLst>
                                          <p:attrName>ppt_x</p:attrName>
                                        </p:attrNameLst>
                                      </p:cBhvr>
                                      <p:tavLst>
                                        <p:tav tm="0">
                                          <p:val>
                                            <p:strVal val="ppt_x"/>
                                          </p:val>
                                        </p:tav>
                                        <p:tav tm="100000">
                                          <p:val>
                                            <p:strVal val="0-ppt_w/2"/>
                                          </p:val>
                                        </p:tav>
                                      </p:tavLst>
                                    </p:anim>
                                    <p:anim calcmode="lin" valueType="num">
                                      <p:cBhvr additive="base">
                                        <p:cTn id="219" dur="3000"/>
                                        <p:tgtEl>
                                          <p:spTgt spid="25"/>
                                        </p:tgtEl>
                                        <p:attrNameLst>
                                          <p:attrName>ppt_y</p:attrName>
                                        </p:attrNameLst>
                                      </p:cBhvr>
                                      <p:tavLst>
                                        <p:tav tm="0">
                                          <p:val>
                                            <p:strVal val="ppt_y"/>
                                          </p:val>
                                        </p:tav>
                                        <p:tav tm="100000">
                                          <p:val>
                                            <p:strVal val="1+ppt_h/2"/>
                                          </p:val>
                                        </p:tav>
                                      </p:tavLst>
                                    </p:anim>
                                    <p:set>
                                      <p:cBhvr>
                                        <p:cTn id="220" dur="1" fill="hold">
                                          <p:stCondLst>
                                            <p:cond delay="2999"/>
                                          </p:stCondLst>
                                        </p:cTn>
                                        <p:tgtEl>
                                          <p:spTgt spid="25"/>
                                        </p:tgtEl>
                                        <p:attrNameLst>
                                          <p:attrName>style.visibility</p:attrName>
                                        </p:attrNameLst>
                                      </p:cBhvr>
                                      <p:to>
                                        <p:strVal val="hidden"/>
                                      </p:to>
                                    </p:set>
                                  </p:childTnLst>
                                </p:cTn>
                              </p:par>
                              <p:par>
                                <p:cTn id="221" presetID="2" presetClass="exit" presetSubtype="12" fill="hold" grpId="2" nodeType="withEffect">
                                  <p:stCondLst>
                                    <p:cond delay="0"/>
                                  </p:stCondLst>
                                  <p:childTnLst>
                                    <p:anim calcmode="lin" valueType="num">
                                      <p:cBhvr additive="base">
                                        <p:cTn id="222" dur="3000"/>
                                        <p:tgtEl>
                                          <p:spTgt spid="27"/>
                                        </p:tgtEl>
                                        <p:attrNameLst>
                                          <p:attrName>ppt_x</p:attrName>
                                        </p:attrNameLst>
                                      </p:cBhvr>
                                      <p:tavLst>
                                        <p:tav tm="0">
                                          <p:val>
                                            <p:strVal val="ppt_x"/>
                                          </p:val>
                                        </p:tav>
                                        <p:tav tm="100000">
                                          <p:val>
                                            <p:strVal val="0-ppt_w/2"/>
                                          </p:val>
                                        </p:tav>
                                      </p:tavLst>
                                    </p:anim>
                                    <p:anim calcmode="lin" valueType="num">
                                      <p:cBhvr additive="base">
                                        <p:cTn id="223" dur="3000"/>
                                        <p:tgtEl>
                                          <p:spTgt spid="27"/>
                                        </p:tgtEl>
                                        <p:attrNameLst>
                                          <p:attrName>ppt_y</p:attrName>
                                        </p:attrNameLst>
                                      </p:cBhvr>
                                      <p:tavLst>
                                        <p:tav tm="0">
                                          <p:val>
                                            <p:strVal val="ppt_y"/>
                                          </p:val>
                                        </p:tav>
                                        <p:tav tm="100000">
                                          <p:val>
                                            <p:strVal val="1+ppt_h/2"/>
                                          </p:val>
                                        </p:tav>
                                      </p:tavLst>
                                    </p:anim>
                                    <p:set>
                                      <p:cBhvr>
                                        <p:cTn id="224" dur="1" fill="hold">
                                          <p:stCondLst>
                                            <p:cond delay="2999"/>
                                          </p:stCondLst>
                                        </p:cTn>
                                        <p:tgtEl>
                                          <p:spTgt spid="27"/>
                                        </p:tgtEl>
                                        <p:attrNameLst>
                                          <p:attrName>style.visibility</p:attrName>
                                        </p:attrNameLst>
                                      </p:cBhvr>
                                      <p:to>
                                        <p:strVal val="hidden"/>
                                      </p:to>
                                    </p:set>
                                  </p:childTnLst>
                                </p:cTn>
                              </p:par>
                              <p:par>
                                <p:cTn id="225" presetID="2" presetClass="exit" presetSubtype="9" fill="hold" grpId="2" nodeType="withEffect">
                                  <p:stCondLst>
                                    <p:cond delay="0"/>
                                  </p:stCondLst>
                                  <p:childTnLst>
                                    <p:anim calcmode="lin" valueType="num">
                                      <p:cBhvr additive="base">
                                        <p:cTn id="226" dur="3000"/>
                                        <p:tgtEl>
                                          <p:spTgt spid="18"/>
                                        </p:tgtEl>
                                        <p:attrNameLst>
                                          <p:attrName>ppt_x</p:attrName>
                                        </p:attrNameLst>
                                      </p:cBhvr>
                                      <p:tavLst>
                                        <p:tav tm="0">
                                          <p:val>
                                            <p:strVal val="ppt_x"/>
                                          </p:val>
                                        </p:tav>
                                        <p:tav tm="100000">
                                          <p:val>
                                            <p:strVal val="0-ppt_w/2"/>
                                          </p:val>
                                        </p:tav>
                                      </p:tavLst>
                                    </p:anim>
                                    <p:anim calcmode="lin" valueType="num">
                                      <p:cBhvr additive="base">
                                        <p:cTn id="227" dur="3000"/>
                                        <p:tgtEl>
                                          <p:spTgt spid="18"/>
                                        </p:tgtEl>
                                        <p:attrNameLst>
                                          <p:attrName>ppt_y</p:attrName>
                                        </p:attrNameLst>
                                      </p:cBhvr>
                                      <p:tavLst>
                                        <p:tav tm="0">
                                          <p:val>
                                            <p:strVal val="ppt_y"/>
                                          </p:val>
                                        </p:tav>
                                        <p:tav tm="100000">
                                          <p:val>
                                            <p:strVal val="0-ppt_h/2"/>
                                          </p:val>
                                        </p:tav>
                                      </p:tavLst>
                                    </p:anim>
                                    <p:set>
                                      <p:cBhvr>
                                        <p:cTn id="228" dur="1" fill="hold">
                                          <p:stCondLst>
                                            <p:cond delay="2999"/>
                                          </p:stCondLst>
                                        </p:cTn>
                                        <p:tgtEl>
                                          <p:spTgt spid="18"/>
                                        </p:tgtEl>
                                        <p:attrNameLst>
                                          <p:attrName>style.visibility</p:attrName>
                                        </p:attrNameLst>
                                      </p:cBhvr>
                                      <p:to>
                                        <p:strVal val="hidden"/>
                                      </p:to>
                                    </p:set>
                                  </p:childTnLst>
                                </p:cTn>
                              </p:par>
                              <p:par>
                                <p:cTn id="229" presetID="2" presetClass="exit" presetSubtype="9" fill="hold" grpId="2" nodeType="withEffect">
                                  <p:stCondLst>
                                    <p:cond delay="0"/>
                                  </p:stCondLst>
                                  <p:childTnLst>
                                    <p:anim calcmode="lin" valueType="num">
                                      <p:cBhvr additive="base">
                                        <p:cTn id="230" dur="3000"/>
                                        <p:tgtEl>
                                          <p:spTgt spid="20"/>
                                        </p:tgtEl>
                                        <p:attrNameLst>
                                          <p:attrName>ppt_x</p:attrName>
                                        </p:attrNameLst>
                                      </p:cBhvr>
                                      <p:tavLst>
                                        <p:tav tm="0">
                                          <p:val>
                                            <p:strVal val="ppt_x"/>
                                          </p:val>
                                        </p:tav>
                                        <p:tav tm="100000">
                                          <p:val>
                                            <p:strVal val="0-ppt_w/2"/>
                                          </p:val>
                                        </p:tav>
                                      </p:tavLst>
                                    </p:anim>
                                    <p:anim calcmode="lin" valueType="num">
                                      <p:cBhvr additive="base">
                                        <p:cTn id="231" dur="3000"/>
                                        <p:tgtEl>
                                          <p:spTgt spid="20"/>
                                        </p:tgtEl>
                                        <p:attrNameLst>
                                          <p:attrName>ppt_y</p:attrName>
                                        </p:attrNameLst>
                                      </p:cBhvr>
                                      <p:tavLst>
                                        <p:tav tm="0">
                                          <p:val>
                                            <p:strVal val="ppt_y"/>
                                          </p:val>
                                        </p:tav>
                                        <p:tav tm="100000">
                                          <p:val>
                                            <p:strVal val="0-ppt_h/2"/>
                                          </p:val>
                                        </p:tav>
                                      </p:tavLst>
                                    </p:anim>
                                    <p:set>
                                      <p:cBhvr>
                                        <p:cTn id="232" dur="1" fill="hold">
                                          <p:stCondLst>
                                            <p:cond delay="2999"/>
                                          </p:stCondLst>
                                        </p:cTn>
                                        <p:tgtEl>
                                          <p:spTgt spid="20"/>
                                        </p:tgtEl>
                                        <p:attrNameLst>
                                          <p:attrName>style.visibility</p:attrName>
                                        </p:attrNameLst>
                                      </p:cBhvr>
                                      <p:to>
                                        <p:strVal val="hidden"/>
                                      </p:to>
                                    </p:set>
                                  </p:childTnLst>
                                </p:cTn>
                              </p:par>
                              <p:par>
                                <p:cTn id="233" presetID="2" presetClass="exit" presetSubtype="9" fill="hold" grpId="2" nodeType="withEffect">
                                  <p:stCondLst>
                                    <p:cond delay="0"/>
                                  </p:stCondLst>
                                  <p:childTnLst>
                                    <p:anim calcmode="lin" valueType="num">
                                      <p:cBhvr additive="base">
                                        <p:cTn id="234" dur="3000"/>
                                        <p:tgtEl>
                                          <p:spTgt spid="22"/>
                                        </p:tgtEl>
                                        <p:attrNameLst>
                                          <p:attrName>ppt_x</p:attrName>
                                        </p:attrNameLst>
                                      </p:cBhvr>
                                      <p:tavLst>
                                        <p:tav tm="0">
                                          <p:val>
                                            <p:strVal val="ppt_x"/>
                                          </p:val>
                                        </p:tav>
                                        <p:tav tm="100000">
                                          <p:val>
                                            <p:strVal val="0-ppt_w/2"/>
                                          </p:val>
                                        </p:tav>
                                      </p:tavLst>
                                    </p:anim>
                                    <p:anim calcmode="lin" valueType="num">
                                      <p:cBhvr additive="base">
                                        <p:cTn id="235" dur="3000"/>
                                        <p:tgtEl>
                                          <p:spTgt spid="22"/>
                                        </p:tgtEl>
                                        <p:attrNameLst>
                                          <p:attrName>ppt_y</p:attrName>
                                        </p:attrNameLst>
                                      </p:cBhvr>
                                      <p:tavLst>
                                        <p:tav tm="0">
                                          <p:val>
                                            <p:strVal val="ppt_y"/>
                                          </p:val>
                                        </p:tav>
                                        <p:tav tm="100000">
                                          <p:val>
                                            <p:strVal val="0-ppt_h/2"/>
                                          </p:val>
                                        </p:tav>
                                      </p:tavLst>
                                    </p:anim>
                                    <p:set>
                                      <p:cBhvr>
                                        <p:cTn id="236" dur="1" fill="hold">
                                          <p:stCondLst>
                                            <p:cond delay="2999"/>
                                          </p:stCondLst>
                                        </p:cTn>
                                        <p:tgtEl>
                                          <p:spTgt spid="22"/>
                                        </p:tgtEl>
                                        <p:attrNameLst>
                                          <p:attrName>style.visibility</p:attrName>
                                        </p:attrNameLst>
                                      </p:cBhvr>
                                      <p:to>
                                        <p:strVal val="hidden"/>
                                      </p:to>
                                    </p:set>
                                  </p:childTnLst>
                                </p:cTn>
                              </p:par>
                              <p:par>
                                <p:cTn id="237" presetID="2" presetClass="exit" presetSubtype="9" fill="hold" grpId="2" nodeType="withEffect">
                                  <p:stCondLst>
                                    <p:cond delay="0"/>
                                  </p:stCondLst>
                                  <p:childTnLst>
                                    <p:anim calcmode="lin" valueType="num">
                                      <p:cBhvr additive="base">
                                        <p:cTn id="238" dur="3000"/>
                                        <p:tgtEl>
                                          <p:spTgt spid="24"/>
                                        </p:tgtEl>
                                        <p:attrNameLst>
                                          <p:attrName>ppt_x</p:attrName>
                                        </p:attrNameLst>
                                      </p:cBhvr>
                                      <p:tavLst>
                                        <p:tav tm="0">
                                          <p:val>
                                            <p:strVal val="ppt_x"/>
                                          </p:val>
                                        </p:tav>
                                        <p:tav tm="100000">
                                          <p:val>
                                            <p:strVal val="0-ppt_w/2"/>
                                          </p:val>
                                        </p:tav>
                                      </p:tavLst>
                                    </p:anim>
                                    <p:anim calcmode="lin" valueType="num">
                                      <p:cBhvr additive="base">
                                        <p:cTn id="239" dur="3000"/>
                                        <p:tgtEl>
                                          <p:spTgt spid="24"/>
                                        </p:tgtEl>
                                        <p:attrNameLst>
                                          <p:attrName>ppt_y</p:attrName>
                                        </p:attrNameLst>
                                      </p:cBhvr>
                                      <p:tavLst>
                                        <p:tav tm="0">
                                          <p:val>
                                            <p:strVal val="ppt_y"/>
                                          </p:val>
                                        </p:tav>
                                        <p:tav tm="100000">
                                          <p:val>
                                            <p:strVal val="0-ppt_h/2"/>
                                          </p:val>
                                        </p:tav>
                                      </p:tavLst>
                                    </p:anim>
                                    <p:set>
                                      <p:cBhvr>
                                        <p:cTn id="240" dur="1" fill="hold">
                                          <p:stCondLst>
                                            <p:cond delay="2999"/>
                                          </p:stCondLst>
                                        </p:cTn>
                                        <p:tgtEl>
                                          <p:spTgt spid="24"/>
                                        </p:tgtEl>
                                        <p:attrNameLst>
                                          <p:attrName>style.visibility</p:attrName>
                                        </p:attrNameLst>
                                      </p:cBhvr>
                                      <p:to>
                                        <p:strVal val="hidden"/>
                                      </p:to>
                                    </p:set>
                                  </p:childTnLst>
                                </p:cTn>
                              </p:par>
                              <p:par>
                                <p:cTn id="241" presetID="2" presetClass="exit" presetSubtype="9" fill="hold" grpId="2" nodeType="withEffect">
                                  <p:stCondLst>
                                    <p:cond delay="0"/>
                                  </p:stCondLst>
                                  <p:childTnLst>
                                    <p:anim calcmode="lin" valueType="num">
                                      <p:cBhvr additive="base">
                                        <p:cTn id="242" dur="3000"/>
                                        <p:tgtEl>
                                          <p:spTgt spid="26"/>
                                        </p:tgtEl>
                                        <p:attrNameLst>
                                          <p:attrName>ppt_x</p:attrName>
                                        </p:attrNameLst>
                                      </p:cBhvr>
                                      <p:tavLst>
                                        <p:tav tm="0">
                                          <p:val>
                                            <p:strVal val="ppt_x"/>
                                          </p:val>
                                        </p:tav>
                                        <p:tav tm="100000">
                                          <p:val>
                                            <p:strVal val="0-ppt_w/2"/>
                                          </p:val>
                                        </p:tav>
                                      </p:tavLst>
                                    </p:anim>
                                    <p:anim calcmode="lin" valueType="num">
                                      <p:cBhvr additive="base">
                                        <p:cTn id="243" dur="3000"/>
                                        <p:tgtEl>
                                          <p:spTgt spid="26"/>
                                        </p:tgtEl>
                                        <p:attrNameLst>
                                          <p:attrName>ppt_y</p:attrName>
                                        </p:attrNameLst>
                                      </p:cBhvr>
                                      <p:tavLst>
                                        <p:tav tm="0">
                                          <p:val>
                                            <p:strVal val="ppt_y"/>
                                          </p:val>
                                        </p:tav>
                                        <p:tav tm="100000">
                                          <p:val>
                                            <p:strVal val="0-ppt_h/2"/>
                                          </p:val>
                                        </p:tav>
                                      </p:tavLst>
                                    </p:anim>
                                    <p:set>
                                      <p:cBhvr>
                                        <p:cTn id="244" dur="1" fill="hold">
                                          <p:stCondLst>
                                            <p:cond delay="2999"/>
                                          </p:stCondLst>
                                        </p:cTn>
                                        <p:tgtEl>
                                          <p:spTgt spid="26"/>
                                        </p:tgtEl>
                                        <p:attrNameLst>
                                          <p:attrName>style.visibility</p:attrName>
                                        </p:attrNameLst>
                                      </p:cBhvr>
                                      <p:to>
                                        <p:strVal val="hidden"/>
                                      </p:to>
                                    </p:set>
                                  </p:childTnLst>
                                </p:cTn>
                              </p:par>
                              <p:par>
                                <p:cTn id="245" presetID="2" presetClass="exit" presetSubtype="9" fill="hold" grpId="2" nodeType="withEffect">
                                  <p:stCondLst>
                                    <p:cond delay="0"/>
                                  </p:stCondLst>
                                  <p:childTnLst>
                                    <p:anim calcmode="lin" valueType="num">
                                      <p:cBhvr additive="base">
                                        <p:cTn id="246" dur="3000"/>
                                        <p:tgtEl>
                                          <p:spTgt spid="28"/>
                                        </p:tgtEl>
                                        <p:attrNameLst>
                                          <p:attrName>ppt_x</p:attrName>
                                        </p:attrNameLst>
                                      </p:cBhvr>
                                      <p:tavLst>
                                        <p:tav tm="0">
                                          <p:val>
                                            <p:strVal val="ppt_x"/>
                                          </p:val>
                                        </p:tav>
                                        <p:tav tm="100000">
                                          <p:val>
                                            <p:strVal val="0-ppt_w/2"/>
                                          </p:val>
                                        </p:tav>
                                      </p:tavLst>
                                    </p:anim>
                                    <p:anim calcmode="lin" valueType="num">
                                      <p:cBhvr additive="base">
                                        <p:cTn id="247" dur="3000"/>
                                        <p:tgtEl>
                                          <p:spTgt spid="28"/>
                                        </p:tgtEl>
                                        <p:attrNameLst>
                                          <p:attrName>ppt_y</p:attrName>
                                        </p:attrNameLst>
                                      </p:cBhvr>
                                      <p:tavLst>
                                        <p:tav tm="0">
                                          <p:val>
                                            <p:strVal val="ppt_y"/>
                                          </p:val>
                                        </p:tav>
                                        <p:tav tm="100000">
                                          <p:val>
                                            <p:strVal val="0-ppt_h/2"/>
                                          </p:val>
                                        </p:tav>
                                      </p:tavLst>
                                    </p:anim>
                                    <p:set>
                                      <p:cBhvr>
                                        <p:cTn id="248" dur="1" fill="hold">
                                          <p:stCondLst>
                                            <p:cond delay="2999"/>
                                          </p:stCondLst>
                                        </p:cTn>
                                        <p:tgtEl>
                                          <p:spTgt spid="28"/>
                                        </p:tgtEl>
                                        <p:attrNameLst>
                                          <p:attrName>style.visibility</p:attrName>
                                        </p:attrNameLst>
                                      </p:cBhvr>
                                      <p:to>
                                        <p:strVal val="hidden"/>
                                      </p:to>
                                    </p:set>
                                  </p:childTnLst>
                                </p:cTn>
                              </p:par>
                              <p:par>
                                <p:cTn id="249" presetID="2" presetClass="exit" presetSubtype="3" fill="hold" grpId="2" nodeType="withEffect">
                                  <p:stCondLst>
                                    <p:cond delay="0"/>
                                  </p:stCondLst>
                                  <p:childTnLst>
                                    <p:anim calcmode="lin" valueType="num">
                                      <p:cBhvr additive="base">
                                        <p:cTn id="250" dur="3000"/>
                                        <p:tgtEl>
                                          <p:spTgt spid="6"/>
                                        </p:tgtEl>
                                        <p:attrNameLst>
                                          <p:attrName>ppt_x</p:attrName>
                                        </p:attrNameLst>
                                      </p:cBhvr>
                                      <p:tavLst>
                                        <p:tav tm="0">
                                          <p:val>
                                            <p:strVal val="ppt_x"/>
                                          </p:val>
                                        </p:tav>
                                        <p:tav tm="100000">
                                          <p:val>
                                            <p:strVal val="1+ppt_w/2"/>
                                          </p:val>
                                        </p:tav>
                                      </p:tavLst>
                                    </p:anim>
                                    <p:anim calcmode="lin" valueType="num">
                                      <p:cBhvr additive="base">
                                        <p:cTn id="251" dur="3000"/>
                                        <p:tgtEl>
                                          <p:spTgt spid="6"/>
                                        </p:tgtEl>
                                        <p:attrNameLst>
                                          <p:attrName>ppt_y</p:attrName>
                                        </p:attrNameLst>
                                      </p:cBhvr>
                                      <p:tavLst>
                                        <p:tav tm="0">
                                          <p:val>
                                            <p:strVal val="ppt_y"/>
                                          </p:val>
                                        </p:tav>
                                        <p:tav tm="100000">
                                          <p:val>
                                            <p:strVal val="0-ppt_h/2"/>
                                          </p:val>
                                        </p:tav>
                                      </p:tavLst>
                                    </p:anim>
                                    <p:set>
                                      <p:cBhvr>
                                        <p:cTn id="252" dur="1" fill="hold">
                                          <p:stCondLst>
                                            <p:cond delay="2999"/>
                                          </p:stCondLst>
                                        </p:cTn>
                                        <p:tgtEl>
                                          <p:spTgt spid="6"/>
                                        </p:tgtEl>
                                        <p:attrNameLst>
                                          <p:attrName>style.visibility</p:attrName>
                                        </p:attrNameLst>
                                      </p:cBhvr>
                                      <p:to>
                                        <p:strVal val="hidden"/>
                                      </p:to>
                                    </p:set>
                                  </p:childTnLst>
                                </p:cTn>
                              </p:par>
                              <p:par>
                                <p:cTn id="253" presetID="2" presetClass="exit" presetSubtype="3" fill="hold" grpId="2" nodeType="withEffect">
                                  <p:stCondLst>
                                    <p:cond delay="0"/>
                                  </p:stCondLst>
                                  <p:childTnLst>
                                    <p:anim calcmode="lin" valueType="num">
                                      <p:cBhvr additive="base">
                                        <p:cTn id="254" dur="3000"/>
                                        <p:tgtEl>
                                          <p:spTgt spid="8"/>
                                        </p:tgtEl>
                                        <p:attrNameLst>
                                          <p:attrName>ppt_x</p:attrName>
                                        </p:attrNameLst>
                                      </p:cBhvr>
                                      <p:tavLst>
                                        <p:tav tm="0">
                                          <p:val>
                                            <p:strVal val="ppt_x"/>
                                          </p:val>
                                        </p:tav>
                                        <p:tav tm="100000">
                                          <p:val>
                                            <p:strVal val="1+ppt_w/2"/>
                                          </p:val>
                                        </p:tav>
                                      </p:tavLst>
                                    </p:anim>
                                    <p:anim calcmode="lin" valueType="num">
                                      <p:cBhvr additive="base">
                                        <p:cTn id="255" dur="3000"/>
                                        <p:tgtEl>
                                          <p:spTgt spid="8"/>
                                        </p:tgtEl>
                                        <p:attrNameLst>
                                          <p:attrName>ppt_y</p:attrName>
                                        </p:attrNameLst>
                                      </p:cBhvr>
                                      <p:tavLst>
                                        <p:tav tm="0">
                                          <p:val>
                                            <p:strVal val="ppt_y"/>
                                          </p:val>
                                        </p:tav>
                                        <p:tav tm="100000">
                                          <p:val>
                                            <p:strVal val="0-ppt_h/2"/>
                                          </p:val>
                                        </p:tav>
                                      </p:tavLst>
                                    </p:anim>
                                    <p:set>
                                      <p:cBhvr>
                                        <p:cTn id="256" dur="1" fill="hold">
                                          <p:stCondLst>
                                            <p:cond delay="2999"/>
                                          </p:stCondLst>
                                        </p:cTn>
                                        <p:tgtEl>
                                          <p:spTgt spid="8"/>
                                        </p:tgtEl>
                                        <p:attrNameLst>
                                          <p:attrName>style.visibility</p:attrName>
                                        </p:attrNameLst>
                                      </p:cBhvr>
                                      <p:to>
                                        <p:strVal val="hidden"/>
                                      </p:to>
                                    </p:set>
                                  </p:childTnLst>
                                </p:cTn>
                              </p:par>
                              <p:par>
                                <p:cTn id="257" presetID="2" presetClass="exit" presetSubtype="3" fill="hold" grpId="2" nodeType="withEffect">
                                  <p:stCondLst>
                                    <p:cond delay="0"/>
                                  </p:stCondLst>
                                  <p:childTnLst>
                                    <p:anim calcmode="lin" valueType="num">
                                      <p:cBhvr additive="base">
                                        <p:cTn id="258" dur="3000"/>
                                        <p:tgtEl>
                                          <p:spTgt spid="10"/>
                                        </p:tgtEl>
                                        <p:attrNameLst>
                                          <p:attrName>ppt_x</p:attrName>
                                        </p:attrNameLst>
                                      </p:cBhvr>
                                      <p:tavLst>
                                        <p:tav tm="0">
                                          <p:val>
                                            <p:strVal val="ppt_x"/>
                                          </p:val>
                                        </p:tav>
                                        <p:tav tm="100000">
                                          <p:val>
                                            <p:strVal val="1+ppt_w/2"/>
                                          </p:val>
                                        </p:tav>
                                      </p:tavLst>
                                    </p:anim>
                                    <p:anim calcmode="lin" valueType="num">
                                      <p:cBhvr additive="base">
                                        <p:cTn id="259" dur="3000"/>
                                        <p:tgtEl>
                                          <p:spTgt spid="10"/>
                                        </p:tgtEl>
                                        <p:attrNameLst>
                                          <p:attrName>ppt_y</p:attrName>
                                        </p:attrNameLst>
                                      </p:cBhvr>
                                      <p:tavLst>
                                        <p:tav tm="0">
                                          <p:val>
                                            <p:strVal val="ppt_y"/>
                                          </p:val>
                                        </p:tav>
                                        <p:tav tm="100000">
                                          <p:val>
                                            <p:strVal val="0-ppt_h/2"/>
                                          </p:val>
                                        </p:tav>
                                      </p:tavLst>
                                    </p:anim>
                                    <p:set>
                                      <p:cBhvr>
                                        <p:cTn id="260" dur="1" fill="hold">
                                          <p:stCondLst>
                                            <p:cond delay="2999"/>
                                          </p:stCondLst>
                                        </p:cTn>
                                        <p:tgtEl>
                                          <p:spTgt spid="10"/>
                                        </p:tgtEl>
                                        <p:attrNameLst>
                                          <p:attrName>style.visibility</p:attrName>
                                        </p:attrNameLst>
                                      </p:cBhvr>
                                      <p:to>
                                        <p:strVal val="hidden"/>
                                      </p:to>
                                    </p:set>
                                  </p:childTnLst>
                                </p:cTn>
                              </p:par>
                              <p:par>
                                <p:cTn id="261" presetID="2" presetClass="exit" presetSubtype="3" fill="hold" grpId="2" nodeType="withEffect">
                                  <p:stCondLst>
                                    <p:cond delay="0"/>
                                  </p:stCondLst>
                                  <p:childTnLst>
                                    <p:anim calcmode="lin" valueType="num">
                                      <p:cBhvr additive="base">
                                        <p:cTn id="262" dur="3000"/>
                                        <p:tgtEl>
                                          <p:spTgt spid="12"/>
                                        </p:tgtEl>
                                        <p:attrNameLst>
                                          <p:attrName>ppt_x</p:attrName>
                                        </p:attrNameLst>
                                      </p:cBhvr>
                                      <p:tavLst>
                                        <p:tav tm="0">
                                          <p:val>
                                            <p:strVal val="ppt_x"/>
                                          </p:val>
                                        </p:tav>
                                        <p:tav tm="100000">
                                          <p:val>
                                            <p:strVal val="1+ppt_w/2"/>
                                          </p:val>
                                        </p:tav>
                                      </p:tavLst>
                                    </p:anim>
                                    <p:anim calcmode="lin" valueType="num">
                                      <p:cBhvr additive="base">
                                        <p:cTn id="263" dur="3000"/>
                                        <p:tgtEl>
                                          <p:spTgt spid="12"/>
                                        </p:tgtEl>
                                        <p:attrNameLst>
                                          <p:attrName>ppt_y</p:attrName>
                                        </p:attrNameLst>
                                      </p:cBhvr>
                                      <p:tavLst>
                                        <p:tav tm="0">
                                          <p:val>
                                            <p:strVal val="ppt_y"/>
                                          </p:val>
                                        </p:tav>
                                        <p:tav tm="100000">
                                          <p:val>
                                            <p:strVal val="0-ppt_h/2"/>
                                          </p:val>
                                        </p:tav>
                                      </p:tavLst>
                                    </p:anim>
                                    <p:set>
                                      <p:cBhvr>
                                        <p:cTn id="264" dur="1" fill="hold">
                                          <p:stCondLst>
                                            <p:cond delay="2999"/>
                                          </p:stCondLst>
                                        </p:cTn>
                                        <p:tgtEl>
                                          <p:spTgt spid="12"/>
                                        </p:tgtEl>
                                        <p:attrNameLst>
                                          <p:attrName>style.visibility</p:attrName>
                                        </p:attrNameLst>
                                      </p:cBhvr>
                                      <p:to>
                                        <p:strVal val="hidden"/>
                                      </p:to>
                                    </p:set>
                                  </p:childTnLst>
                                </p:cTn>
                              </p:par>
                              <p:par>
                                <p:cTn id="265" presetID="2" presetClass="exit" presetSubtype="3" fill="hold" grpId="2" nodeType="withEffect">
                                  <p:stCondLst>
                                    <p:cond delay="0"/>
                                  </p:stCondLst>
                                  <p:childTnLst>
                                    <p:anim calcmode="lin" valueType="num">
                                      <p:cBhvr additive="base">
                                        <p:cTn id="266" dur="3000"/>
                                        <p:tgtEl>
                                          <p:spTgt spid="14"/>
                                        </p:tgtEl>
                                        <p:attrNameLst>
                                          <p:attrName>ppt_x</p:attrName>
                                        </p:attrNameLst>
                                      </p:cBhvr>
                                      <p:tavLst>
                                        <p:tav tm="0">
                                          <p:val>
                                            <p:strVal val="ppt_x"/>
                                          </p:val>
                                        </p:tav>
                                        <p:tav tm="100000">
                                          <p:val>
                                            <p:strVal val="1+ppt_w/2"/>
                                          </p:val>
                                        </p:tav>
                                      </p:tavLst>
                                    </p:anim>
                                    <p:anim calcmode="lin" valueType="num">
                                      <p:cBhvr additive="base">
                                        <p:cTn id="267" dur="3000"/>
                                        <p:tgtEl>
                                          <p:spTgt spid="14"/>
                                        </p:tgtEl>
                                        <p:attrNameLst>
                                          <p:attrName>ppt_y</p:attrName>
                                        </p:attrNameLst>
                                      </p:cBhvr>
                                      <p:tavLst>
                                        <p:tav tm="0">
                                          <p:val>
                                            <p:strVal val="ppt_y"/>
                                          </p:val>
                                        </p:tav>
                                        <p:tav tm="100000">
                                          <p:val>
                                            <p:strVal val="0-ppt_h/2"/>
                                          </p:val>
                                        </p:tav>
                                      </p:tavLst>
                                    </p:anim>
                                    <p:set>
                                      <p:cBhvr>
                                        <p:cTn id="268" dur="1" fill="hold">
                                          <p:stCondLst>
                                            <p:cond delay="2999"/>
                                          </p:stCondLst>
                                        </p:cTn>
                                        <p:tgtEl>
                                          <p:spTgt spid="14"/>
                                        </p:tgtEl>
                                        <p:attrNameLst>
                                          <p:attrName>style.visibility</p:attrName>
                                        </p:attrNameLst>
                                      </p:cBhvr>
                                      <p:to>
                                        <p:strVal val="hidden"/>
                                      </p:to>
                                    </p:set>
                                  </p:childTnLst>
                                </p:cTn>
                              </p:par>
                              <p:par>
                                <p:cTn id="269" presetID="2" presetClass="exit" presetSubtype="3" fill="hold" grpId="2" nodeType="withEffect">
                                  <p:stCondLst>
                                    <p:cond delay="0"/>
                                  </p:stCondLst>
                                  <p:childTnLst>
                                    <p:anim calcmode="lin" valueType="num">
                                      <p:cBhvr additive="base">
                                        <p:cTn id="270" dur="3000"/>
                                        <p:tgtEl>
                                          <p:spTgt spid="16"/>
                                        </p:tgtEl>
                                        <p:attrNameLst>
                                          <p:attrName>ppt_x</p:attrName>
                                        </p:attrNameLst>
                                      </p:cBhvr>
                                      <p:tavLst>
                                        <p:tav tm="0">
                                          <p:val>
                                            <p:strVal val="ppt_x"/>
                                          </p:val>
                                        </p:tav>
                                        <p:tav tm="100000">
                                          <p:val>
                                            <p:strVal val="1+ppt_w/2"/>
                                          </p:val>
                                        </p:tav>
                                      </p:tavLst>
                                    </p:anim>
                                    <p:anim calcmode="lin" valueType="num">
                                      <p:cBhvr additive="base">
                                        <p:cTn id="271" dur="3000"/>
                                        <p:tgtEl>
                                          <p:spTgt spid="16"/>
                                        </p:tgtEl>
                                        <p:attrNameLst>
                                          <p:attrName>ppt_y</p:attrName>
                                        </p:attrNameLst>
                                      </p:cBhvr>
                                      <p:tavLst>
                                        <p:tav tm="0">
                                          <p:val>
                                            <p:strVal val="ppt_y"/>
                                          </p:val>
                                        </p:tav>
                                        <p:tav tm="100000">
                                          <p:val>
                                            <p:strVal val="0-ppt_h/2"/>
                                          </p:val>
                                        </p:tav>
                                      </p:tavLst>
                                    </p:anim>
                                    <p:set>
                                      <p:cBhvr>
                                        <p:cTn id="272" dur="1" fill="hold">
                                          <p:stCondLst>
                                            <p:cond delay="2999"/>
                                          </p:stCondLst>
                                        </p:cTn>
                                        <p:tgtEl>
                                          <p:spTgt spid="16"/>
                                        </p:tgtEl>
                                        <p:attrNameLst>
                                          <p:attrName>style.visibility</p:attrName>
                                        </p:attrNameLst>
                                      </p:cBhvr>
                                      <p:to>
                                        <p:strVal val="hidden"/>
                                      </p:to>
                                    </p:set>
                                  </p:childTnLst>
                                </p:cTn>
                              </p:par>
                              <p:par>
                                <p:cTn id="273" presetID="23" presetClass="entr" presetSubtype="288" fill="hold" nodeType="withEffect">
                                  <p:stCondLst>
                                    <p:cond delay="0"/>
                                  </p:stCondLst>
                                  <p:childTnLst>
                                    <p:set>
                                      <p:cBhvr>
                                        <p:cTn id="274" dur="1" fill="hold">
                                          <p:stCondLst>
                                            <p:cond delay="0"/>
                                          </p:stCondLst>
                                        </p:cTn>
                                        <p:tgtEl>
                                          <p:spTgt spid="4"/>
                                        </p:tgtEl>
                                        <p:attrNameLst>
                                          <p:attrName>style.visibility</p:attrName>
                                        </p:attrNameLst>
                                      </p:cBhvr>
                                      <p:to>
                                        <p:strVal val="visible"/>
                                      </p:to>
                                    </p:set>
                                    <p:anim calcmode="lin" valueType="num">
                                      <p:cBhvr>
                                        <p:cTn id="275" dur="3000" fill="hold"/>
                                        <p:tgtEl>
                                          <p:spTgt spid="4"/>
                                        </p:tgtEl>
                                        <p:attrNameLst>
                                          <p:attrName>ppt_w</p:attrName>
                                        </p:attrNameLst>
                                      </p:cBhvr>
                                      <p:tavLst>
                                        <p:tav tm="0">
                                          <p:val>
                                            <p:strVal val="4/3*#ppt_w"/>
                                          </p:val>
                                        </p:tav>
                                        <p:tav tm="100000">
                                          <p:val>
                                            <p:strVal val="#ppt_w"/>
                                          </p:val>
                                        </p:tav>
                                      </p:tavLst>
                                    </p:anim>
                                    <p:anim calcmode="lin" valueType="num">
                                      <p:cBhvr>
                                        <p:cTn id="276" dur="3000" fill="hold"/>
                                        <p:tgtEl>
                                          <p:spTgt spid="4"/>
                                        </p:tgtEl>
                                        <p:attrNameLst>
                                          <p:attrName>ppt_h</p:attrName>
                                        </p:attrNameLst>
                                      </p:cBhvr>
                                      <p:tavLst>
                                        <p:tav tm="0">
                                          <p:val>
                                            <p:strVal val="4/3*#ppt_h"/>
                                          </p:val>
                                        </p:tav>
                                        <p:tav tm="100000">
                                          <p:val>
                                            <p:strVal val="#ppt_h"/>
                                          </p:val>
                                        </p:tav>
                                      </p:tavLst>
                                    </p:anim>
                                  </p:childTnLst>
                                </p:cTn>
                              </p:par>
                              <p:par>
                                <p:cTn id="277" presetID="16" presetClass="entr" presetSubtype="37" fill="hold" nodeType="withEffect">
                                  <p:stCondLst>
                                    <p:cond delay="0"/>
                                  </p:stCondLst>
                                  <p:childTnLst>
                                    <p:set>
                                      <p:cBhvr>
                                        <p:cTn id="278" dur="1" fill="hold">
                                          <p:stCondLst>
                                            <p:cond delay="0"/>
                                          </p:stCondLst>
                                        </p:cTn>
                                        <p:tgtEl>
                                          <p:spTgt spid="4"/>
                                        </p:tgtEl>
                                        <p:attrNameLst>
                                          <p:attrName>style.visibility</p:attrName>
                                        </p:attrNameLst>
                                      </p:cBhvr>
                                      <p:to>
                                        <p:strVal val="visible"/>
                                      </p:to>
                                    </p:set>
                                    <p:animEffect transition="in" filter="barn(outVertical)">
                                      <p:cBhvr>
                                        <p:cTn id="279" dur="3000"/>
                                        <p:tgtEl>
                                          <p:spTgt spid="4"/>
                                        </p:tgtEl>
                                      </p:cBhvr>
                                    </p:animEffect>
                                  </p:childTnLst>
                                </p:cTn>
                              </p:par>
                            </p:childTnLst>
                          </p:cTn>
                        </p:par>
                        <p:par>
                          <p:cTn id="280" fill="hold">
                            <p:stCondLst>
                              <p:cond delay="6000"/>
                            </p:stCondLst>
                            <p:childTnLst>
                              <p:par>
                                <p:cTn id="281" presetID="17" presetClass="entr" presetSubtype="10" fill="hold" grpId="0" nodeType="afterEffect">
                                  <p:stCondLst>
                                    <p:cond delay="0"/>
                                  </p:stCondLst>
                                  <p:childTnLst>
                                    <p:set>
                                      <p:cBhvr>
                                        <p:cTn id="282" dur="1" fill="hold">
                                          <p:stCondLst>
                                            <p:cond delay="0"/>
                                          </p:stCondLst>
                                        </p:cTn>
                                        <p:tgtEl>
                                          <p:spTgt spid="29"/>
                                        </p:tgtEl>
                                        <p:attrNameLst>
                                          <p:attrName>style.visibility</p:attrName>
                                        </p:attrNameLst>
                                      </p:cBhvr>
                                      <p:to>
                                        <p:strVal val="visible"/>
                                      </p:to>
                                    </p:set>
                                    <p:anim calcmode="lin" valueType="num">
                                      <p:cBhvr>
                                        <p:cTn id="283" dur="2000" fill="hold"/>
                                        <p:tgtEl>
                                          <p:spTgt spid="29"/>
                                        </p:tgtEl>
                                        <p:attrNameLst>
                                          <p:attrName>ppt_w</p:attrName>
                                        </p:attrNameLst>
                                      </p:cBhvr>
                                      <p:tavLst>
                                        <p:tav tm="0">
                                          <p:val>
                                            <p:fltVal val="0"/>
                                          </p:val>
                                        </p:tav>
                                        <p:tav tm="100000">
                                          <p:val>
                                            <p:strVal val="#ppt_w"/>
                                          </p:val>
                                        </p:tav>
                                      </p:tavLst>
                                    </p:anim>
                                    <p:anim calcmode="lin" valueType="num">
                                      <p:cBhvr>
                                        <p:cTn id="284" dur="2000" fill="hold"/>
                                        <p:tgtEl>
                                          <p:spTgt spid="2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p:bldP spid="3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a:solidFill>
            <a:srgbClr val="002B82"/>
          </a:solidFill>
        </p:spPr>
        <p:txBody>
          <a:bodyPr/>
          <a:lstStyle/>
          <a:p>
            <a:endParaRPr lang="es-ES" dirty="0"/>
          </a:p>
        </p:txBody>
      </p:sp>
      <p:pic>
        <p:nvPicPr>
          <p:cNvPr id="4" name="3 Imagen" descr="iot9.jpg"/>
          <p:cNvPicPr>
            <a:picLocks noChangeAspect="1"/>
          </p:cNvPicPr>
          <p:nvPr/>
        </p:nvPicPr>
        <p:blipFill>
          <a:blip r:embed="rId2"/>
          <a:stretch>
            <a:fillRect/>
          </a:stretch>
        </p:blipFill>
        <p:spPr>
          <a:xfrm>
            <a:off x="0" y="0"/>
            <a:ext cx="9136568" cy="5143500"/>
          </a:xfrm>
          <a:prstGeom prst="rect">
            <a:avLst/>
          </a:prstGeom>
        </p:spPr>
      </p:pic>
      <p:sp>
        <p:nvSpPr>
          <p:cNvPr id="5" name="4 Rectángulo"/>
          <p:cNvSpPr/>
          <p:nvPr/>
        </p:nvSpPr>
        <p:spPr>
          <a:xfrm rot="20637084">
            <a:off x="-3752" y="190710"/>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637084">
            <a:off x="639158" y="190710"/>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0637084">
            <a:off x="1353571" y="190708"/>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637084">
            <a:off x="1996481" y="190708"/>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0637084">
            <a:off x="2639453" y="190712"/>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637084">
            <a:off x="3282363" y="190712"/>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0637084">
            <a:off x="3996776" y="190710"/>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637084">
            <a:off x="4639686" y="190710"/>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0637084">
            <a:off x="5211222" y="190713"/>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637084">
            <a:off x="5854132" y="190713"/>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637084">
            <a:off x="6568545" y="190711"/>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0637084">
            <a:off x="7211455" y="190711"/>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637084">
            <a:off x="7744004" y="190709"/>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20637084">
            <a:off x="-3750" y="1047966"/>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637084">
            <a:off x="639160" y="1047966"/>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20637084">
            <a:off x="1353573" y="1047964"/>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637084">
            <a:off x="1996483" y="1047964"/>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20637084">
            <a:off x="2639455" y="1047968"/>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637084">
            <a:off x="3282365" y="1047968"/>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20637084">
            <a:off x="3996778" y="1047966"/>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637084">
            <a:off x="4639688" y="1047966"/>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20637084">
            <a:off x="5211224" y="1047969"/>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20637084">
            <a:off x="5854134" y="1047969"/>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20637084">
            <a:off x="6568547" y="1047967"/>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20637084">
            <a:off x="7211457" y="1047967"/>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20637084">
            <a:off x="7744006" y="1047965"/>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20637084">
            <a:off x="-3751" y="1905223"/>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20637084">
            <a:off x="639159" y="1905223"/>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20637084">
            <a:off x="1353572" y="1905221"/>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20637084">
            <a:off x="1996482" y="1905221"/>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20637084">
            <a:off x="2639454" y="1905225"/>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20637084">
            <a:off x="3282364" y="1905225"/>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20637084">
            <a:off x="3996777" y="1905223"/>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20637084">
            <a:off x="4639687" y="1905223"/>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20637084">
            <a:off x="5211223" y="1905226"/>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20637084">
            <a:off x="5854133" y="1905226"/>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20637084">
            <a:off x="6568546" y="1905224"/>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20637084">
            <a:off x="7211456" y="1905224"/>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20637084">
            <a:off x="7744005" y="1905222"/>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20637084">
            <a:off x="-3751" y="2905354"/>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20637084">
            <a:off x="639159" y="2905354"/>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20637084">
            <a:off x="1353572" y="2905352"/>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20637084">
            <a:off x="1996482" y="2905352"/>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20637084">
            <a:off x="2639454" y="2905356"/>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20637084">
            <a:off x="3282364" y="2905356"/>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20637084">
            <a:off x="3996777" y="2905354"/>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20637084">
            <a:off x="4639687" y="2905354"/>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20637084">
            <a:off x="5211223" y="2905357"/>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20637084">
            <a:off x="5854133" y="2905357"/>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20637084">
            <a:off x="6568546" y="2905355"/>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20637084">
            <a:off x="7211456" y="2905355"/>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20637084">
            <a:off x="7744005" y="2905353"/>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20637084">
            <a:off x="-3752" y="3905488"/>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20637084">
            <a:off x="639158" y="3905488"/>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20637084">
            <a:off x="1353571" y="3905486"/>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20637084">
            <a:off x="1996481" y="3905486"/>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20637084">
            <a:off x="2639453" y="3905490"/>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20637084">
            <a:off x="3282363" y="3905490"/>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20637084">
            <a:off x="3996776" y="3905488"/>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20637084">
            <a:off x="4639686" y="3905488"/>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20637084">
            <a:off x="5211222" y="3905491"/>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20637084">
            <a:off x="5854132" y="3905491"/>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rot="20637084">
            <a:off x="6568545" y="3905489"/>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rot="20637084">
            <a:off x="7211455" y="3905489"/>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rot="20637084">
            <a:off x="7744004" y="3905487"/>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CuadroTexto"/>
          <p:cNvSpPr txBox="1"/>
          <p:nvPr/>
        </p:nvSpPr>
        <p:spPr>
          <a:xfrm>
            <a:off x="357158" y="857238"/>
            <a:ext cx="3805850" cy="954107"/>
          </a:xfrm>
          <a:prstGeom prst="rect">
            <a:avLst/>
          </a:prstGeom>
          <a:noFill/>
        </p:spPr>
        <p:txBody>
          <a:bodyPr wrap="none" rtlCol="0">
            <a:spAutoFit/>
          </a:bodyPr>
          <a:lstStyle/>
          <a:p>
            <a:pPr algn="ctr"/>
            <a:r>
              <a:rPr lang="es-E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Los procesos son el</a:t>
            </a:r>
          </a:p>
          <a:p>
            <a:pPr algn="ctr"/>
            <a:r>
              <a:rPr lang="es-E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 camino de tus sueños</a:t>
            </a:r>
            <a:endParaRPr lang="es-ES" sz="28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endParaRPr>
          </a:p>
        </p:txBody>
      </p:sp>
      <p:sp>
        <p:nvSpPr>
          <p:cNvPr id="71" name="70 Rectángulo"/>
          <p:cNvSpPr/>
          <p:nvPr/>
        </p:nvSpPr>
        <p:spPr>
          <a:xfrm>
            <a:off x="-214346" y="0"/>
            <a:ext cx="9715568" cy="5429270"/>
          </a:xfrm>
          <a:prstGeom prst="rec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1"/>
                                        </p:tgtEl>
                                        <p:attrNameLst>
                                          <p:attrName>style.opacity</p:attrName>
                                        </p:attrNameLst>
                                      </p:cBhvr>
                                      <p:to>
                                        <p:strVal val="0"/>
                                      </p:to>
                                    </p:set>
                                    <p:animEffect filter="image" prLst="opacity: 0">
                                      <p:cBhvr rctx="IE">
                                        <p:cTn id="7" dur="indefinite"/>
                                        <p:tgtEl>
                                          <p:spTgt spid="7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ppt_x"/>
                                          </p:val>
                                        </p:tav>
                                        <p:tav tm="100000">
                                          <p:val>
                                            <p:strVal val="#ppt_x"/>
                                          </p:val>
                                        </p:tav>
                                      </p:tavLst>
                                    </p:anim>
                                    <p:anim calcmode="lin" valueType="num">
                                      <p:cBhvr additive="base">
                                        <p:cTn id="11" dur="5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ppt_x"/>
                                          </p:val>
                                        </p:tav>
                                        <p:tav tm="100000">
                                          <p:val>
                                            <p:strVal val="#ppt_x"/>
                                          </p:val>
                                        </p:tav>
                                      </p:tavLst>
                                    </p:anim>
                                    <p:anim calcmode="lin" valueType="num">
                                      <p:cBhvr additive="base">
                                        <p:cTn id="15" dur="5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ppt_x"/>
                                          </p:val>
                                        </p:tav>
                                        <p:tav tm="100000">
                                          <p:val>
                                            <p:strVal val="#ppt_x"/>
                                          </p:val>
                                        </p:tav>
                                      </p:tavLst>
                                    </p:anim>
                                    <p:anim calcmode="lin" valueType="num">
                                      <p:cBhvr additive="base">
                                        <p:cTn id="19" dur="5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ppt_x"/>
                                          </p:val>
                                        </p:tav>
                                        <p:tav tm="100000">
                                          <p:val>
                                            <p:strVal val="#ppt_x"/>
                                          </p:val>
                                        </p:tav>
                                      </p:tavLst>
                                    </p:anim>
                                    <p:anim calcmode="lin" valueType="num">
                                      <p:cBhvr additive="base">
                                        <p:cTn id="23" dur="5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ppt_x"/>
                                          </p:val>
                                        </p:tav>
                                        <p:tav tm="100000">
                                          <p:val>
                                            <p:strVal val="#ppt_x"/>
                                          </p:val>
                                        </p:tav>
                                      </p:tavLst>
                                    </p:anim>
                                    <p:anim calcmode="lin" valueType="num">
                                      <p:cBhvr additive="base">
                                        <p:cTn id="27" dur="5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ppt_x"/>
                                          </p:val>
                                        </p:tav>
                                        <p:tav tm="100000">
                                          <p:val>
                                            <p:strVal val="#ppt_x"/>
                                          </p:val>
                                        </p:tav>
                                      </p:tavLst>
                                    </p:anim>
                                    <p:anim calcmode="lin" valueType="num">
                                      <p:cBhvr additive="base">
                                        <p:cTn id="31" dur="5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ppt_x"/>
                                          </p:val>
                                        </p:tav>
                                        <p:tav tm="100000">
                                          <p:val>
                                            <p:strVal val="#ppt_x"/>
                                          </p:val>
                                        </p:tav>
                                      </p:tavLst>
                                    </p:anim>
                                    <p:anim calcmode="lin" valueType="num">
                                      <p:cBhvr additive="base">
                                        <p:cTn id="35" dur="5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ppt_x"/>
                                          </p:val>
                                        </p:tav>
                                        <p:tav tm="100000">
                                          <p:val>
                                            <p:strVal val="#ppt_x"/>
                                          </p:val>
                                        </p:tav>
                                      </p:tavLst>
                                    </p:anim>
                                    <p:anim calcmode="lin" valueType="num">
                                      <p:cBhvr additive="base">
                                        <p:cTn id="39" dur="5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ppt_x"/>
                                          </p:val>
                                        </p:tav>
                                        <p:tav tm="100000">
                                          <p:val>
                                            <p:strVal val="#ppt_x"/>
                                          </p:val>
                                        </p:tav>
                                      </p:tavLst>
                                    </p:anim>
                                    <p:anim calcmode="lin" valueType="num">
                                      <p:cBhvr additive="base">
                                        <p:cTn id="43" dur="5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ppt_x"/>
                                          </p:val>
                                        </p:tav>
                                        <p:tav tm="100000">
                                          <p:val>
                                            <p:strVal val="#ppt_x"/>
                                          </p:val>
                                        </p:tav>
                                      </p:tavLst>
                                    </p:anim>
                                    <p:anim calcmode="lin" valueType="num">
                                      <p:cBhvr additive="base">
                                        <p:cTn id="47" dur="5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ppt_x"/>
                                          </p:val>
                                        </p:tav>
                                        <p:tav tm="100000">
                                          <p:val>
                                            <p:strVal val="#ppt_x"/>
                                          </p:val>
                                        </p:tav>
                                      </p:tavLst>
                                    </p:anim>
                                    <p:anim calcmode="lin" valueType="num">
                                      <p:cBhvr additive="base">
                                        <p:cTn id="51" dur="5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ppt_x"/>
                                          </p:val>
                                        </p:tav>
                                        <p:tav tm="100000">
                                          <p:val>
                                            <p:strVal val="#ppt_x"/>
                                          </p:val>
                                        </p:tav>
                                      </p:tavLst>
                                    </p:anim>
                                    <p:anim calcmode="lin" valueType="num">
                                      <p:cBhvr additive="base">
                                        <p:cTn id="55" dur="5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ppt_x"/>
                                          </p:val>
                                        </p:tav>
                                        <p:tav tm="100000">
                                          <p:val>
                                            <p:strVal val="#ppt_x"/>
                                          </p:val>
                                        </p:tav>
                                      </p:tavLst>
                                    </p:anim>
                                    <p:anim calcmode="lin" valueType="num">
                                      <p:cBhvr additive="base">
                                        <p:cTn id="59" dur="5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ppt_x"/>
                                          </p:val>
                                        </p:tav>
                                        <p:tav tm="100000">
                                          <p:val>
                                            <p:strVal val="#ppt_x"/>
                                          </p:val>
                                        </p:tav>
                                      </p:tavLst>
                                    </p:anim>
                                    <p:anim calcmode="lin" valueType="num">
                                      <p:cBhvr additive="base">
                                        <p:cTn id="63" dur="5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0" fill="hold"/>
                                        <p:tgtEl>
                                          <p:spTgt spid="19"/>
                                        </p:tgtEl>
                                        <p:attrNameLst>
                                          <p:attrName>ppt_x</p:attrName>
                                        </p:attrNameLst>
                                      </p:cBhvr>
                                      <p:tavLst>
                                        <p:tav tm="0">
                                          <p:val>
                                            <p:strVal val="#ppt_x"/>
                                          </p:val>
                                        </p:tav>
                                        <p:tav tm="100000">
                                          <p:val>
                                            <p:strVal val="#ppt_x"/>
                                          </p:val>
                                        </p:tav>
                                      </p:tavLst>
                                    </p:anim>
                                    <p:anim calcmode="lin" valueType="num">
                                      <p:cBhvr additive="base">
                                        <p:cTn id="67" dur="5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0" fill="hold"/>
                                        <p:tgtEl>
                                          <p:spTgt spid="20"/>
                                        </p:tgtEl>
                                        <p:attrNameLst>
                                          <p:attrName>ppt_x</p:attrName>
                                        </p:attrNameLst>
                                      </p:cBhvr>
                                      <p:tavLst>
                                        <p:tav tm="0">
                                          <p:val>
                                            <p:strVal val="#ppt_x"/>
                                          </p:val>
                                        </p:tav>
                                        <p:tav tm="100000">
                                          <p:val>
                                            <p:strVal val="#ppt_x"/>
                                          </p:val>
                                        </p:tav>
                                      </p:tavLst>
                                    </p:anim>
                                    <p:anim calcmode="lin" valueType="num">
                                      <p:cBhvr additive="base">
                                        <p:cTn id="71" dur="5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5000" fill="hold"/>
                                        <p:tgtEl>
                                          <p:spTgt spid="21"/>
                                        </p:tgtEl>
                                        <p:attrNameLst>
                                          <p:attrName>ppt_x</p:attrName>
                                        </p:attrNameLst>
                                      </p:cBhvr>
                                      <p:tavLst>
                                        <p:tav tm="0">
                                          <p:val>
                                            <p:strVal val="#ppt_x"/>
                                          </p:val>
                                        </p:tav>
                                        <p:tav tm="100000">
                                          <p:val>
                                            <p:strVal val="#ppt_x"/>
                                          </p:val>
                                        </p:tav>
                                      </p:tavLst>
                                    </p:anim>
                                    <p:anim calcmode="lin" valueType="num">
                                      <p:cBhvr additive="base">
                                        <p:cTn id="75" dur="5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5000" fill="hold"/>
                                        <p:tgtEl>
                                          <p:spTgt spid="22"/>
                                        </p:tgtEl>
                                        <p:attrNameLst>
                                          <p:attrName>ppt_x</p:attrName>
                                        </p:attrNameLst>
                                      </p:cBhvr>
                                      <p:tavLst>
                                        <p:tav tm="0">
                                          <p:val>
                                            <p:strVal val="#ppt_x"/>
                                          </p:val>
                                        </p:tav>
                                        <p:tav tm="100000">
                                          <p:val>
                                            <p:strVal val="#ppt_x"/>
                                          </p:val>
                                        </p:tav>
                                      </p:tavLst>
                                    </p:anim>
                                    <p:anim calcmode="lin" valueType="num">
                                      <p:cBhvr additive="base">
                                        <p:cTn id="79" dur="5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5000" fill="hold"/>
                                        <p:tgtEl>
                                          <p:spTgt spid="23"/>
                                        </p:tgtEl>
                                        <p:attrNameLst>
                                          <p:attrName>ppt_x</p:attrName>
                                        </p:attrNameLst>
                                      </p:cBhvr>
                                      <p:tavLst>
                                        <p:tav tm="0">
                                          <p:val>
                                            <p:strVal val="#ppt_x"/>
                                          </p:val>
                                        </p:tav>
                                        <p:tav tm="100000">
                                          <p:val>
                                            <p:strVal val="#ppt_x"/>
                                          </p:val>
                                        </p:tav>
                                      </p:tavLst>
                                    </p:anim>
                                    <p:anim calcmode="lin" valueType="num">
                                      <p:cBhvr additive="base">
                                        <p:cTn id="83" dur="5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5000" fill="hold"/>
                                        <p:tgtEl>
                                          <p:spTgt spid="24"/>
                                        </p:tgtEl>
                                        <p:attrNameLst>
                                          <p:attrName>ppt_x</p:attrName>
                                        </p:attrNameLst>
                                      </p:cBhvr>
                                      <p:tavLst>
                                        <p:tav tm="0">
                                          <p:val>
                                            <p:strVal val="#ppt_x"/>
                                          </p:val>
                                        </p:tav>
                                        <p:tav tm="100000">
                                          <p:val>
                                            <p:strVal val="#ppt_x"/>
                                          </p:val>
                                        </p:tav>
                                      </p:tavLst>
                                    </p:anim>
                                    <p:anim calcmode="lin" valueType="num">
                                      <p:cBhvr additive="base">
                                        <p:cTn id="87" dur="5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5000" fill="hold"/>
                                        <p:tgtEl>
                                          <p:spTgt spid="25"/>
                                        </p:tgtEl>
                                        <p:attrNameLst>
                                          <p:attrName>ppt_x</p:attrName>
                                        </p:attrNameLst>
                                      </p:cBhvr>
                                      <p:tavLst>
                                        <p:tav tm="0">
                                          <p:val>
                                            <p:strVal val="#ppt_x"/>
                                          </p:val>
                                        </p:tav>
                                        <p:tav tm="100000">
                                          <p:val>
                                            <p:strVal val="#ppt_x"/>
                                          </p:val>
                                        </p:tav>
                                      </p:tavLst>
                                    </p:anim>
                                    <p:anim calcmode="lin" valueType="num">
                                      <p:cBhvr additive="base">
                                        <p:cTn id="91" dur="5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5000" fill="hold"/>
                                        <p:tgtEl>
                                          <p:spTgt spid="26"/>
                                        </p:tgtEl>
                                        <p:attrNameLst>
                                          <p:attrName>ppt_x</p:attrName>
                                        </p:attrNameLst>
                                      </p:cBhvr>
                                      <p:tavLst>
                                        <p:tav tm="0">
                                          <p:val>
                                            <p:strVal val="#ppt_x"/>
                                          </p:val>
                                        </p:tav>
                                        <p:tav tm="100000">
                                          <p:val>
                                            <p:strVal val="#ppt_x"/>
                                          </p:val>
                                        </p:tav>
                                      </p:tavLst>
                                    </p:anim>
                                    <p:anim calcmode="lin" valueType="num">
                                      <p:cBhvr additive="base">
                                        <p:cTn id="95" dur="50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5000" fill="hold"/>
                                        <p:tgtEl>
                                          <p:spTgt spid="27"/>
                                        </p:tgtEl>
                                        <p:attrNameLst>
                                          <p:attrName>ppt_x</p:attrName>
                                        </p:attrNameLst>
                                      </p:cBhvr>
                                      <p:tavLst>
                                        <p:tav tm="0">
                                          <p:val>
                                            <p:strVal val="#ppt_x"/>
                                          </p:val>
                                        </p:tav>
                                        <p:tav tm="100000">
                                          <p:val>
                                            <p:strVal val="#ppt_x"/>
                                          </p:val>
                                        </p:tav>
                                      </p:tavLst>
                                    </p:anim>
                                    <p:anim calcmode="lin" valueType="num">
                                      <p:cBhvr additive="base">
                                        <p:cTn id="99" dur="5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5000" fill="hold"/>
                                        <p:tgtEl>
                                          <p:spTgt spid="28"/>
                                        </p:tgtEl>
                                        <p:attrNameLst>
                                          <p:attrName>ppt_x</p:attrName>
                                        </p:attrNameLst>
                                      </p:cBhvr>
                                      <p:tavLst>
                                        <p:tav tm="0">
                                          <p:val>
                                            <p:strVal val="#ppt_x"/>
                                          </p:val>
                                        </p:tav>
                                        <p:tav tm="100000">
                                          <p:val>
                                            <p:strVal val="#ppt_x"/>
                                          </p:val>
                                        </p:tav>
                                      </p:tavLst>
                                    </p:anim>
                                    <p:anim calcmode="lin" valueType="num">
                                      <p:cBhvr additive="base">
                                        <p:cTn id="103" dur="5000" fill="hold"/>
                                        <p:tgtEl>
                                          <p:spTgt spid="28"/>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5000" fill="hold"/>
                                        <p:tgtEl>
                                          <p:spTgt spid="29"/>
                                        </p:tgtEl>
                                        <p:attrNameLst>
                                          <p:attrName>ppt_x</p:attrName>
                                        </p:attrNameLst>
                                      </p:cBhvr>
                                      <p:tavLst>
                                        <p:tav tm="0">
                                          <p:val>
                                            <p:strVal val="#ppt_x"/>
                                          </p:val>
                                        </p:tav>
                                        <p:tav tm="100000">
                                          <p:val>
                                            <p:strVal val="#ppt_x"/>
                                          </p:val>
                                        </p:tav>
                                      </p:tavLst>
                                    </p:anim>
                                    <p:anim calcmode="lin" valueType="num">
                                      <p:cBhvr additive="base">
                                        <p:cTn id="107" dur="5000" fill="hold"/>
                                        <p:tgtEl>
                                          <p:spTgt spid="29"/>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5000" fill="hold"/>
                                        <p:tgtEl>
                                          <p:spTgt spid="30"/>
                                        </p:tgtEl>
                                        <p:attrNameLst>
                                          <p:attrName>ppt_x</p:attrName>
                                        </p:attrNameLst>
                                      </p:cBhvr>
                                      <p:tavLst>
                                        <p:tav tm="0">
                                          <p:val>
                                            <p:strVal val="#ppt_x"/>
                                          </p:val>
                                        </p:tav>
                                        <p:tav tm="100000">
                                          <p:val>
                                            <p:strVal val="#ppt_x"/>
                                          </p:val>
                                        </p:tav>
                                      </p:tavLst>
                                    </p:anim>
                                    <p:anim calcmode="lin" valueType="num">
                                      <p:cBhvr additive="base">
                                        <p:cTn id="111" dur="5000" fill="hold"/>
                                        <p:tgtEl>
                                          <p:spTgt spid="30"/>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5000" fill="hold"/>
                                        <p:tgtEl>
                                          <p:spTgt spid="31"/>
                                        </p:tgtEl>
                                        <p:attrNameLst>
                                          <p:attrName>ppt_x</p:attrName>
                                        </p:attrNameLst>
                                      </p:cBhvr>
                                      <p:tavLst>
                                        <p:tav tm="0">
                                          <p:val>
                                            <p:strVal val="#ppt_x"/>
                                          </p:val>
                                        </p:tav>
                                        <p:tav tm="100000">
                                          <p:val>
                                            <p:strVal val="#ppt_x"/>
                                          </p:val>
                                        </p:tav>
                                      </p:tavLst>
                                    </p:anim>
                                    <p:anim calcmode="lin" valueType="num">
                                      <p:cBhvr additive="base">
                                        <p:cTn id="115" dur="5000" fill="hold"/>
                                        <p:tgtEl>
                                          <p:spTgt spid="31"/>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5000" fill="hold"/>
                                        <p:tgtEl>
                                          <p:spTgt spid="32"/>
                                        </p:tgtEl>
                                        <p:attrNameLst>
                                          <p:attrName>ppt_x</p:attrName>
                                        </p:attrNameLst>
                                      </p:cBhvr>
                                      <p:tavLst>
                                        <p:tav tm="0">
                                          <p:val>
                                            <p:strVal val="#ppt_x"/>
                                          </p:val>
                                        </p:tav>
                                        <p:tav tm="100000">
                                          <p:val>
                                            <p:strVal val="#ppt_x"/>
                                          </p:val>
                                        </p:tav>
                                      </p:tavLst>
                                    </p:anim>
                                    <p:anim calcmode="lin" valueType="num">
                                      <p:cBhvr additive="base">
                                        <p:cTn id="119" dur="5000" fill="hold"/>
                                        <p:tgtEl>
                                          <p:spTgt spid="32"/>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5000" fill="hold"/>
                                        <p:tgtEl>
                                          <p:spTgt spid="33"/>
                                        </p:tgtEl>
                                        <p:attrNameLst>
                                          <p:attrName>ppt_x</p:attrName>
                                        </p:attrNameLst>
                                      </p:cBhvr>
                                      <p:tavLst>
                                        <p:tav tm="0">
                                          <p:val>
                                            <p:strVal val="#ppt_x"/>
                                          </p:val>
                                        </p:tav>
                                        <p:tav tm="100000">
                                          <p:val>
                                            <p:strVal val="#ppt_x"/>
                                          </p:val>
                                        </p:tav>
                                      </p:tavLst>
                                    </p:anim>
                                    <p:anim calcmode="lin" valueType="num">
                                      <p:cBhvr additive="base">
                                        <p:cTn id="123" dur="5000" fill="hold"/>
                                        <p:tgtEl>
                                          <p:spTgt spid="33"/>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5000" fill="hold"/>
                                        <p:tgtEl>
                                          <p:spTgt spid="34"/>
                                        </p:tgtEl>
                                        <p:attrNameLst>
                                          <p:attrName>ppt_x</p:attrName>
                                        </p:attrNameLst>
                                      </p:cBhvr>
                                      <p:tavLst>
                                        <p:tav tm="0">
                                          <p:val>
                                            <p:strVal val="#ppt_x"/>
                                          </p:val>
                                        </p:tav>
                                        <p:tav tm="100000">
                                          <p:val>
                                            <p:strVal val="#ppt_x"/>
                                          </p:val>
                                        </p:tav>
                                      </p:tavLst>
                                    </p:anim>
                                    <p:anim calcmode="lin" valueType="num">
                                      <p:cBhvr additive="base">
                                        <p:cTn id="127" dur="5000" fill="hold"/>
                                        <p:tgtEl>
                                          <p:spTgt spid="34"/>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additive="base">
                                        <p:cTn id="130" dur="5000" fill="hold"/>
                                        <p:tgtEl>
                                          <p:spTgt spid="35"/>
                                        </p:tgtEl>
                                        <p:attrNameLst>
                                          <p:attrName>ppt_x</p:attrName>
                                        </p:attrNameLst>
                                      </p:cBhvr>
                                      <p:tavLst>
                                        <p:tav tm="0">
                                          <p:val>
                                            <p:strVal val="#ppt_x"/>
                                          </p:val>
                                        </p:tav>
                                        <p:tav tm="100000">
                                          <p:val>
                                            <p:strVal val="#ppt_x"/>
                                          </p:val>
                                        </p:tav>
                                      </p:tavLst>
                                    </p:anim>
                                    <p:anim calcmode="lin" valueType="num">
                                      <p:cBhvr additive="base">
                                        <p:cTn id="131" dur="5000" fill="hold"/>
                                        <p:tgtEl>
                                          <p:spTgt spid="35"/>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additive="base">
                                        <p:cTn id="134" dur="5000" fill="hold"/>
                                        <p:tgtEl>
                                          <p:spTgt spid="36"/>
                                        </p:tgtEl>
                                        <p:attrNameLst>
                                          <p:attrName>ppt_x</p:attrName>
                                        </p:attrNameLst>
                                      </p:cBhvr>
                                      <p:tavLst>
                                        <p:tav tm="0">
                                          <p:val>
                                            <p:strVal val="#ppt_x"/>
                                          </p:val>
                                        </p:tav>
                                        <p:tav tm="100000">
                                          <p:val>
                                            <p:strVal val="#ppt_x"/>
                                          </p:val>
                                        </p:tav>
                                      </p:tavLst>
                                    </p:anim>
                                    <p:anim calcmode="lin" valueType="num">
                                      <p:cBhvr additive="base">
                                        <p:cTn id="135" dur="5000" fill="hold"/>
                                        <p:tgtEl>
                                          <p:spTgt spid="36"/>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37"/>
                                        </p:tgtEl>
                                        <p:attrNameLst>
                                          <p:attrName>style.visibility</p:attrName>
                                        </p:attrNameLst>
                                      </p:cBhvr>
                                      <p:to>
                                        <p:strVal val="visible"/>
                                      </p:to>
                                    </p:set>
                                    <p:anim calcmode="lin" valueType="num">
                                      <p:cBhvr additive="base">
                                        <p:cTn id="138" dur="5000" fill="hold"/>
                                        <p:tgtEl>
                                          <p:spTgt spid="37"/>
                                        </p:tgtEl>
                                        <p:attrNameLst>
                                          <p:attrName>ppt_x</p:attrName>
                                        </p:attrNameLst>
                                      </p:cBhvr>
                                      <p:tavLst>
                                        <p:tav tm="0">
                                          <p:val>
                                            <p:strVal val="#ppt_x"/>
                                          </p:val>
                                        </p:tav>
                                        <p:tav tm="100000">
                                          <p:val>
                                            <p:strVal val="#ppt_x"/>
                                          </p:val>
                                        </p:tav>
                                      </p:tavLst>
                                    </p:anim>
                                    <p:anim calcmode="lin" valueType="num">
                                      <p:cBhvr additive="base">
                                        <p:cTn id="139" dur="5000" fill="hold"/>
                                        <p:tgtEl>
                                          <p:spTgt spid="37"/>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38"/>
                                        </p:tgtEl>
                                        <p:attrNameLst>
                                          <p:attrName>style.visibility</p:attrName>
                                        </p:attrNameLst>
                                      </p:cBhvr>
                                      <p:to>
                                        <p:strVal val="visible"/>
                                      </p:to>
                                    </p:set>
                                    <p:anim calcmode="lin" valueType="num">
                                      <p:cBhvr additive="base">
                                        <p:cTn id="142" dur="5000" fill="hold"/>
                                        <p:tgtEl>
                                          <p:spTgt spid="38"/>
                                        </p:tgtEl>
                                        <p:attrNameLst>
                                          <p:attrName>ppt_x</p:attrName>
                                        </p:attrNameLst>
                                      </p:cBhvr>
                                      <p:tavLst>
                                        <p:tav tm="0">
                                          <p:val>
                                            <p:strVal val="#ppt_x"/>
                                          </p:val>
                                        </p:tav>
                                        <p:tav tm="100000">
                                          <p:val>
                                            <p:strVal val="#ppt_x"/>
                                          </p:val>
                                        </p:tav>
                                      </p:tavLst>
                                    </p:anim>
                                    <p:anim calcmode="lin" valueType="num">
                                      <p:cBhvr additive="base">
                                        <p:cTn id="143" dur="5000" fill="hold"/>
                                        <p:tgtEl>
                                          <p:spTgt spid="38"/>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39"/>
                                        </p:tgtEl>
                                        <p:attrNameLst>
                                          <p:attrName>style.visibility</p:attrName>
                                        </p:attrNameLst>
                                      </p:cBhvr>
                                      <p:to>
                                        <p:strVal val="visible"/>
                                      </p:to>
                                    </p:set>
                                    <p:anim calcmode="lin" valueType="num">
                                      <p:cBhvr additive="base">
                                        <p:cTn id="146" dur="5000" fill="hold"/>
                                        <p:tgtEl>
                                          <p:spTgt spid="39"/>
                                        </p:tgtEl>
                                        <p:attrNameLst>
                                          <p:attrName>ppt_x</p:attrName>
                                        </p:attrNameLst>
                                      </p:cBhvr>
                                      <p:tavLst>
                                        <p:tav tm="0">
                                          <p:val>
                                            <p:strVal val="#ppt_x"/>
                                          </p:val>
                                        </p:tav>
                                        <p:tav tm="100000">
                                          <p:val>
                                            <p:strVal val="#ppt_x"/>
                                          </p:val>
                                        </p:tav>
                                      </p:tavLst>
                                    </p:anim>
                                    <p:anim calcmode="lin" valueType="num">
                                      <p:cBhvr additive="base">
                                        <p:cTn id="147" dur="5000" fill="hold"/>
                                        <p:tgtEl>
                                          <p:spTgt spid="39"/>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40"/>
                                        </p:tgtEl>
                                        <p:attrNameLst>
                                          <p:attrName>style.visibility</p:attrName>
                                        </p:attrNameLst>
                                      </p:cBhvr>
                                      <p:to>
                                        <p:strVal val="visible"/>
                                      </p:to>
                                    </p:set>
                                    <p:anim calcmode="lin" valueType="num">
                                      <p:cBhvr additive="base">
                                        <p:cTn id="150" dur="5000" fill="hold"/>
                                        <p:tgtEl>
                                          <p:spTgt spid="40"/>
                                        </p:tgtEl>
                                        <p:attrNameLst>
                                          <p:attrName>ppt_x</p:attrName>
                                        </p:attrNameLst>
                                      </p:cBhvr>
                                      <p:tavLst>
                                        <p:tav tm="0">
                                          <p:val>
                                            <p:strVal val="#ppt_x"/>
                                          </p:val>
                                        </p:tav>
                                        <p:tav tm="100000">
                                          <p:val>
                                            <p:strVal val="#ppt_x"/>
                                          </p:val>
                                        </p:tav>
                                      </p:tavLst>
                                    </p:anim>
                                    <p:anim calcmode="lin" valueType="num">
                                      <p:cBhvr additive="base">
                                        <p:cTn id="151" dur="5000" fill="hold"/>
                                        <p:tgtEl>
                                          <p:spTgt spid="40"/>
                                        </p:tgtEl>
                                        <p:attrNameLst>
                                          <p:attrName>ppt_y</p:attrName>
                                        </p:attrNameLst>
                                      </p:cBhvr>
                                      <p:tavLst>
                                        <p:tav tm="0">
                                          <p:val>
                                            <p:strVal val="1+#ppt_h/2"/>
                                          </p:val>
                                        </p:tav>
                                        <p:tav tm="100000">
                                          <p:val>
                                            <p:strVal val="#ppt_y"/>
                                          </p:val>
                                        </p:tav>
                                      </p:tavLst>
                                    </p:anim>
                                  </p:childTnLst>
                                </p:cTn>
                              </p:par>
                              <p:par>
                                <p:cTn id="152" presetID="2" presetClass="entr" presetSubtype="4" fill="hold" grpId="0" nodeType="withEffect">
                                  <p:stCondLst>
                                    <p:cond delay="0"/>
                                  </p:stCondLst>
                                  <p:childTnLst>
                                    <p:set>
                                      <p:cBhvr>
                                        <p:cTn id="153" dur="1" fill="hold">
                                          <p:stCondLst>
                                            <p:cond delay="0"/>
                                          </p:stCondLst>
                                        </p:cTn>
                                        <p:tgtEl>
                                          <p:spTgt spid="41"/>
                                        </p:tgtEl>
                                        <p:attrNameLst>
                                          <p:attrName>style.visibility</p:attrName>
                                        </p:attrNameLst>
                                      </p:cBhvr>
                                      <p:to>
                                        <p:strVal val="visible"/>
                                      </p:to>
                                    </p:set>
                                    <p:anim calcmode="lin" valueType="num">
                                      <p:cBhvr additive="base">
                                        <p:cTn id="154" dur="5000" fill="hold"/>
                                        <p:tgtEl>
                                          <p:spTgt spid="41"/>
                                        </p:tgtEl>
                                        <p:attrNameLst>
                                          <p:attrName>ppt_x</p:attrName>
                                        </p:attrNameLst>
                                      </p:cBhvr>
                                      <p:tavLst>
                                        <p:tav tm="0">
                                          <p:val>
                                            <p:strVal val="#ppt_x"/>
                                          </p:val>
                                        </p:tav>
                                        <p:tav tm="100000">
                                          <p:val>
                                            <p:strVal val="#ppt_x"/>
                                          </p:val>
                                        </p:tav>
                                      </p:tavLst>
                                    </p:anim>
                                    <p:anim calcmode="lin" valueType="num">
                                      <p:cBhvr additive="base">
                                        <p:cTn id="155" dur="5000" fill="hold"/>
                                        <p:tgtEl>
                                          <p:spTgt spid="41"/>
                                        </p:tgtEl>
                                        <p:attrNameLst>
                                          <p:attrName>ppt_y</p:attrName>
                                        </p:attrNameLst>
                                      </p:cBhvr>
                                      <p:tavLst>
                                        <p:tav tm="0">
                                          <p:val>
                                            <p:strVal val="1+#ppt_h/2"/>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42"/>
                                        </p:tgtEl>
                                        <p:attrNameLst>
                                          <p:attrName>style.visibility</p:attrName>
                                        </p:attrNameLst>
                                      </p:cBhvr>
                                      <p:to>
                                        <p:strVal val="visible"/>
                                      </p:to>
                                    </p:set>
                                    <p:anim calcmode="lin" valueType="num">
                                      <p:cBhvr additive="base">
                                        <p:cTn id="158" dur="5000" fill="hold"/>
                                        <p:tgtEl>
                                          <p:spTgt spid="42"/>
                                        </p:tgtEl>
                                        <p:attrNameLst>
                                          <p:attrName>ppt_x</p:attrName>
                                        </p:attrNameLst>
                                      </p:cBhvr>
                                      <p:tavLst>
                                        <p:tav tm="0">
                                          <p:val>
                                            <p:strVal val="#ppt_x"/>
                                          </p:val>
                                        </p:tav>
                                        <p:tav tm="100000">
                                          <p:val>
                                            <p:strVal val="#ppt_x"/>
                                          </p:val>
                                        </p:tav>
                                      </p:tavLst>
                                    </p:anim>
                                    <p:anim calcmode="lin" valueType="num">
                                      <p:cBhvr additive="base">
                                        <p:cTn id="159" dur="5000" fill="hold"/>
                                        <p:tgtEl>
                                          <p:spTgt spid="42"/>
                                        </p:tgtEl>
                                        <p:attrNameLst>
                                          <p:attrName>ppt_y</p:attrName>
                                        </p:attrNameLst>
                                      </p:cBhvr>
                                      <p:tavLst>
                                        <p:tav tm="0">
                                          <p:val>
                                            <p:strVal val="1+#ppt_h/2"/>
                                          </p:val>
                                        </p:tav>
                                        <p:tav tm="100000">
                                          <p:val>
                                            <p:strVal val="#ppt_y"/>
                                          </p:val>
                                        </p:tav>
                                      </p:tavLst>
                                    </p:anim>
                                  </p:childTnLst>
                                </p:cTn>
                              </p:par>
                              <p:par>
                                <p:cTn id="160" presetID="2" presetClass="entr" presetSubtype="4" fill="hold" grpId="0" nodeType="withEffect">
                                  <p:stCondLst>
                                    <p:cond delay="0"/>
                                  </p:stCondLst>
                                  <p:childTnLst>
                                    <p:set>
                                      <p:cBhvr>
                                        <p:cTn id="161" dur="1" fill="hold">
                                          <p:stCondLst>
                                            <p:cond delay="0"/>
                                          </p:stCondLst>
                                        </p:cTn>
                                        <p:tgtEl>
                                          <p:spTgt spid="43"/>
                                        </p:tgtEl>
                                        <p:attrNameLst>
                                          <p:attrName>style.visibility</p:attrName>
                                        </p:attrNameLst>
                                      </p:cBhvr>
                                      <p:to>
                                        <p:strVal val="visible"/>
                                      </p:to>
                                    </p:set>
                                    <p:anim calcmode="lin" valueType="num">
                                      <p:cBhvr additive="base">
                                        <p:cTn id="162" dur="5000" fill="hold"/>
                                        <p:tgtEl>
                                          <p:spTgt spid="43"/>
                                        </p:tgtEl>
                                        <p:attrNameLst>
                                          <p:attrName>ppt_x</p:attrName>
                                        </p:attrNameLst>
                                      </p:cBhvr>
                                      <p:tavLst>
                                        <p:tav tm="0">
                                          <p:val>
                                            <p:strVal val="#ppt_x"/>
                                          </p:val>
                                        </p:tav>
                                        <p:tav tm="100000">
                                          <p:val>
                                            <p:strVal val="#ppt_x"/>
                                          </p:val>
                                        </p:tav>
                                      </p:tavLst>
                                    </p:anim>
                                    <p:anim calcmode="lin" valueType="num">
                                      <p:cBhvr additive="base">
                                        <p:cTn id="163" dur="5000" fill="hold"/>
                                        <p:tgtEl>
                                          <p:spTgt spid="43"/>
                                        </p:tgtEl>
                                        <p:attrNameLst>
                                          <p:attrName>ppt_y</p:attrName>
                                        </p:attrNameLst>
                                      </p:cBhvr>
                                      <p:tavLst>
                                        <p:tav tm="0">
                                          <p:val>
                                            <p:strVal val="1+#ppt_h/2"/>
                                          </p:val>
                                        </p:tav>
                                        <p:tav tm="100000">
                                          <p:val>
                                            <p:strVal val="#ppt_y"/>
                                          </p:val>
                                        </p:tav>
                                      </p:tavLst>
                                    </p:anim>
                                  </p:childTnLst>
                                </p:cTn>
                              </p:par>
                              <p:par>
                                <p:cTn id="164" presetID="2" presetClass="entr" presetSubtype="4" fill="hold" grpId="0" nodeType="withEffect">
                                  <p:stCondLst>
                                    <p:cond delay="0"/>
                                  </p:stCondLst>
                                  <p:childTnLst>
                                    <p:set>
                                      <p:cBhvr>
                                        <p:cTn id="165" dur="1" fill="hold">
                                          <p:stCondLst>
                                            <p:cond delay="0"/>
                                          </p:stCondLst>
                                        </p:cTn>
                                        <p:tgtEl>
                                          <p:spTgt spid="44"/>
                                        </p:tgtEl>
                                        <p:attrNameLst>
                                          <p:attrName>style.visibility</p:attrName>
                                        </p:attrNameLst>
                                      </p:cBhvr>
                                      <p:to>
                                        <p:strVal val="visible"/>
                                      </p:to>
                                    </p:set>
                                    <p:anim calcmode="lin" valueType="num">
                                      <p:cBhvr additive="base">
                                        <p:cTn id="166" dur="5000" fill="hold"/>
                                        <p:tgtEl>
                                          <p:spTgt spid="44"/>
                                        </p:tgtEl>
                                        <p:attrNameLst>
                                          <p:attrName>ppt_x</p:attrName>
                                        </p:attrNameLst>
                                      </p:cBhvr>
                                      <p:tavLst>
                                        <p:tav tm="0">
                                          <p:val>
                                            <p:strVal val="#ppt_x"/>
                                          </p:val>
                                        </p:tav>
                                        <p:tav tm="100000">
                                          <p:val>
                                            <p:strVal val="#ppt_x"/>
                                          </p:val>
                                        </p:tav>
                                      </p:tavLst>
                                    </p:anim>
                                    <p:anim calcmode="lin" valueType="num">
                                      <p:cBhvr additive="base">
                                        <p:cTn id="167" dur="5000" fill="hold"/>
                                        <p:tgtEl>
                                          <p:spTgt spid="44"/>
                                        </p:tgtEl>
                                        <p:attrNameLst>
                                          <p:attrName>ppt_y</p:attrName>
                                        </p:attrNameLst>
                                      </p:cBhvr>
                                      <p:tavLst>
                                        <p:tav tm="0">
                                          <p:val>
                                            <p:strVal val="1+#ppt_h/2"/>
                                          </p:val>
                                        </p:tav>
                                        <p:tav tm="100000">
                                          <p:val>
                                            <p:strVal val="#ppt_y"/>
                                          </p:val>
                                        </p:tav>
                                      </p:tavLst>
                                    </p:anim>
                                  </p:childTnLst>
                                </p:cTn>
                              </p:par>
                              <p:par>
                                <p:cTn id="168" presetID="2" presetClass="entr" presetSubtype="4" fill="hold" grpId="0" nodeType="withEffect">
                                  <p:stCondLst>
                                    <p:cond delay="0"/>
                                  </p:stCondLst>
                                  <p:childTnLst>
                                    <p:set>
                                      <p:cBhvr>
                                        <p:cTn id="169" dur="1" fill="hold">
                                          <p:stCondLst>
                                            <p:cond delay="0"/>
                                          </p:stCondLst>
                                        </p:cTn>
                                        <p:tgtEl>
                                          <p:spTgt spid="45"/>
                                        </p:tgtEl>
                                        <p:attrNameLst>
                                          <p:attrName>style.visibility</p:attrName>
                                        </p:attrNameLst>
                                      </p:cBhvr>
                                      <p:to>
                                        <p:strVal val="visible"/>
                                      </p:to>
                                    </p:set>
                                    <p:anim calcmode="lin" valueType="num">
                                      <p:cBhvr additive="base">
                                        <p:cTn id="170" dur="5000" fill="hold"/>
                                        <p:tgtEl>
                                          <p:spTgt spid="45"/>
                                        </p:tgtEl>
                                        <p:attrNameLst>
                                          <p:attrName>ppt_x</p:attrName>
                                        </p:attrNameLst>
                                      </p:cBhvr>
                                      <p:tavLst>
                                        <p:tav tm="0">
                                          <p:val>
                                            <p:strVal val="#ppt_x"/>
                                          </p:val>
                                        </p:tav>
                                        <p:tav tm="100000">
                                          <p:val>
                                            <p:strVal val="#ppt_x"/>
                                          </p:val>
                                        </p:tav>
                                      </p:tavLst>
                                    </p:anim>
                                    <p:anim calcmode="lin" valueType="num">
                                      <p:cBhvr additive="base">
                                        <p:cTn id="171" dur="5000" fill="hold"/>
                                        <p:tgtEl>
                                          <p:spTgt spid="45"/>
                                        </p:tgtEl>
                                        <p:attrNameLst>
                                          <p:attrName>ppt_y</p:attrName>
                                        </p:attrNameLst>
                                      </p:cBhvr>
                                      <p:tavLst>
                                        <p:tav tm="0">
                                          <p:val>
                                            <p:strVal val="1+#ppt_h/2"/>
                                          </p:val>
                                        </p:tav>
                                        <p:tav tm="100000">
                                          <p:val>
                                            <p:strVal val="#ppt_y"/>
                                          </p:val>
                                        </p:tav>
                                      </p:tavLst>
                                    </p:anim>
                                  </p:childTnLst>
                                </p:cTn>
                              </p:par>
                              <p:par>
                                <p:cTn id="172" presetID="2" presetClass="entr" presetSubtype="4" fill="hold" grpId="0" nodeType="withEffect">
                                  <p:stCondLst>
                                    <p:cond delay="0"/>
                                  </p:stCondLst>
                                  <p:childTnLst>
                                    <p:set>
                                      <p:cBhvr>
                                        <p:cTn id="173" dur="1" fill="hold">
                                          <p:stCondLst>
                                            <p:cond delay="0"/>
                                          </p:stCondLst>
                                        </p:cTn>
                                        <p:tgtEl>
                                          <p:spTgt spid="46"/>
                                        </p:tgtEl>
                                        <p:attrNameLst>
                                          <p:attrName>style.visibility</p:attrName>
                                        </p:attrNameLst>
                                      </p:cBhvr>
                                      <p:to>
                                        <p:strVal val="visible"/>
                                      </p:to>
                                    </p:set>
                                    <p:anim calcmode="lin" valueType="num">
                                      <p:cBhvr additive="base">
                                        <p:cTn id="174" dur="5000" fill="hold"/>
                                        <p:tgtEl>
                                          <p:spTgt spid="46"/>
                                        </p:tgtEl>
                                        <p:attrNameLst>
                                          <p:attrName>ppt_x</p:attrName>
                                        </p:attrNameLst>
                                      </p:cBhvr>
                                      <p:tavLst>
                                        <p:tav tm="0">
                                          <p:val>
                                            <p:strVal val="#ppt_x"/>
                                          </p:val>
                                        </p:tav>
                                        <p:tav tm="100000">
                                          <p:val>
                                            <p:strVal val="#ppt_x"/>
                                          </p:val>
                                        </p:tav>
                                      </p:tavLst>
                                    </p:anim>
                                    <p:anim calcmode="lin" valueType="num">
                                      <p:cBhvr additive="base">
                                        <p:cTn id="175" dur="5000" fill="hold"/>
                                        <p:tgtEl>
                                          <p:spTgt spid="46"/>
                                        </p:tgtEl>
                                        <p:attrNameLst>
                                          <p:attrName>ppt_y</p:attrName>
                                        </p:attrNameLst>
                                      </p:cBhvr>
                                      <p:tavLst>
                                        <p:tav tm="0">
                                          <p:val>
                                            <p:strVal val="1+#ppt_h/2"/>
                                          </p:val>
                                        </p:tav>
                                        <p:tav tm="100000">
                                          <p:val>
                                            <p:strVal val="#ppt_y"/>
                                          </p:val>
                                        </p:tav>
                                      </p:tavLst>
                                    </p:anim>
                                  </p:childTnLst>
                                </p:cTn>
                              </p:par>
                              <p:par>
                                <p:cTn id="176" presetID="2" presetClass="entr" presetSubtype="4" fill="hold" grpId="0" nodeType="withEffect">
                                  <p:stCondLst>
                                    <p:cond delay="0"/>
                                  </p:stCondLst>
                                  <p:childTnLst>
                                    <p:set>
                                      <p:cBhvr>
                                        <p:cTn id="177" dur="1" fill="hold">
                                          <p:stCondLst>
                                            <p:cond delay="0"/>
                                          </p:stCondLst>
                                        </p:cTn>
                                        <p:tgtEl>
                                          <p:spTgt spid="47"/>
                                        </p:tgtEl>
                                        <p:attrNameLst>
                                          <p:attrName>style.visibility</p:attrName>
                                        </p:attrNameLst>
                                      </p:cBhvr>
                                      <p:to>
                                        <p:strVal val="visible"/>
                                      </p:to>
                                    </p:set>
                                    <p:anim calcmode="lin" valueType="num">
                                      <p:cBhvr additive="base">
                                        <p:cTn id="178" dur="5000" fill="hold"/>
                                        <p:tgtEl>
                                          <p:spTgt spid="47"/>
                                        </p:tgtEl>
                                        <p:attrNameLst>
                                          <p:attrName>ppt_x</p:attrName>
                                        </p:attrNameLst>
                                      </p:cBhvr>
                                      <p:tavLst>
                                        <p:tav tm="0">
                                          <p:val>
                                            <p:strVal val="#ppt_x"/>
                                          </p:val>
                                        </p:tav>
                                        <p:tav tm="100000">
                                          <p:val>
                                            <p:strVal val="#ppt_x"/>
                                          </p:val>
                                        </p:tav>
                                      </p:tavLst>
                                    </p:anim>
                                    <p:anim calcmode="lin" valueType="num">
                                      <p:cBhvr additive="base">
                                        <p:cTn id="179" dur="5000" fill="hold"/>
                                        <p:tgtEl>
                                          <p:spTgt spid="47"/>
                                        </p:tgtEl>
                                        <p:attrNameLst>
                                          <p:attrName>ppt_y</p:attrName>
                                        </p:attrNameLst>
                                      </p:cBhvr>
                                      <p:tavLst>
                                        <p:tav tm="0">
                                          <p:val>
                                            <p:strVal val="1+#ppt_h/2"/>
                                          </p:val>
                                        </p:tav>
                                        <p:tav tm="100000">
                                          <p:val>
                                            <p:strVal val="#ppt_y"/>
                                          </p:val>
                                        </p:tav>
                                      </p:tavLst>
                                    </p:anim>
                                  </p:childTnLst>
                                </p:cTn>
                              </p:par>
                              <p:par>
                                <p:cTn id="180" presetID="2" presetClass="entr" presetSubtype="4" fill="hold" grpId="0" nodeType="withEffect">
                                  <p:stCondLst>
                                    <p:cond delay="0"/>
                                  </p:stCondLst>
                                  <p:childTnLst>
                                    <p:set>
                                      <p:cBhvr>
                                        <p:cTn id="181" dur="1" fill="hold">
                                          <p:stCondLst>
                                            <p:cond delay="0"/>
                                          </p:stCondLst>
                                        </p:cTn>
                                        <p:tgtEl>
                                          <p:spTgt spid="48"/>
                                        </p:tgtEl>
                                        <p:attrNameLst>
                                          <p:attrName>style.visibility</p:attrName>
                                        </p:attrNameLst>
                                      </p:cBhvr>
                                      <p:to>
                                        <p:strVal val="visible"/>
                                      </p:to>
                                    </p:set>
                                    <p:anim calcmode="lin" valueType="num">
                                      <p:cBhvr additive="base">
                                        <p:cTn id="182" dur="5000" fill="hold"/>
                                        <p:tgtEl>
                                          <p:spTgt spid="48"/>
                                        </p:tgtEl>
                                        <p:attrNameLst>
                                          <p:attrName>ppt_x</p:attrName>
                                        </p:attrNameLst>
                                      </p:cBhvr>
                                      <p:tavLst>
                                        <p:tav tm="0">
                                          <p:val>
                                            <p:strVal val="#ppt_x"/>
                                          </p:val>
                                        </p:tav>
                                        <p:tav tm="100000">
                                          <p:val>
                                            <p:strVal val="#ppt_x"/>
                                          </p:val>
                                        </p:tav>
                                      </p:tavLst>
                                    </p:anim>
                                    <p:anim calcmode="lin" valueType="num">
                                      <p:cBhvr additive="base">
                                        <p:cTn id="183" dur="5000" fill="hold"/>
                                        <p:tgtEl>
                                          <p:spTgt spid="48"/>
                                        </p:tgtEl>
                                        <p:attrNameLst>
                                          <p:attrName>ppt_y</p:attrName>
                                        </p:attrNameLst>
                                      </p:cBhvr>
                                      <p:tavLst>
                                        <p:tav tm="0">
                                          <p:val>
                                            <p:strVal val="1+#ppt_h/2"/>
                                          </p:val>
                                        </p:tav>
                                        <p:tav tm="100000">
                                          <p:val>
                                            <p:strVal val="#ppt_y"/>
                                          </p:val>
                                        </p:tav>
                                      </p:tavLst>
                                    </p:anim>
                                  </p:childTnLst>
                                </p:cTn>
                              </p:par>
                              <p:par>
                                <p:cTn id="184" presetID="2" presetClass="entr" presetSubtype="4" fill="hold" grpId="0" nodeType="withEffect">
                                  <p:stCondLst>
                                    <p:cond delay="0"/>
                                  </p:stCondLst>
                                  <p:childTnLst>
                                    <p:set>
                                      <p:cBhvr>
                                        <p:cTn id="185" dur="1" fill="hold">
                                          <p:stCondLst>
                                            <p:cond delay="0"/>
                                          </p:stCondLst>
                                        </p:cTn>
                                        <p:tgtEl>
                                          <p:spTgt spid="49"/>
                                        </p:tgtEl>
                                        <p:attrNameLst>
                                          <p:attrName>style.visibility</p:attrName>
                                        </p:attrNameLst>
                                      </p:cBhvr>
                                      <p:to>
                                        <p:strVal val="visible"/>
                                      </p:to>
                                    </p:set>
                                    <p:anim calcmode="lin" valueType="num">
                                      <p:cBhvr additive="base">
                                        <p:cTn id="186" dur="5000" fill="hold"/>
                                        <p:tgtEl>
                                          <p:spTgt spid="49"/>
                                        </p:tgtEl>
                                        <p:attrNameLst>
                                          <p:attrName>ppt_x</p:attrName>
                                        </p:attrNameLst>
                                      </p:cBhvr>
                                      <p:tavLst>
                                        <p:tav tm="0">
                                          <p:val>
                                            <p:strVal val="#ppt_x"/>
                                          </p:val>
                                        </p:tav>
                                        <p:tav tm="100000">
                                          <p:val>
                                            <p:strVal val="#ppt_x"/>
                                          </p:val>
                                        </p:tav>
                                      </p:tavLst>
                                    </p:anim>
                                    <p:anim calcmode="lin" valueType="num">
                                      <p:cBhvr additive="base">
                                        <p:cTn id="187" dur="5000" fill="hold"/>
                                        <p:tgtEl>
                                          <p:spTgt spid="49"/>
                                        </p:tgtEl>
                                        <p:attrNameLst>
                                          <p:attrName>ppt_y</p:attrName>
                                        </p:attrNameLst>
                                      </p:cBhvr>
                                      <p:tavLst>
                                        <p:tav tm="0">
                                          <p:val>
                                            <p:strVal val="1+#ppt_h/2"/>
                                          </p:val>
                                        </p:tav>
                                        <p:tav tm="100000">
                                          <p:val>
                                            <p:strVal val="#ppt_y"/>
                                          </p:val>
                                        </p:tav>
                                      </p:tavLst>
                                    </p:anim>
                                  </p:childTnLst>
                                </p:cTn>
                              </p:par>
                              <p:par>
                                <p:cTn id="188" presetID="2" presetClass="entr" presetSubtype="4" fill="hold" grpId="0" nodeType="withEffect">
                                  <p:stCondLst>
                                    <p:cond delay="0"/>
                                  </p:stCondLst>
                                  <p:childTnLst>
                                    <p:set>
                                      <p:cBhvr>
                                        <p:cTn id="189" dur="1" fill="hold">
                                          <p:stCondLst>
                                            <p:cond delay="0"/>
                                          </p:stCondLst>
                                        </p:cTn>
                                        <p:tgtEl>
                                          <p:spTgt spid="50"/>
                                        </p:tgtEl>
                                        <p:attrNameLst>
                                          <p:attrName>style.visibility</p:attrName>
                                        </p:attrNameLst>
                                      </p:cBhvr>
                                      <p:to>
                                        <p:strVal val="visible"/>
                                      </p:to>
                                    </p:set>
                                    <p:anim calcmode="lin" valueType="num">
                                      <p:cBhvr additive="base">
                                        <p:cTn id="190" dur="5000" fill="hold"/>
                                        <p:tgtEl>
                                          <p:spTgt spid="50"/>
                                        </p:tgtEl>
                                        <p:attrNameLst>
                                          <p:attrName>ppt_x</p:attrName>
                                        </p:attrNameLst>
                                      </p:cBhvr>
                                      <p:tavLst>
                                        <p:tav tm="0">
                                          <p:val>
                                            <p:strVal val="#ppt_x"/>
                                          </p:val>
                                        </p:tav>
                                        <p:tav tm="100000">
                                          <p:val>
                                            <p:strVal val="#ppt_x"/>
                                          </p:val>
                                        </p:tav>
                                      </p:tavLst>
                                    </p:anim>
                                    <p:anim calcmode="lin" valueType="num">
                                      <p:cBhvr additive="base">
                                        <p:cTn id="191" dur="5000" fill="hold"/>
                                        <p:tgtEl>
                                          <p:spTgt spid="50"/>
                                        </p:tgtEl>
                                        <p:attrNameLst>
                                          <p:attrName>ppt_y</p:attrName>
                                        </p:attrNameLst>
                                      </p:cBhvr>
                                      <p:tavLst>
                                        <p:tav tm="0">
                                          <p:val>
                                            <p:strVal val="1+#ppt_h/2"/>
                                          </p:val>
                                        </p:tav>
                                        <p:tav tm="100000">
                                          <p:val>
                                            <p:strVal val="#ppt_y"/>
                                          </p:val>
                                        </p:tav>
                                      </p:tavLst>
                                    </p:anim>
                                  </p:childTnLst>
                                </p:cTn>
                              </p:par>
                              <p:par>
                                <p:cTn id="192" presetID="2" presetClass="entr" presetSubtype="4" fill="hold" grpId="0" nodeType="withEffect">
                                  <p:stCondLst>
                                    <p:cond delay="0"/>
                                  </p:stCondLst>
                                  <p:childTnLst>
                                    <p:set>
                                      <p:cBhvr>
                                        <p:cTn id="193" dur="1" fill="hold">
                                          <p:stCondLst>
                                            <p:cond delay="0"/>
                                          </p:stCondLst>
                                        </p:cTn>
                                        <p:tgtEl>
                                          <p:spTgt spid="51"/>
                                        </p:tgtEl>
                                        <p:attrNameLst>
                                          <p:attrName>style.visibility</p:attrName>
                                        </p:attrNameLst>
                                      </p:cBhvr>
                                      <p:to>
                                        <p:strVal val="visible"/>
                                      </p:to>
                                    </p:set>
                                    <p:anim calcmode="lin" valueType="num">
                                      <p:cBhvr additive="base">
                                        <p:cTn id="194" dur="5000" fill="hold"/>
                                        <p:tgtEl>
                                          <p:spTgt spid="51"/>
                                        </p:tgtEl>
                                        <p:attrNameLst>
                                          <p:attrName>ppt_x</p:attrName>
                                        </p:attrNameLst>
                                      </p:cBhvr>
                                      <p:tavLst>
                                        <p:tav tm="0">
                                          <p:val>
                                            <p:strVal val="#ppt_x"/>
                                          </p:val>
                                        </p:tav>
                                        <p:tav tm="100000">
                                          <p:val>
                                            <p:strVal val="#ppt_x"/>
                                          </p:val>
                                        </p:tav>
                                      </p:tavLst>
                                    </p:anim>
                                    <p:anim calcmode="lin" valueType="num">
                                      <p:cBhvr additive="base">
                                        <p:cTn id="195" dur="5000" fill="hold"/>
                                        <p:tgtEl>
                                          <p:spTgt spid="51"/>
                                        </p:tgtEl>
                                        <p:attrNameLst>
                                          <p:attrName>ppt_y</p:attrName>
                                        </p:attrNameLst>
                                      </p:cBhvr>
                                      <p:tavLst>
                                        <p:tav tm="0">
                                          <p:val>
                                            <p:strVal val="1+#ppt_h/2"/>
                                          </p:val>
                                        </p:tav>
                                        <p:tav tm="100000">
                                          <p:val>
                                            <p:strVal val="#ppt_y"/>
                                          </p:val>
                                        </p:tav>
                                      </p:tavLst>
                                    </p:anim>
                                  </p:childTnLst>
                                </p:cTn>
                              </p:par>
                              <p:par>
                                <p:cTn id="196" presetID="2" presetClass="entr" presetSubtype="4" fill="hold" grpId="0" nodeType="withEffect">
                                  <p:stCondLst>
                                    <p:cond delay="0"/>
                                  </p:stCondLst>
                                  <p:childTnLst>
                                    <p:set>
                                      <p:cBhvr>
                                        <p:cTn id="197" dur="1" fill="hold">
                                          <p:stCondLst>
                                            <p:cond delay="0"/>
                                          </p:stCondLst>
                                        </p:cTn>
                                        <p:tgtEl>
                                          <p:spTgt spid="52"/>
                                        </p:tgtEl>
                                        <p:attrNameLst>
                                          <p:attrName>style.visibility</p:attrName>
                                        </p:attrNameLst>
                                      </p:cBhvr>
                                      <p:to>
                                        <p:strVal val="visible"/>
                                      </p:to>
                                    </p:set>
                                    <p:anim calcmode="lin" valueType="num">
                                      <p:cBhvr additive="base">
                                        <p:cTn id="198" dur="5000" fill="hold"/>
                                        <p:tgtEl>
                                          <p:spTgt spid="52"/>
                                        </p:tgtEl>
                                        <p:attrNameLst>
                                          <p:attrName>ppt_x</p:attrName>
                                        </p:attrNameLst>
                                      </p:cBhvr>
                                      <p:tavLst>
                                        <p:tav tm="0">
                                          <p:val>
                                            <p:strVal val="#ppt_x"/>
                                          </p:val>
                                        </p:tav>
                                        <p:tav tm="100000">
                                          <p:val>
                                            <p:strVal val="#ppt_x"/>
                                          </p:val>
                                        </p:tav>
                                      </p:tavLst>
                                    </p:anim>
                                    <p:anim calcmode="lin" valueType="num">
                                      <p:cBhvr additive="base">
                                        <p:cTn id="199" dur="5000" fill="hold"/>
                                        <p:tgtEl>
                                          <p:spTgt spid="52"/>
                                        </p:tgtEl>
                                        <p:attrNameLst>
                                          <p:attrName>ppt_y</p:attrName>
                                        </p:attrNameLst>
                                      </p:cBhvr>
                                      <p:tavLst>
                                        <p:tav tm="0">
                                          <p:val>
                                            <p:strVal val="1+#ppt_h/2"/>
                                          </p:val>
                                        </p:tav>
                                        <p:tav tm="100000">
                                          <p:val>
                                            <p:strVal val="#ppt_y"/>
                                          </p:val>
                                        </p:tav>
                                      </p:tavLst>
                                    </p:anim>
                                  </p:childTnLst>
                                </p:cTn>
                              </p:par>
                              <p:par>
                                <p:cTn id="200" presetID="2" presetClass="entr" presetSubtype="4" fill="hold" grpId="0" nodeType="withEffect">
                                  <p:stCondLst>
                                    <p:cond delay="0"/>
                                  </p:stCondLst>
                                  <p:childTnLst>
                                    <p:set>
                                      <p:cBhvr>
                                        <p:cTn id="201" dur="1" fill="hold">
                                          <p:stCondLst>
                                            <p:cond delay="0"/>
                                          </p:stCondLst>
                                        </p:cTn>
                                        <p:tgtEl>
                                          <p:spTgt spid="53"/>
                                        </p:tgtEl>
                                        <p:attrNameLst>
                                          <p:attrName>style.visibility</p:attrName>
                                        </p:attrNameLst>
                                      </p:cBhvr>
                                      <p:to>
                                        <p:strVal val="visible"/>
                                      </p:to>
                                    </p:set>
                                    <p:anim calcmode="lin" valueType="num">
                                      <p:cBhvr additive="base">
                                        <p:cTn id="202" dur="5000" fill="hold"/>
                                        <p:tgtEl>
                                          <p:spTgt spid="53"/>
                                        </p:tgtEl>
                                        <p:attrNameLst>
                                          <p:attrName>ppt_x</p:attrName>
                                        </p:attrNameLst>
                                      </p:cBhvr>
                                      <p:tavLst>
                                        <p:tav tm="0">
                                          <p:val>
                                            <p:strVal val="#ppt_x"/>
                                          </p:val>
                                        </p:tav>
                                        <p:tav tm="100000">
                                          <p:val>
                                            <p:strVal val="#ppt_x"/>
                                          </p:val>
                                        </p:tav>
                                      </p:tavLst>
                                    </p:anim>
                                    <p:anim calcmode="lin" valueType="num">
                                      <p:cBhvr additive="base">
                                        <p:cTn id="203" dur="5000" fill="hold"/>
                                        <p:tgtEl>
                                          <p:spTgt spid="53"/>
                                        </p:tgtEl>
                                        <p:attrNameLst>
                                          <p:attrName>ppt_y</p:attrName>
                                        </p:attrNameLst>
                                      </p:cBhvr>
                                      <p:tavLst>
                                        <p:tav tm="0">
                                          <p:val>
                                            <p:strVal val="1+#ppt_h/2"/>
                                          </p:val>
                                        </p:tav>
                                        <p:tav tm="100000">
                                          <p:val>
                                            <p:strVal val="#ppt_y"/>
                                          </p:val>
                                        </p:tav>
                                      </p:tavLst>
                                    </p:anim>
                                  </p:childTnLst>
                                </p:cTn>
                              </p:par>
                              <p:par>
                                <p:cTn id="204" presetID="2" presetClass="entr" presetSubtype="4" fill="hold" grpId="0" nodeType="withEffect">
                                  <p:stCondLst>
                                    <p:cond delay="0"/>
                                  </p:stCondLst>
                                  <p:childTnLst>
                                    <p:set>
                                      <p:cBhvr>
                                        <p:cTn id="205" dur="1" fill="hold">
                                          <p:stCondLst>
                                            <p:cond delay="0"/>
                                          </p:stCondLst>
                                        </p:cTn>
                                        <p:tgtEl>
                                          <p:spTgt spid="54"/>
                                        </p:tgtEl>
                                        <p:attrNameLst>
                                          <p:attrName>style.visibility</p:attrName>
                                        </p:attrNameLst>
                                      </p:cBhvr>
                                      <p:to>
                                        <p:strVal val="visible"/>
                                      </p:to>
                                    </p:set>
                                    <p:anim calcmode="lin" valueType="num">
                                      <p:cBhvr additive="base">
                                        <p:cTn id="206" dur="5000" fill="hold"/>
                                        <p:tgtEl>
                                          <p:spTgt spid="54"/>
                                        </p:tgtEl>
                                        <p:attrNameLst>
                                          <p:attrName>ppt_x</p:attrName>
                                        </p:attrNameLst>
                                      </p:cBhvr>
                                      <p:tavLst>
                                        <p:tav tm="0">
                                          <p:val>
                                            <p:strVal val="#ppt_x"/>
                                          </p:val>
                                        </p:tav>
                                        <p:tav tm="100000">
                                          <p:val>
                                            <p:strVal val="#ppt_x"/>
                                          </p:val>
                                        </p:tav>
                                      </p:tavLst>
                                    </p:anim>
                                    <p:anim calcmode="lin" valueType="num">
                                      <p:cBhvr additive="base">
                                        <p:cTn id="207" dur="5000" fill="hold"/>
                                        <p:tgtEl>
                                          <p:spTgt spid="54"/>
                                        </p:tgtEl>
                                        <p:attrNameLst>
                                          <p:attrName>ppt_y</p:attrName>
                                        </p:attrNameLst>
                                      </p:cBhvr>
                                      <p:tavLst>
                                        <p:tav tm="0">
                                          <p:val>
                                            <p:strVal val="1+#ppt_h/2"/>
                                          </p:val>
                                        </p:tav>
                                        <p:tav tm="100000">
                                          <p:val>
                                            <p:strVal val="#ppt_y"/>
                                          </p:val>
                                        </p:tav>
                                      </p:tavLst>
                                    </p:anim>
                                  </p:childTnLst>
                                </p:cTn>
                              </p:par>
                              <p:par>
                                <p:cTn id="208" presetID="2" presetClass="entr" presetSubtype="4" fill="hold" grpId="0" nodeType="withEffect">
                                  <p:stCondLst>
                                    <p:cond delay="0"/>
                                  </p:stCondLst>
                                  <p:childTnLst>
                                    <p:set>
                                      <p:cBhvr>
                                        <p:cTn id="209" dur="1" fill="hold">
                                          <p:stCondLst>
                                            <p:cond delay="0"/>
                                          </p:stCondLst>
                                        </p:cTn>
                                        <p:tgtEl>
                                          <p:spTgt spid="55"/>
                                        </p:tgtEl>
                                        <p:attrNameLst>
                                          <p:attrName>style.visibility</p:attrName>
                                        </p:attrNameLst>
                                      </p:cBhvr>
                                      <p:to>
                                        <p:strVal val="visible"/>
                                      </p:to>
                                    </p:set>
                                    <p:anim calcmode="lin" valueType="num">
                                      <p:cBhvr additive="base">
                                        <p:cTn id="210" dur="5000" fill="hold"/>
                                        <p:tgtEl>
                                          <p:spTgt spid="55"/>
                                        </p:tgtEl>
                                        <p:attrNameLst>
                                          <p:attrName>ppt_x</p:attrName>
                                        </p:attrNameLst>
                                      </p:cBhvr>
                                      <p:tavLst>
                                        <p:tav tm="0">
                                          <p:val>
                                            <p:strVal val="#ppt_x"/>
                                          </p:val>
                                        </p:tav>
                                        <p:tav tm="100000">
                                          <p:val>
                                            <p:strVal val="#ppt_x"/>
                                          </p:val>
                                        </p:tav>
                                      </p:tavLst>
                                    </p:anim>
                                    <p:anim calcmode="lin" valueType="num">
                                      <p:cBhvr additive="base">
                                        <p:cTn id="211" dur="5000" fill="hold"/>
                                        <p:tgtEl>
                                          <p:spTgt spid="55"/>
                                        </p:tgtEl>
                                        <p:attrNameLst>
                                          <p:attrName>ppt_y</p:attrName>
                                        </p:attrNameLst>
                                      </p:cBhvr>
                                      <p:tavLst>
                                        <p:tav tm="0">
                                          <p:val>
                                            <p:strVal val="1+#ppt_h/2"/>
                                          </p:val>
                                        </p:tav>
                                        <p:tav tm="100000">
                                          <p:val>
                                            <p:strVal val="#ppt_y"/>
                                          </p:val>
                                        </p:tav>
                                      </p:tavLst>
                                    </p:anim>
                                  </p:childTnLst>
                                </p:cTn>
                              </p:par>
                              <p:par>
                                <p:cTn id="212" presetID="2" presetClass="entr" presetSubtype="4" fill="hold" grpId="0" nodeType="withEffect">
                                  <p:stCondLst>
                                    <p:cond delay="0"/>
                                  </p:stCondLst>
                                  <p:childTnLst>
                                    <p:set>
                                      <p:cBhvr>
                                        <p:cTn id="213" dur="1" fill="hold">
                                          <p:stCondLst>
                                            <p:cond delay="0"/>
                                          </p:stCondLst>
                                        </p:cTn>
                                        <p:tgtEl>
                                          <p:spTgt spid="56"/>
                                        </p:tgtEl>
                                        <p:attrNameLst>
                                          <p:attrName>style.visibility</p:attrName>
                                        </p:attrNameLst>
                                      </p:cBhvr>
                                      <p:to>
                                        <p:strVal val="visible"/>
                                      </p:to>
                                    </p:set>
                                    <p:anim calcmode="lin" valueType="num">
                                      <p:cBhvr additive="base">
                                        <p:cTn id="214" dur="5000" fill="hold"/>
                                        <p:tgtEl>
                                          <p:spTgt spid="56"/>
                                        </p:tgtEl>
                                        <p:attrNameLst>
                                          <p:attrName>ppt_x</p:attrName>
                                        </p:attrNameLst>
                                      </p:cBhvr>
                                      <p:tavLst>
                                        <p:tav tm="0">
                                          <p:val>
                                            <p:strVal val="#ppt_x"/>
                                          </p:val>
                                        </p:tav>
                                        <p:tav tm="100000">
                                          <p:val>
                                            <p:strVal val="#ppt_x"/>
                                          </p:val>
                                        </p:tav>
                                      </p:tavLst>
                                    </p:anim>
                                    <p:anim calcmode="lin" valueType="num">
                                      <p:cBhvr additive="base">
                                        <p:cTn id="215" dur="5000" fill="hold"/>
                                        <p:tgtEl>
                                          <p:spTgt spid="56"/>
                                        </p:tgtEl>
                                        <p:attrNameLst>
                                          <p:attrName>ppt_y</p:attrName>
                                        </p:attrNameLst>
                                      </p:cBhvr>
                                      <p:tavLst>
                                        <p:tav tm="0">
                                          <p:val>
                                            <p:strVal val="1+#ppt_h/2"/>
                                          </p:val>
                                        </p:tav>
                                        <p:tav tm="100000">
                                          <p:val>
                                            <p:strVal val="#ppt_y"/>
                                          </p:val>
                                        </p:tav>
                                      </p:tavLst>
                                    </p:anim>
                                  </p:childTnLst>
                                </p:cTn>
                              </p:par>
                              <p:par>
                                <p:cTn id="216" presetID="2" presetClass="entr" presetSubtype="4" fill="hold" grpId="0" nodeType="withEffect">
                                  <p:stCondLst>
                                    <p:cond delay="0"/>
                                  </p:stCondLst>
                                  <p:childTnLst>
                                    <p:set>
                                      <p:cBhvr>
                                        <p:cTn id="217" dur="1" fill="hold">
                                          <p:stCondLst>
                                            <p:cond delay="0"/>
                                          </p:stCondLst>
                                        </p:cTn>
                                        <p:tgtEl>
                                          <p:spTgt spid="57"/>
                                        </p:tgtEl>
                                        <p:attrNameLst>
                                          <p:attrName>style.visibility</p:attrName>
                                        </p:attrNameLst>
                                      </p:cBhvr>
                                      <p:to>
                                        <p:strVal val="visible"/>
                                      </p:to>
                                    </p:set>
                                    <p:anim calcmode="lin" valueType="num">
                                      <p:cBhvr additive="base">
                                        <p:cTn id="218" dur="5000" fill="hold"/>
                                        <p:tgtEl>
                                          <p:spTgt spid="57"/>
                                        </p:tgtEl>
                                        <p:attrNameLst>
                                          <p:attrName>ppt_x</p:attrName>
                                        </p:attrNameLst>
                                      </p:cBhvr>
                                      <p:tavLst>
                                        <p:tav tm="0">
                                          <p:val>
                                            <p:strVal val="#ppt_x"/>
                                          </p:val>
                                        </p:tav>
                                        <p:tav tm="100000">
                                          <p:val>
                                            <p:strVal val="#ppt_x"/>
                                          </p:val>
                                        </p:tav>
                                      </p:tavLst>
                                    </p:anim>
                                    <p:anim calcmode="lin" valueType="num">
                                      <p:cBhvr additive="base">
                                        <p:cTn id="219" dur="5000" fill="hold"/>
                                        <p:tgtEl>
                                          <p:spTgt spid="57"/>
                                        </p:tgtEl>
                                        <p:attrNameLst>
                                          <p:attrName>ppt_y</p:attrName>
                                        </p:attrNameLst>
                                      </p:cBhvr>
                                      <p:tavLst>
                                        <p:tav tm="0">
                                          <p:val>
                                            <p:strVal val="1+#ppt_h/2"/>
                                          </p:val>
                                        </p:tav>
                                        <p:tav tm="100000">
                                          <p:val>
                                            <p:strVal val="#ppt_y"/>
                                          </p:val>
                                        </p:tav>
                                      </p:tavLst>
                                    </p:anim>
                                  </p:childTnLst>
                                </p:cTn>
                              </p:par>
                              <p:par>
                                <p:cTn id="220" presetID="2" presetClass="entr" presetSubtype="4" fill="hold" grpId="0" nodeType="withEffect">
                                  <p:stCondLst>
                                    <p:cond delay="0"/>
                                  </p:stCondLst>
                                  <p:childTnLst>
                                    <p:set>
                                      <p:cBhvr>
                                        <p:cTn id="221" dur="1" fill="hold">
                                          <p:stCondLst>
                                            <p:cond delay="0"/>
                                          </p:stCondLst>
                                        </p:cTn>
                                        <p:tgtEl>
                                          <p:spTgt spid="58"/>
                                        </p:tgtEl>
                                        <p:attrNameLst>
                                          <p:attrName>style.visibility</p:attrName>
                                        </p:attrNameLst>
                                      </p:cBhvr>
                                      <p:to>
                                        <p:strVal val="visible"/>
                                      </p:to>
                                    </p:set>
                                    <p:anim calcmode="lin" valueType="num">
                                      <p:cBhvr additive="base">
                                        <p:cTn id="222" dur="5000" fill="hold"/>
                                        <p:tgtEl>
                                          <p:spTgt spid="58"/>
                                        </p:tgtEl>
                                        <p:attrNameLst>
                                          <p:attrName>ppt_x</p:attrName>
                                        </p:attrNameLst>
                                      </p:cBhvr>
                                      <p:tavLst>
                                        <p:tav tm="0">
                                          <p:val>
                                            <p:strVal val="#ppt_x"/>
                                          </p:val>
                                        </p:tav>
                                        <p:tav tm="100000">
                                          <p:val>
                                            <p:strVal val="#ppt_x"/>
                                          </p:val>
                                        </p:tav>
                                      </p:tavLst>
                                    </p:anim>
                                    <p:anim calcmode="lin" valueType="num">
                                      <p:cBhvr additive="base">
                                        <p:cTn id="223" dur="5000" fill="hold"/>
                                        <p:tgtEl>
                                          <p:spTgt spid="58"/>
                                        </p:tgtEl>
                                        <p:attrNameLst>
                                          <p:attrName>ppt_y</p:attrName>
                                        </p:attrNameLst>
                                      </p:cBhvr>
                                      <p:tavLst>
                                        <p:tav tm="0">
                                          <p:val>
                                            <p:strVal val="1+#ppt_h/2"/>
                                          </p:val>
                                        </p:tav>
                                        <p:tav tm="100000">
                                          <p:val>
                                            <p:strVal val="#ppt_y"/>
                                          </p:val>
                                        </p:tav>
                                      </p:tavLst>
                                    </p:anim>
                                  </p:childTnLst>
                                </p:cTn>
                              </p:par>
                              <p:par>
                                <p:cTn id="224" presetID="2" presetClass="entr" presetSubtype="4" fill="hold" grpId="0" nodeType="withEffect">
                                  <p:stCondLst>
                                    <p:cond delay="0"/>
                                  </p:stCondLst>
                                  <p:childTnLst>
                                    <p:set>
                                      <p:cBhvr>
                                        <p:cTn id="225" dur="1" fill="hold">
                                          <p:stCondLst>
                                            <p:cond delay="0"/>
                                          </p:stCondLst>
                                        </p:cTn>
                                        <p:tgtEl>
                                          <p:spTgt spid="59"/>
                                        </p:tgtEl>
                                        <p:attrNameLst>
                                          <p:attrName>style.visibility</p:attrName>
                                        </p:attrNameLst>
                                      </p:cBhvr>
                                      <p:to>
                                        <p:strVal val="visible"/>
                                      </p:to>
                                    </p:set>
                                    <p:anim calcmode="lin" valueType="num">
                                      <p:cBhvr additive="base">
                                        <p:cTn id="226" dur="5000" fill="hold"/>
                                        <p:tgtEl>
                                          <p:spTgt spid="59"/>
                                        </p:tgtEl>
                                        <p:attrNameLst>
                                          <p:attrName>ppt_x</p:attrName>
                                        </p:attrNameLst>
                                      </p:cBhvr>
                                      <p:tavLst>
                                        <p:tav tm="0">
                                          <p:val>
                                            <p:strVal val="#ppt_x"/>
                                          </p:val>
                                        </p:tav>
                                        <p:tav tm="100000">
                                          <p:val>
                                            <p:strVal val="#ppt_x"/>
                                          </p:val>
                                        </p:tav>
                                      </p:tavLst>
                                    </p:anim>
                                    <p:anim calcmode="lin" valueType="num">
                                      <p:cBhvr additive="base">
                                        <p:cTn id="227" dur="5000" fill="hold"/>
                                        <p:tgtEl>
                                          <p:spTgt spid="59"/>
                                        </p:tgtEl>
                                        <p:attrNameLst>
                                          <p:attrName>ppt_y</p:attrName>
                                        </p:attrNameLst>
                                      </p:cBhvr>
                                      <p:tavLst>
                                        <p:tav tm="0">
                                          <p:val>
                                            <p:strVal val="1+#ppt_h/2"/>
                                          </p:val>
                                        </p:tav>
                                        <p:tav tm="100000">
                                          <p:val>
                                            <p:strVal val="#ppt_y"/>
                                          </p:val>
                                        </p:tav>
                                      </p:tavLst>
                                    </p:anim>
                                  </p:childTnLst>
                                </p:cTn>
                              </p:par>
                              <p:par>
                                <p:cTn id="228" presetID="2" presetClass="entr" presetSubtype="4" fill="hold" grpId="0" nodeType="withEffect">
                                  <p:stCondLst>
                                    <p:cond delay="0"/>
                                  </p:stCondLst>
                                  <p:childTnLst>
                                    <p:set>
                                      <p:cBhvr>
                                        <p:cTn id="229" dur="1" fill="hold">
                                          <p:stCondLst>
                                            <p:cond delay="0"/>
                                          </p:stCondLst>
                                        </p:cTn>
                                        <p:tgtEl>
                                          <p:spTgt spid="60"/>
                                        </p:tgtEl>
                                        <p:attrNameLst>
                                          <p:attrName>style.visibility</p:attrName>
                                        </p:attrNameLst>
                                      </p:cBhvr>
                                      <p:to>
                                        <p:strVal val="visible"/>
                                      </p:to>
                                    </p:set>
                                    <p:anim calcmode="lin" valueType="num">
                                      <p:cBhvr additive="base">
                                        <p:cTn id="230" dur="5000" fill="hold"/>
                                        <p:tgtEl>
                                          <p:spTgt spid="60"/>
                                        </p:tgtEl>
                                        <p:attrNameLst>
                                          <p:attrName>ppt_x</p:attrName>
                                        </p:attrNameLst>
                                      </p:cBhvr>
                                      <p:tavLst>
                                        <p:tav tm="0">
                                          <p:val>
                                            <p:strVal val="#ppt_x"/>
                                          </p:val>
                                        </p:tav>
                                        <p:tav tm="100000">
                                          <p:val>
                                            <p:strVal val="#ppt_x"/>
                                          </p:val>
                                        </p:tav>
                                      </p:tavLst>
                                    </p:anim>
                                    <p:anim calcmode="lin" valueType="num">
                                      <p:cBhvr additive="base">
                                        <p:cTn id="231" dur="5000" fill="hold"/>
                                        <p:tgtEl>
                                          <p:spTgt spid="60"/>
                                        </p:tgtEl>
                                        <p:attrNameLst>
                                          <p:attrName>ppt_y</p:attrName>
                                        </p:attrNameLst>
                                      </p:cBhvr>
                                      <p:tavLst>
                                        <p:tav tm="0">
                                          <p:val>
                                            <p:strVal val="1+#ppt_h/2"/>
                                          </p:val>
                                        </p:tav>
                                        <p:tav tm="100000">
                                          <p:val>
                                            <p:strVal val="#ppt_y"/>
                                          </p:val>
                                        </p:tav>
                                      </p:tavLst>
                                    </p:anim>
                                  </p:childTnLst>
                                </p:cTn>
                              </p:par>
                              <p:par>
                                <p:cTn id="232" presetID="2" presetClass="entr" presetSubtype="4" fill="hold" grpId="0" nodeType="withEffect">
                                  <p:stCondLst>
                                    <p:cond delay="0"/>
                                  </p:stCondLst>
                                  <p:childTnLst>
                                    <p:set>
                                      <p:cBhvr>
                                        <p:cTn id="233" dur="1" fill="hold">
                                          <p:stCondLst>
                                            <p:cond delay="0"/>
                                          </p:stCondLst>
                                        </p:cTn>
                                        <p:tgtEl>
                                          <p:spTgt spid="61"/>
                                        </p:tgtEl>
                                        <p:attrNameLst>
                                          <p:attrName>style.visibility</p:attrName>
                                        </p:attrNameLst>
                                      </p:cBhvr>
                                      <p:to>
                                        <p:strVal val="visible"/>
                                      </p:to>
                                    </p:set>
                                    <p:anim calcmode="lin" valueType="num">
                                      <p:cBhvr additive="base">
                                        <p:cTn id="234" dur="5000" fill="hold"/>
                                        <p:tgtEl>
                                          <p:spTgt spid="61"/>
                                        </p:tgtEl>
                                        <p:attrNameLst>
                                          <p:attrName>ppt_x</p:attrName>
                                        </p:attrNameLst>
                                      </p:cBhvr>
                                      <p:tavLst>
                                        <p:tav tm="0">
                                          <p:val>
                                            <p:strVal val="#ppt_x"/>
                                          </p:val>
                                        </p:tav>
                                        <p:tav tm="100000">
                                          <p:val>
                                            <p:strVal val="#ppt_x"/>
                                          </p:val>
                                        </p:tav>
                                      </p:tavLst>
                                    </p:anim>
                                    <p:anim calcmode="lin" valueType="num">
                                      <p:cBhvr additive="base">
                                        <p:cTn id="235" dur="5000" fill="hold"/>
                                        <p:tgtEl>
                                          <p:spTgt spid="61"/>
                                        </p:tgtEl>
                                        <p:attrNameLst>
                                          <p:attrName>ppt_y</p:attrName>
                                        </p:attrNameLst>
                                      </p:cBhvr>
                                      <p:tavLst>
                                        <p:tav tm="0">
                                          <p:val>
                                            <p:strVal val="1+#ppt_h/2"/>
                                          </p:val>
                                        </p:tav>
                                        <p:tav tm="100000">
                                          <p:val>
                                            <p:strVal val="#ppt_y"/>
                                          </p:val>
                                        </p:tav>
                                      </p:tavLst>
                                    </p:anim>
                                  </p:childTnLst>
                                </p:cTn>
                              </p:par>
                              <p:par>
                                <p:cTn id="236" presetID="2" presetClass="entr" presetSubtype="4" fill="hold" grpId="0" nodeType="withEffect">
                                  <p:stCondLst>
                                    <p:cond delay="0"/>
                                  </p:stCondLst>
                                  <p:childTnLst>
                                    <p:set>
                                      <p:cBhvr>
                                        <p:cTn id="237" dur="1" fill="hold">
                                          <p:stCondLst>
                                            <p:cond delay="0"/>
                                          </p:stCondLst>
                                        </p:cTn>
                                        <p:tgtEl>
                                          <p:spTgt spid="62"/>
                                        </p:tgtEl>
                                        <p:attrNameLst>
                                          <p:attrName>style.visibility</p:attrName>
                                        </p:attrNameLst>
                                      </p:cBhvr>
                                      <p:to>
                                        <p:strVal val="visible"/>
                                      </p:to>
                                    </p:set>
                                    <p:anim calcmode="lin" valueType="num">
                                      <p:cBhvr additive="base">
                                        <p:cTn id="238" dur="5000" fill="hold"/>
                                        <p:tgtEl>
                                          <p:spTgt spid="62"/>
                                        </p:tgtEl>
                                        <p:attrNameLst>
                                          <p:attrName>ppt_x</p:attrName>
                                        </p:attrNameLst>
                                      </p:cBhvr>
                                      <p:tavLst>
                                        <p:tav tm="0">
                                          <p:val>
                                            <p:strVal val="#ppt_x"/>
                                          </p:val>
                                        </p:tav>
                                        <p:tav tm="100000">
                                          <p:val>
                                            <p:strVal val="#ppt_x"/>
                                          </p:val>
                                        </p:tav>
                                      </p:tavLst>
                                    </p:anim>
                                    <p:anim calcmode="lin" valueType="num">
                                      <p:cBhvr additive="base">
                                        <p:cTn id="239" dur="5000" fill="hold"/>
                                        <p:tgtEl>
                                          <p:spTgt spid="62"/>
                                        </p:tgtEl>
                                        <p:attrNameLst>
                                          <p:attrName>ppt_y</p:attrName>
                                        </p:attrNameLst>
                                      </p:cBhvr>
                                      <p:tavLst>
                                        <p:tav tm="0">
                                          <p:val>
                                            <p:strVal val="1+#ppt_h/2"/>
                                          </p:val>
                                        </p:tav>
                                        <p:tav tm="100000">
                                          <p:val>
                                            <p:strVal val="#ppt_y"/>
                                          </p:val>
                                        </p:tav>
                                      </p:tavLst>
                                    </p:anim>
                                  </p:childTnLst>
                                </p:cTn>
                              </p:par>
                              <p:par>
                                <p:cTn id="240" presetID="2" presetClass="entr" presetSubtype="4" fill="hold" grpId="0" nodeType="withEffect">
                                  <p:stCondLst>
                                    <p:cond delay="0"/>
                                  </p:stCondLst>
                                  <p:childTnLst>
                                    <p:set>
                                      <p:cBhvr>
                                        <p:cTn id="241" dur="1" fill="hold">
                                          <p:stCondLst>
                                            <p:cond delay="0"/>
                                          </p:stCondLst>
                                        </p:cTn>
                                        <p:tgtEl>
                                          <p:spTgt spid="63"/>
                                        </p:tgtEl>
                                        <p:attrNameLst>
                                          <p:attrName>style.visibility</p:attrName>
                                        </p:attrNameLst>
                                      </p:cBhvr>
                                      <p:to>
                                        <p:strVal val="visible"/>
                                      </p:to>
                                    </p:set>
                                    <p:anim calcmode="lin" valueType="num">
                                      <p:cBhvr additive="base">
                                        <p:cTn id="242" dur="5000" fill="hold"/>
                                        <p:tgtEl>
                                          <p:spTgt spid="63"/>
                                        </p:tgtEl>
                                        <p:attrNameLst>
                                          <p:attrName>ppt_x</p:attrName>
                                        </p:attrNameLst>
                                      </p:cBhvr>
                                      <p:tavLst>
                                        <p:tav tm="0">
                                          <p:val>
                                            <p:strVal val="#ppt_x"/>
                                          </p:val>
                                        </p:tav>
                                        <p:tav tm="100000">
                                          <p:val>
                                            <p:strVal val="#ppt_x"/>
                                          </p:val>
                                        </p:tav>
                                      </p:tavLst>
                                    </p:anim>
                                    <p:anim calcmode="lin" valueType="num">
                                      <p:cBhvr additive="base">
                                        <p:cTn id="243" dur="5000" fill="hold"/>
                                        <p:tgtEl>
                                          <p:spTgt spid="63"/>
                                        </p:tgtEl>
                                        <p:attrNameLst>
                                          <p:attrName>ppt_y</p:attrName>
                                        </p:attrNameLst>
                                      </p:cBhvr>
                                      <p:tavLst>
                                        <p:tav tm="0">
                                          <p:val>
                                            <p:strVal val="1+#ppt_h/2"/>
                                          </p:val>
                                        </p:tav>
                                        <p:tav tm="100000">
                                          <p:val>
                                            <p:strVal val="#ppt_y"/>
                                          </p:val>
                                        </p:tav>
                                      </p:tavLst>
                                    </p:anim>
                                  </p:childTnLst>
                                </p:cTn>
                              </p:par>
                              <p:par>
                                <p:cTn id="244" presetID="2" presetClass="entr" presetSubtype="4" fill="hold" grpId="0" nodeType="withEffect">
                                  <p:stCondLst>
                                    <p:cond delay="0"/>
                                  </p:stCondLst>
                                  <p:childTnLst>
                                    <p:set>
                                      <p:cBhvr>
                                        <p:cTn id="245" dur="1" fill="hold">
                                          <p:stCondLst>
                                            <p:cond delay="0"/>
                                          </p:stCondLst>
                                        </p:cTn>
                                        <p:tgtEl>
                                          <p:spTgt spid="64"/>
                                        </p:tgtEl>
                                        <p:attrNameLst>
                                          <p:attrName>style.visibility</p:attrName>
                                        </p:attrNameLst>
                                      </p:cBhvr>
                                      <p:to>
                                        <p:strVal val="visible"/>
                                      </p:to>
                                    </p:set>
                                    <p:anim calcmode="lin" valueType="num">
                                      <p:cBhvr additive="base">
                                        <p:cTn id="246" dur="5000" fill="hold"/>
                                        <p:tgtEl>
                                          <p:spTgt spid="64"/>
                                        </p:tgtEl>
                                        <p:attrNameLst>
                                          <p:attrName>ppt_x</p:attrName>
                                        </p:attrNameLst>
                                      </p:cBhvr>
                                      <p:tavLst>
                                        <p:tav tm="0">
                                          <p:val>
                                            <p:strVal val="#ppt_x"/>
                                          </p:val>
                                        </p:tav>
                                        <p:tav tm="100000">
                                          <p:val>
                                            <p:strVal val="#ppt_x"/>
                                          </p:val>
                                        </p:tav>
                                      </p:tavLst>
                                    </p:anim>
                                    <p:anim calcmode="lin" valueType="num">
                                      <p:cBhvr additive="base">
                                        <p:cTn id="247" dur="5000" fill="hold"/>
                                        <p:tgtEl>
                                          <p:spTgt spid="64"/>
                                        </p:tgtEl>
                                        <p:attrNameLst>
                                          <p:attrName>ppt_y</p:attrName>
                                        </p:attrNameLst>
                                      </p:cBhvr>
                                      <p:tavLst>
                                        <p:tav tm="0">
                                          <p:val>
                                            <p:strVal val="1+#ppt_h/2"/>
                                          </p:val>
                                        </p:tav>
                                        <p:tav tm="100000">
                                          <p:val>
                                            <p:strVal val="#ppt_y"/>
                                          </p:val>
                                        </p:tav>
                                      </p:tavLst>
                                    </p:anim>
                                  </p:childTnLst>
                                </p:cTn>
                              </p:par>
                              <p:par>
                                <p:cTn id="248" presetID="2" presetClass="entr" presetSubtype="4" fill="hold" grpId="0" nodeType="withEffect">
                                  <p:stCondLst>
                                    <p:cond delay="0"/>
                                  </p:stCondLst>
                                  <p:childTnLst>
                                    <p:set>
                                      <p:cBhvr>
                                        <p:cTn id="249" dur="1" fill="hold">
                                          <p:stCondLst>
                                            <p:cond delay="0"/>
                                          </p:stCondLst>
                                        </p:cTn>
                                        <p:tgtEl>
                                          <p:spTgt spid="65"/>
                                        </p:tgtEl>
                                        <p:attrNameLst>
                                          <p:attrName>style.visibility</p:attrName>
                                        </p:attrNameLst>
                                      </p:cBhvr>
                                      <p:to>
                                        <p:strVal val="visible"/>
                                      </p:to>
                                    </p:set>
                                    <p:anim calcmode="lin" valueType="num">
                                      <p:cBhvr additive="base">
                                        <p:cTn id="250" dur="5000" fill="hold"/>
                                        <p:tgtEl>
                                          <p:spTgt spid="65"/>
                                        </p:tgtEl>
                                        <p:attrNameLst>
                                          <p:attrName>ppt_x</p:attrName>
                                        </p:attrNameLst>
                                      </p:cBhvr>
                                      <p:tavLst>
                                        <p:tav tm="0">
                                          <p:val>
                                            <p:strVal val="#ppt_x"/>
                                          </p:val>
                                        </p:tav>
                                        <p:tav tm="100000">
                                          <p:val>
                                            <p:strVal val="#ppt_x"/>
                                          </p:val>
                                        </p:tav>
                                      </p:tavLst>
                                    </p:anim>
                                    <p:anim calcmode="lin" valueType="num">
                                      <p:cBhvr additive="base">
                                        <p:cTn id="251" dur="5000" fill="hold"/>
                                        <p:tgtEl>
                                          <p:spTgt spid="65"/>
                                        </p:tgtEl>
                                        <p:attrNameLst>
                                          <p:attrName>ppt_y</p:attrName>
                                        </p:attrNameLst>
                                      </p:cBhvr>
                                      <p:tavLst>
                                        <p:tav tm="0">
                                          <p:val>
                                            <p:strVal val="1+#ppt_h/2"/>
                                          </p:val>
                                        </p:tav>
                                        <p:tav tm="100000">
                                          <p:val>
                                            <p:strVal val="#ppt_y"/>
                                          </p:val>
                                        </p:tav>
                                      </p:tavLst>
                                    </p:anim>
                                  </p:childTnLst>
                                </p:cTn>
                              </p:par>
                              <p:par>
                                <p:cTn id="252" presetID="2" presetClass="entr" presetSubtype="4" fill="hold" grpId="0" nodeType="withEffect">
                                  <p:stCondLst>
                                    <p:cond delay="0"/>
                                  </p:stCondLst>
                                  <p:childTnLst>
                                    <p:set>
                                      <p:cBhvr>
                                        <p:cTn id="253" dur="1" fill="hold">
                                          <p:stCondLst>
                                            <p:cond delay="0"/>
                                          </p:stCondLst>
                                        </p:cTn>
                                        <p:tgtEl>
                                          <p:spTgt spid="66"/>
                                        </p:tgtEl>
                                        <p:attrNameLst>
                                          <p:attrName>style.visibility</p:attrName>
                                        </p:attrNameLst>
                                      </p:cBhvr>
                                      <p:to>
                                        <p:strVal val="visible"/>
                                      </p:to>
                                    </p:set>
                                    <p:anim calcmode="lin" valueType="num">
                                      <p:cBhvr additive="base">
                                        <p:cTn id="254" dur="5000" fill="hold"/>
                                        <p:tgtEl>
                                          <p:spTgt spid="66"/>
                                        </p:tgtEl>
                                        <p:attrNameLst>
                                          <p:attrName>ppt_x</p:attrName>
                                        </p:attrNameLst>
                                      </p:cBhvr>
                                      <p:tavLst>
                                        <p:tav tm="0">
                                          <p:val>
                                            <p:strVal val="#ppt_x"/>
                                          </p:val>
                                        </p:tav>
                                        <p:tav tm="100000">
                                          <p:val>
                                            <p:strVal val="#ppt_x"/>
                                          </p:val>
                                        </p:tav>
                                      </p:tavLst>
                                    </p:anim>
                                    <p:anim calcmode="lin" valueType="num">
                                      <p:cBhvr additive="base">
                                        <p:cTn id="255" dur="5000" fill="hold"/>
                                        <p:tgtEl>
                                          <p:spTgt spid="66"/>
                                        </p:tgtEl>
                                        <p:attrNameLst>
                                          <p:attrName>ppt_y</p:attrName>
                                        </p:attrNameLst>
                                      </p:cBhvr>
                                      <p:tavLst>
                                        <p:tav tm="0">
                                          <p:val>
                                            <p:strVal val="1+#ppt_h/2"/>
                                          </p:val>
                                        </p:tav>
                                        <p:tav tm="100000">
                                          <p:val>
                                            <p:strVal val="#ppt_y"/>
                                          </p:val>
                                        </p:tav>
                                      </p:tavLst>
                                    </p:anim>
                                  </p:childTnLst>
                                </p:cTn>
                              </p:par>
                              <p:par>
                                <p:cTn id="256" presetID="2" presetClass="entr" presetSubtype="4" fill="hold" grpId="0" nodeType="withEffect">
                                  <p:stCondLst>
                                    <p:cond delay="0"/>
                                  </p:stCondLst>
                                  <p:childTnLst>
                                    <p:set>
                                      <p:cBhvr>
                                        <p:cTn id="257" dur="1" fill="hold">
                                          <p:stCondLst>
                                            <p:cond delay="0"/>
                                          </p:stCondLst>
                                        </p:cTn>
                                        <p:tgtEl>
                                          <p:spTgt spid="67"/>
                                        </p:tgtEl>
                                        <p:attrNameLst>
                                          <p:attrName>style.visibility</p:attrName>
                                        </p:attrNameLst>
                                      </p:cBhvr>
                                      <p:to>
                                        <p:strVal val="visible"/>
                                      </p:to>
                                    </p:set>
                                    <p:anim calcmode="lin" valueType="num">
                                      <p:cBhvr additive="base">
                                        <p:cTn id="258" dur="5000" fill="hold"/>
                                        <p:tgtEl>
                                          <p:spTgt spid="67"/>
                                        </p:tgtEl>
                                        <p:attrNameLst>
                                          <p:attrName>ppt_x</p:attrName>
                                        </p:attrNameLst>
                                      </p:cBhvr>
                                      <p:tavLst>
                                        <p:tav tm="0">
                                          <p:val>
                                            <p:strVal val="#ppt_x"/>
                                          </p:val>
                                        </p:tav>
                                        <p:tav tm="100000">
                                          <p:val>
                                            <p:strVal val="#ppt_x"/>
                                          </p:val>
                                        </p:tav>
                                      </p:tavLst>
                                    </p:anim>
                                    <p:anim calcmode="lin" valueType="num">
                                      <p:cBhvr additive="base">
                                        <p:cTn id="259" dur="5000" fill="hold"/>
                                        <p:tgtEl>
                                          <p:spTgt spid="67"/>
                                        </p:tgtEl>
                                        <p:attrNameLst>
                                          <p:attrName>ppt_y</p:attrName>
                                        </p:attrNameLst>
                                      </p:cBhvr>
                                      <p:tavLst>
                                        <p:tav tm="0">
                                          <p:val>
                                            <p:strVal val="1+#ppt_h/2"/>
                                          </p:val>
                                        </p:tav>
                                        <p:tav tm="100000">
                                          <p:val>
                                            <p:strVal val="#ppt_y"/>
                                          </p:val>
                                        </p:tav>
                                      </p:tavLst>
                                    </p:anim>
                                  </p:childTnLst>
                                </p:cTn>
                              </p:par>
                              <p:par>
                                <p:cTn id="260" presetID="2" presetClass="entr" presetSubtype="4" fill="hold" grpId="0" nodeType="withEffect">
                                  <p:stCondLst>
                                    <p:cond delay="0"/>
                                  </p:stCondLst>
                                  <p:childTnLst>
                                    <p:set>
                                      <p:cBhvr>
                                        <p:cTn id="261" dur="1" fill="hold">
                                          <p:stCondLst>
                                            <p:cond delay="0"/>
                                          </p:stCondLst>
                                        </p:cTn>
                                        <p:tgtEl>
                                          <p:spTgt spid="68"/>
                                        </p:tgtEl>
                                        <p:attrNameLst>
                                          <p:attrName>style.visibility</p:attrName>
                                        </p:attrNameLst>
                                      </p:cBhvr>
                                      <p:to>
                                        <p:strVal val="visible"/>
                                      </p:to>
                                    </p:set>
                                    <p:anim calcmode="lin" valueType="num">
                                      <p:cBhvr additive="base">
                                        <p:cTn id="262" dur="5000" fill="hold"/>
                                        <p:tgtEl>
                                          <p:spTgt spid="68"/>
                                        </p:tgtEl>
                                        <p:attrNameLst>
                                          <p:attrName>ppt_x</p:attrName>
                                        </p:attrNameLst>
                                      </p:cBhvr>
                                      <p:tavLst>
                                        <p:tav tm="0">
                                          <p:val>
                                            <p:strVal val="#ppt_x"/>
                                          </p:val>
                                        </p:tav>
                                        <p:tav tm="100000">
                                          <p:val>
                                            <p:strVal val="#ppt_x"/>
                                          </p:val>
                                        </p:tav>
                                      </p:tavLst>
                                    </p:anim>
                                    <p:anim calcmode="lin" valueType="num">
                                      <p:cBhvr additive="base">
                                        <p:cTn id="263" dur="5000" fill="hold"/>
                                        <p:tgtEl>
                                          <p:spTgt spid="68"/>
                                        </p:tgtEl>
                                        <p:attrNameLst>
                                          <p:attrName>ppt_y</p:attrName>
                                        </p:attrNameLst>
                                      </p:cBhvr>
                                      <p:tavLst>
                                        <p:tav tm="0">
                                          <p:val>
                                            <p:strVal val="1+#ppt_h/2"/>
                                          </p:val>
                                        </p:tav>
                                        <p:tav tm="100000">
                                          <p:val>
                                            <p:strVal val="#ppt_y"/>
                                          </p:val>
                                        </p:tav>
                                      </p:tavLst>
                                    </p:anim>
                                  </p:childTnLst>
                                </p:cTn>
                              </p:par>
                              <p:par>
                                <p:cTn id="264" presetID="2" presetClass="entr" presetSubtype="4" fill="hold" grpId="0" nodeType="withEffect">
                                  <p:stCondLst>
                                    <p:cond delay="0"/>
                                  </p:stCondLst>
                                  <p:childTnLst>
                                    <p:set>
                                      <p:cBhvr>
                                        <p:cTn id="265" dur="1" fill="hold">
                                          <p:stCondLst>
                                            <p:cond delay="0"/>
                                          </p:stCondLst>
                                        </p:cTn>
                                        <p:tgtEl>
                                          <p:spTgt spid="69"/>
                                        </p:tgtEl>
                                        <p:attrNameLst>
                                          <p:attrName>style.visibility</p:attrName>
                                        </p:attrNameLst>
                                      </p:cBhvr>
                                      <p:to>
                                        <p:strVal val="visible"/>
                                      </p:to>
                                    </p:set>
                                    <p:anim calcmode="lin" valueType="num">
                                      <p:cBhvr additive="base">
                                        <p:cTn id="266" dur="5000" fill="hold"/>
                                        <p:tgtEl>
                                          <p:spTgt spid="69"/>
                                        </p:tgtEl>
                                        <p:attrNameLst>
                                          <p:attrName>ppt_x</p:attrName>
                                        </p:attrNameLst>
                                      </p:cBhvr>
                                      <p:tavLst>
                                        <p:tav tm="0">
                                          <p:val>
                                            <p:strVal val="#ppt_x"/>
                                          </p:val>
                                        </p:tav>
                                        <p:tav tm="100000">
                                          <p:val>
                                            <p:strVal val="#ppt_x"/>
                                          </p:val>
                                        </p:tav>
                                      </p:tavLst>
                                    </p:anim>
                                    <p:anim calcmode="lin" valueType="num">
                                      <p:cBhvr additive="base">
                                        <p:cTn id="267" dur="5000" fill="hold"/>
                                        <p:tgtEl>
                                          <p:spTgt spid="69"/>
                                        </p:tgtEl>
                                        <p:attrNameLst>
                                          <p:attrName>ppt_y</p:attrName>
                                        </p:attrNameLst>
                                      </p:cBhvr>
                                      <p:tavLst>
                                        <p:tav tm="0">
                                          <p:val>
                                            <p:strVal val="1+#ppt_h/2"/>
                                          </p:val>
                                        </p:tav>
                                        <p:tav tm="100000">
                                          <p:val>
                                            <p:strVal val="#ppt_y"/>
                                          </p:val>
                                        </p:tav>
                                      </p:tavLst>
                                    </p:anim>
                                  </p:childTnLst>
                                </p:cTn>
                              </p:par>
                              <p:par>
                                <p:cTn id="268" presetID="3" presetClass="entr" presetSubtype="5" fill="hold" grpId="1" nodeType="withEffect">
                                  <p:stCondLst>
                                    <p:cond delay="0"/>
                                  </p:stCondLst>
                                  <p:childTnLst>
                                    <p:set>
                                      <p:cBhvr>
                                        <p:cTn id="269" dur="1" fill="hold">
                                          <p:stCondLst>
                                            <p:cond delay="0"/>
                                          </p:stCondLst>
                                        </p:cTn>
                                        <p:tgtEl>
                                          <p:spTgt spid="5"/>
                                        </p:tgtEl>
                                        <p:attrNameLst>
                                          <p:attrName>style.visibility</p:attrName>
                                        </p:attrNameLst>
                                      </p:cBhvr>
                                      <p:to>
                                        <p:strVal val="visible"/>
                                      </p:to>
                                    </p:set>
                                    <p:animEffect transition="in" filter="blinds(vertical)">
                                      <p:cBhvr>
                                        <p:cTn id="270" dur="5000"/>
                                        <p:tgtEl>
                                          <p:spTgt spid="5"/>
                                        </p:tgtEl>
                                      </p:cBhvr>
                                    </p:animEffect>
                                  </p:childTnLst>
                                </p:cTn>
                              </p:par>
                              <p:par>
                                <p:cTn id="271" presetID="3" presetClass="entr" presetSubtype="5" fill="hold" grpId="1" nodeType="withEffect">
                                  <p:stCondLst>
                                    <p:cond delay="0"/>
                                  </p:stCondLst>
                                  <p:childTnLst>
                                    <p:set>
                                      <p:cBhvr>
                                        <p:cTn id="272" dur="1" fill="hold">
                                          <p:stCondLst>
                                            <p:cond delay="0"/>
                                          </p:stCondLst>
                                        </p:cTn>
                                        <p:tgtEl>
                                          <p:spTgt spid="6"/>
                                        </p:tgtEl>
                                        <p:attrNameLst>
                                          <p:attrName>style.visibility</p:attrName>
                                        </p:attrNameLst>
                                      </p:cBhvr>
                                      <p:to>
                                        <p:strVal val="visible"/>
                                      </p:to>
                                    </p:set>
                                    <p:animEffect transition="in" filter="blinds(vertical)">
                                      <p:cBhvr>
                                        <p:cTn id="273" dur="5000"/>
                                        <p:tgtEl>
                                          <p:spTgt spid="6"/>
                                        </p:tgtEl>
                                      </p:cBhvr>
                                    </p:animEffect>
                                  </p:childTnLst>
                                </p:cTn>
                              </p:par>
                              <p:par>
                                <p:cTn id="274" presetID="3" presetClass="entr" presetSubtype="5" fill="hold" grpId="1" nodeType="withEffect">
                                  <p:stCondLst>
                                    <p:cond delay="0"/>
                                  </p:stCondLst>
                                  <p:childTnLst>
                                    <p:set>
                                      <p:cBhvr>
                                        <p:cTn id="275" dur="1" fill="hold">
                                          <p:stCondLst>
                                            <p:cond delay="0"/>
                                          </p:stCondLst>
                                        </p:cTn>
                                        <p:tgtEl>
                                          <p:spTgt spid="7"/>
                                        </p:tgtEl>
                                        <p:attrNameLst>
                                          <p:attrName>style.visibility</p:attrName>
                                        </p:attrNameLst>
                                      </p:cBhvr>
                                      <p:to>
                                        <p:strVal val="visible"/>
                                      </p:to>
                                    </p:set>
                                    <p:animEffect transition="in" filter="blinds(vertical)">
                                      <p:cBhvr>
                                        <p:cTn id="276" dur="5000"/>
                                        <p:tgtEl>
                                          <p:spTgt spid="7"/>
                                        </p:tgtEl>
                                      </p:cBhvr>
                                    </p:animEffect>
                                  </p:childTnLst>
                                </p:cTn>
                              </p:par>
                              <p:par>
                                <p:cTn id="277" presetID="3" presetClass="entr" presetSubtype="5" fill="hold" grpId="1" nodeType="withEffect">
                                  <p:stCondLst>
                                    <p:cond delay="0"/>
                                  </p:stCondLst>
                                  <p:childTnLst>
                                    <p:set>
                                      <p:cBhvr>
                                        <p:cTn id="278" dur="1" fill="hold">
                                          <p:stCondLst>
                                            <p:cond delay="0"/>
                                          </p:stCondLst>
                                        </p:cTn>
                                        <p:tgtEl>
                                          <p:spTgt spid="8"/>
                                        </p:tgtEl>
                                        <p:attrNameLst>
                                          <p:attrName>style.visibility</p:attrName>
                                        </p:attrNameLst>
                                      </p:cBhvr>
                                      <p:to>
                                        <p:strVal val="visible"/>
                                      </p:to>
                                    </p:set>
                                    <p:animEffect transition="in" filter="blinds(vertical)">
                                      <p:cBhvr>
                                        <p:cTn id="279" dur="5000"/>
                                        <p:tgtEl>
                                          <p:spTgt spid="8"/>
                                        </p:tgtEl>
                                      </p:cBhvr>
                                    </p:animEffect>
                                  </p:childTnLst>
                                </p:cTn>
                              </p:par>
                              <p:par>
                                <p:cTn id="280" presetID="3" presetClass="entr" presetSubtype="5" fill="hold" grpId="1" nodeType="withEffect">
                                  <p:stCondLst>
                                    <p:cond delay="0"/>
                                  </p:stCondLst>
                                  <p:childTnLst>
                                    <p:set>
                                      <p:cBhvr>
                                        <p:cTn id="281" dur="1" fill="hold">
                                          <p:stCondLst>
                                            <p:cond delay="0"/>
                                          </p:stCondLst>
                                        </p:cTn>
                                        <p:tgtEl>
                                          <p:spTgt spid="9"/>
                                        </p:tgtEl>
                                        <p:attrNameLst>
                                          <p:attrName>style.visibility</p:attrName>
                                        </p:attrNameLst>
                                      </p:cBhvr>
                                      <p:to>
                                        <p:strVal val="visible"/>
                                      </p:to>
                                    </p:set>
                                    <p:animEffect transition="in" filter="blinds(vertical)">
                                      <p:cBhvr>
                                        <p:cTn id="282" dur="5000"/>
                                        <p:tgtEl>
                                          <p:spTgt spid="9"/>
                                        </p:tgtEl>
                                      </p:cBhvr>
                                    </p:animEffect>
                                  </p:childTnLst>
                                </p:cTn>
                              </p:par>
                              <p:par>
                                <p:cTn id="283" presetID="3" presetClass="entr" presetSubtype="5" fill="hold" grpId="1" nodeType="withEffect">
                                  <p:stCondLst>
                                    <p:cond delay="0"/>
                                  </p:stCondLst>
                                  <p:childTnLst>
                                    <p:set>
                                      <p:cBhvr>
                                        <p:cTn id="284" dur="1" fill="hold">
                                          <p:stCondLst>
                                            <p:cond delay="0"/>
                                          </p:stCondLst>
                                        </p:cTn>
                                        <p:tgtEl>
                                          <p:spTgt spid="10"/>
                                        </p:tgtEl>
                                        <p:attrNameLst>
                                          <p:attrName>style.visibility</p:attrName>
                                        </p:attrNameLst>
                                      </p:cBhvr>
                                      <p:to>
                                        <p:strVal val="visible"/>
                                      </p:to>
                                    </p:set>
                                    <p:animEffect transition="in" filter="blinds(vertical)">
                                      <p:cBhvr>
                                        <p:cTn id="285" dur="5000"/>
                                        <p:tgtEl>
                                          <p:spTgt spid="10"/>
                                        </p:tgtEl>
                                      </p:cBhvr>
                                    </p:animEffect>
                                  </p:childTnLst>
                                </p:cTn>
                              </p:par>
                              <p:par>
                                <p:cTn id="286" presetID="3" presetClass="entr" presetSubtype="5" fill="hold" grpId="1" nodeType="withEffect">
                                  <p:stCondLst>
                                    <p:cond delay="0"/>
                                  </p:stCondLst>
                                  <p:childTnLst>
                                    <p:set>
                                      <p:cBhvr>
                                        <p:cTn id="287" dur="1" fill="hold">
                                          <p:stCondLst>
                                            <p:cond delay="0"/>
                                          </p:stCondLst>
                                        </p:cTn>
                                        <p:tgtEl>
                                          <p:spTgt spid="11"/>
                                        </p:tgtEl>
                                        <p:attrNameLst>
                                          <p:attrName>style.visibility</p:attrName>
                                        </p:attrNameLst>
                                      </p:cBhvr>
                                      <p:to>
                                        <p:strVal val="visible"/>
                                      </p:to>
                                    </p:set>
                                    <p:animEffect transition="in" filter="blinds(vertical)">
                                      <p:cBhvr>
                                        <p:cTn id="288" dur="5000"/>
                                        <p:tgtEl>
                                          <p:spTgt spid="11"/>
                                        </p:tgtEl>
                                      </p:cBhvr>
                                    </p:animEffect>
                                  </p:childTnLst>
                                </p:cTn>
                              </p:par>
                              <p:par>
                                <p:cTn id="289" presetID="3" presetClass="entr" presetSubtype="5" fill="hold" grpId="1" nodeType="withEffect">
                                  <p:stCondLst>
                                    <p:cond delay="0"/>
                                  </p:stCondLst>
                                  <p:childTnLst>
                                    <p:set>
                                      <p:cBhvr>
                                        <p:cTn id="290" dur="1" fill="hold">
                                          <p:stCondLst>
                                            <p:cond delay="0"/>
                                          </p:stCondLst>
                                        </p:cTn>
                                        <p:tgtEl>
                                          <p:spTgt spid="12"/>
                                        </p:tgtEl>
                                        <p:attrNameLst>
                                          <p:attrName>style.visibility</p:attrName>
                                        </p:attrNameLst>
                                      </p:cBhvr>
                                      <p:to>
                                        <p:strVal val="visible"/>
                                      </p:to>
                                    </p:set>
                                    <p:animEffect transition="in" filter="blinds(vertical)">
                                      <p:cBhvr>
                                        <p:cTn id="291" dur="5000"/>
                                        <p:tgtEl>
                                          <p:spTgt spid="12"/>
                                        </p:tgtEl>
                                      </p:cBhvr>
                                    </p:animEffect>
                                  </p:childTnLst>
                                </p:cTn>
                              </p:par>
                              <p:par>
                                <p:cTn id="292" presetID="3" presetClass="entr" presetSubtype="5" fill="hold" grpId="1" nodeType="withEffect">
                                  <p:stCondLst>
                                    <p:cond delay="0"/>
                                  </p:stCondLst>
                                  <p:childTnLst>
                                    <p:set>
                                      <p:cBhvr>
                                        <p:cTn id="293" dur="1" fill="hold">
                                          <p:stCondLst>
                                            <p:cond delay="0"/>
                                          </p:stCondLst>
                                        </p:cTn>
                                        <p:tgtEl>
                                          <p:spTgt spid="13"/>
                                        </p:tgtEl>
                                        <p:attrNameLst>
                                          <p:attrName>style.visibility</p:attrName>
                                        </p:attrNameLst>
                                      </p:cBhvr>
                                      <p:to>
                                        <p:strVal val="visible"/>
                                      </p:to>
                                    </p:set>
                                    <p:animEffect transition="in" filter="blinds(vertical)">
                                      <p:cBhvr>
                                        <p:cTn id="294" dur="5000"/>
                                        <p:tgtEl>
                                          <p:spTgt spid="13"/>
                                        </p:tgtEl>
                                      </p:cBhvr>
                                    </p:animEffect>
                                  </p:childTnLst>
                                </p:cTn>
                              </p:par>
                              <p:par>
                                <p:cTn id="295" presetID="3" presetClass="entr" presetSubtype="5" fill="hold" grpId="1" nodeType="withEffect">
                                  <p:stCondLst>
                                    <p:cond delay="0"/>
                                  </p:stCondLst>
                                  <p:childTnLst>
                                    <p:set>
                                      <p:cBhvr>
                                        <p:cTn id="296" dur="1" fill="hold">
                                          <p:stCondLst>
                                            <p:cond delay="0"/>
                                          </p:stCondLst>
                                        </p:cTn>
                                        <p:tgtEl>
                                          <p:spTgt spid="14"/>
                                        </p:tgtEl>
                                        <p:attrNameLst>
                                          <p:attrName>style.visibility</p:attrName>
                                        </p:attrNameLst>
                                      </p:cBhvr>
                                      <p:to>
                                        <p:strVal val="visible"/>
                                      </p:to>
                                    </p:set>
                                    <p:animEffect transition="in" filter="blinds(vertical)">
                                      <p:cBhvr>
                                        <p:cTn id="297" dur="5000"/>
                                        <p:tgtEl>
                                          <p:spTgt spid="14"/>
                                        </p:tgtEl>
                                      </p:cBhvr>
                                    </p:animEffect>
                                  </p:childTnLst>
                                </p:cTn>
                              </p:par>
                              <p:par>
                                <p:cTn id="298" presetID="3" presetClass="entr" presetSubtype="5" fill="hold" grpId="1" nodeType="withEffect">
                                  <p:stCondLst>
                                    <p:cond delay="0"/>
                                  </p:stCondLst>
                                  <p:childTnLst>
                                    <p:set>
                                      <p:cBhvr>
                                        <p:cTn id="299" dur="1" fill="hold">
                                          <p:stCondLst>
                                            <p:cond delay="0"/>
                                          </p:stCondLst>
                                        </p:cTn>
                                        <p:tgtEl>
                                          <p:spTgt spid="15"/>
                                        </p:tgtEl>
                                        <p:attrNameLst>
                                          <p:attrName>style.visibility</p:attrName>
                                        </p:attrNameLst>
                                      </p:cBhvr>
                                      <p:to>
                                        <p:strVal val="visible"/>
                                      </p:to>
                                    </p:set>
                                    <p:animEffect transition="in" filter="blinds(vertical)">
                                      <p:cBhvr>
                                        <p:cTn id="300" dur="5000"/>
                                        <p:tgtEl>
                                          <p:spTgt spid="15"/>
                                        </p:tgtEl>
                                      </p:cBhvr>
                                    </p:animEffect>
                                  </p:childTnLst>
                                </p:cTn>
                              </p:par>
                              <p:par>
                                <p:cTn id="301" presetID="3" presetClass="entr" presetSubtype="5" fill="hold" grpId="1" nodeType="withEffect">
                                  <p:stCondLst>
                                    <p:cond delay="0"/>
                                  </p:stCondLst>
                                  <p:childTnLst>
                                    <p:set>
                                      <p:cBhvr>
                                        <p:cTn id="302" dur="1" fill="hold">
                                          <p:stCondLst>
                                            <p:cond delay="0"/>
                                          </p:stCondLst>
                                        </p:cTn>
                                        <p:tgtEl>
                                          <p:spTgt spid="16"/>
                                        </p:tgtEl>
                                        <p:attrNameLst>
                                          <p:attrName>style.visibility</p:attrName>
                                        </p:attrNameLst>
                                      </p:cBhvr>
                                      <p:to>
                                        <p:strVal val="visible"/>
                                      </p:to>
                                    </p:set>
                                    <p:animEffect transition="in" filter="blinds(vertical)">
                                      <p:cBhvr>
                                        <p:cTn id="303" dur="5000"/>
                                        <p:tgtEl>
                                          <p:spTgt spid="16"/>
                                        </p:tgtEl>
                                      </p:cBhvr>
                                    </p:animEffect>
                                  </p:childTnLst>
                                </p:cTn>
                              </p:par>
                              <p:par>
                                <p:cTn id="304" presetID="3" presetClass="entr" presetSubtype="5" fill="hold" grpId="1" nodeType="withEffect">
                                  <p:stCondLst>
                                    <p:cond delay="0"/>
                                  </p:stCondLst>
                                  <p:childTnLst>
                                    <p:set>
                                      <p:cBhvr>
                                        <p:cTn id="305" dur="1" fill="hold">
                                          <p:stCondLst>
                                            <p:cond delay="0"/>
                                          </p:stCondLst>
                                        </p:cTn>
                                        <p:tgtEl>
                                          <p:spTgt spid="17"/>
                                        </p:tgtEl>
                                        <p:attrNameLst>
                                          <p:attrName>style.visibility</p:attrName>
                                        </p:attrNameLst>
                                      </p:cBhvr>
                                      <p:to>
                                        <p:strVal val="visible"/>
                                      </p:to>
                                    </p:set>
                                    <p:animEffect transition="in" filter="blinds(vertical)">
                                      <p:cBhvr>
                                        <p:cTn id="306" dur="5000"/>
                                        <p:tgtEl>
                                          <p:spTgt spid="17"/>
                                        </p:tgtEl>
                                      </p:cBhvr>
                                    </p:animEffect>
                                  </p:childTnLst>
                                </p:cTn>
                              </p:par>
                              <p:par>
                                <p:cTn id="307" presetID="3" presetClass="entr" presetSubtype="5" fill="hold" grpId="1" nodeType="withEffect">
                                  <p:stCondLst>
                                    <p:cond delay="0"/>
                                  </p:stCondLst>
                                  <p:childTnLst>
                                    <p:set>
                                      <p:cBhvr>
                                        <p:cTn id="308" dur="1" fill="hold">
                                          <p:stCondLst>
                                            <p:cond delay="0"/>
                                          </p:stCondLst>
                                        </p:cTn>
                                        <p:tgtEl>
                                          <p:spTgt spid="18"/>
                                        </p:tgtEl>
                                        <p:attrNameLst>
                                          <p:attrName>style.visibility</p:attrName>
                                        </p:attrNameLst>
                                      </p:cBhvr>
                                      <p:to>
                                        <p:strVal val="visible"/>
                                      </p:to>
                                    </p:set>
                                    <p:animEffect transition="in" filter="blinds(vertical)">
                                      <p:cBhvr>
                                        <p:cTn id="309" dur="5000"/>
                                        <p:tgtEl>
                                          <p:spTgt spid="18"/>
                                        </p:tgtEl>
                                      </p:cBhvr>
                                    </p:animEffect>
                                  </p:childTnLst>
                                </p:cTn>
                              </p:par>
                              <p:par>
                                <p:cTn id="310" presetID="3" presetClass="entr" presetSubtype="5" fill="hold" grpId="1" nodeType="withEffect">
                                  <p:stCondLst>
                                    <p:cond delay="0"/>
                                  </p:stCondLst>
                                  <p:childTnLst>
                                    <p:set>
                                      <p:cBhvr>
                                        <p:cTn id="311" dur="1" fill="hold">
                                          <p:stCondLst>
                                            <p:cond delay="0"/>
                                          </p:stCondLst>
                                        </p:cTn>
                                        <p:tgtEl>
                                          <p:spTgt spid="19"/>
                                        </p:tgtEl>
                                        <p:attrNameLst>
                                          <p:attrName>style.visibility</p:attrName>
                                        </p:attrNameLst>
                                      </p:cBhvr>
                                      <p:to>
                                        <p:strVal val="visible"/>
                                      </p:to>
                                    </p:set>
                                    <p:animEffect transition="in" filter="blinds(vertical)">
                                      <p:cBhvr>
                                        <p:cTn id="312" dur="5000"/>
                                        <p:tgtEl>
                                          <p:spTgt spid="19"/>
                                        </p:tgtEl>
                                      </p:cBhvr>
                                    </p:animEffect>
                                  </p:childTnLst>
                                </p:cTn>
                              </p:par>
                              <p:par>
                                <p:cTn id="313" presetID="3" presetClass="entr" presetSubtype="5" fill="hold" grpId="1" nodeType="withEffect">
                                  <p:stCondLst>
                                    <p:cond delay="0"/>
                                  </p:stCondLst>
                                  <p:childTnLst>
                                    <p:set>
                                      <p:cBhvr>
                                        <p:cTn id="314" dur="1" fill="hold">
                                          <p:stCondLst>
                                            <p:cond delay="0"/>
                                          </p:stCondLst>
                                        </p:cTn>
                                        <p:tgtEl>
                                          <p:spTgt spid="20"/>
                                        </p:tgtEl>
                                        <p:attrNameLst>
                                          <p:attrName>style.visibility</p:attrName>
                                        </p:attrNameLst>
                                      </p:cBhvr>
                                      <p:to>
                                        <p:strVal val="visible"/>
                                      </p:to>
                                    </p:set>
                                    <p:animEffect transition="in" filter="blinds(vertical)">
                                      <p:cBhvr>
                                        <p:cTn id="315" dur="5000"/>
                                        <p:tgtEl>
                                          <p:spTgt spid="20"/>
                                        </p:tgtEl>
                                      </p:cBhvr>
                                    </p:animEffect>
                                  </p:childTnLst>
                                </p:cTn>
                              </p:par>
                              <p:par>
                                <p:cTn id="316" presetID="3" presetClass="entr" presetSubtype="5" fill="hold" grpId="1" nodeType="withEffect">
                                  <p:stCondLst>
                                    <p:cond delay="0"/>
                                  </p:stCondLst>
                                  <p:childTnLst>
                                    <p:set>
                                      <p:cBhvr>
                                        <p:cTn id="317" dur="1" fill="hold">
                                          <p:stCondLst>
                                            <p:cond delay="0"/>
                                          </p:stCondLst>
                                        </p:cTn>
                                        <p:tgtEl>
                                          <p:spTgt spid="21"/>
                                        </p:tgtEl>
                                        <p:attrNameLst>
                                          <p:attrName>style.visibility</p:attrName>
                                        </p:attrNameLst>
                                      </p:cBhvr>
                                      <p:to>
                                        <p:strVal val="visible"/>
                                      </p:to>
                                    </p:set>
                                    <p:animEffect transition="in" filter="blinds(vertical)">
                                      <p:cBhvr>
                                        <p:cTn id="318" dur="5000"/>
                                        <p:tgtEl>
                                          <p:spTgt spid="21"/>
                                        </p:tgtEl>
                                      </p:cBhvr>
                                    </p:animEffect>
                                  </p:childTnLst>
                                </p:cTn>
                              </p:par>
                              <p:par>
                                <p:cTn id="319" presetID="3" presetClass="entr" presetSubtype="5" fill="hold" grpId="1" nodeType="withEffect">
                                  <p:stCondLst>
                                    <p:cond delay="0"/>
                                  </p:stCondLst>
                                  <p:childTnLst>
                                    <p:set>
                                      <p:cBhvr>
                                        <p:cTn id="320" dur="1" fill="hold">
                                          <p:stCondLst>
                                            <p:cond delay="0"/>
                                          </p:stCondLst>
                                        </p:cTn>
                                        <p:tgtEl>
                                          <p:spTgt spid="22"/>
                                        </p:tgtEl>
                                        <p:attrNameLst>
                                          <p:attrName>style.visibility</p:attrName>
                                        </p:attrNameLst>
                                      </p:cBhvr>
                                      <p:to>
                                        <p:strVal val="visible"/>
                                      </p:to>
                                    </p:set>
                                    <p:animEffect transition="in" filter="blinds(vertical)">
                                      <p:cBhvr>
                                        <p:cTn id="321" dur="5000"/>
                                        <p:tgtEl>
                                          <p:spTgt spid="22"/>
                                        </p:tgtEl>
                                      </p:cBhvr>
                                    </p:animEffect>
                                  </p:childTnLst>
                                </p:cTn>
                              </p:par>
                              <p:par>
                                <p:cTn id="322" presetID="3" presetClass="entr" presetSubtype="5" fill="hold" grpId="1" nodeType="withEffect">
                                  <p:stCondLst>
                                    <p:cond delay="0"/>
                                  </p:stCondLst>
                                  <p:childTnLst>
                                    <p:set>
                                      <p:cBhvr>
                                        <p:cTn id="323" dur="1" fill="hold">
                                          <p:stCondLst>
                                            <p:cond delay="0"/>
                                          </p:stCondLst>
                                        </p:cTn>
                                        <p:tgtEl>
                                          <p:spTgt spid="23"/>
                                        </p:tgtEl>
                                        <p:attrNameLst>
                                          <p:attrName>style.visibility</p:attrName>
                                        </p:attrNameLst>
                                      </p:cBhvr>
                                      <p:to>
                                        <p:strVal val="visible"/>
                                      </p:to>
                                    </p:set>
                                    <p:animEffect transition="in" filter="blinds(vertical)">
                                      <p:cBhvr>
                                        <p:cTn id="324" dur="5000"/>
                                        <p:tgtEl>
                                          <p:spTgt spid="23"/>
                                        </p:tgtEl>
                                      </p:cBhvr>
                                    </p:animEffect>
                                  </p:childTnLst>
                                </p:cTn>
                              </p:par>
                              <p:par>
                                <p:cTn id="325" presetID="3" presetClass="entr" presetSubtype="5" fill="hold" grpId="1" nodeType="withEffect">
                                  <p:stCondLst>
                                    <p:cond delay="0"/>
                                  </p:stCondLst>
                                  <p:childTnLst>
                                    <p:set>
                                      <p:cBhvr>
                                        <p:cTn id="326" dur="1" fill="hold">
                                          <p:stCondLst>
                                            <p:cond delay="0"/>
                                          </p:stCondLst>
                                        </p:cTn>
                                        <p:tgtEl>
                                          <p:spTgt spid="24"/>
                                        </p:tgtEl>
                                        <p:attrNameLst>
                                          <p:attrName>style.visibility</p:attrName>
                                        </p:attrNameLst>
                                      </p:cBhvr>
                                      <p:to>
                                        <p:strVal val="visible"/>
                                      </p:to>
                                    </p:set>
                                    <p:animEffect transition="in" filter="blinds(vertical)">
                                      <p:cBhvr>
                                        <p:cTn id="327" dur="5000"/>
                                        <p:tgtEl>
                                          <p:spTgt spid="24"/>
                                        </p:tgtEl>
                                      </p:cBhvr>
                                    </p:animEffect>
                                  </p:childTnLst>
                                </p:cTn>
                              </p:par>
                              <p:par>
                                <p:cTn id="328" presetID="3" presetClass="entr" presetSubtype="5" fill="hold" grpId="1" nodeType="withEffect">
                                  <p:stCondLst>
                                    <p:cond delay="0"/>
                                  </p:stCondLst>
                                  <p:childTnLst>
                                    <p:set>
                                      <p:cBhvr>
                                        <p:cTn id="329" dur="1" fill="hold">
                                          <p:stCondLst>
                                            <p:cond delay="0"/>
                                          </p:stCondLst>
                                        </p:cTn>
                                        <p:tgtEl>
                                          <p:spTgt spid="25"/>
                                        </p:tgtEl>
                                        <p:attrNameLst>
                                          <p:attrName>style.visibility</p:attrName>
                                        </p:attrNameLst>
                                      </p:cBhvr>
                                      <p:to>
                                        <p:strVal val="visible"/>
                                      </p:to>
                                    </p:set>
                                    <p:animEffect transition="in" filter="blinds(vertical)">
                                      <p:cBhvr>
                                        <p:cTn id="330" dur="5000"/>
                                        <p:tgtEl>
                                          <p:spTgt spid="25"/>
                                        </p:tgtEl>
                                      </p:cBhvr>
                                    </p:animEffect>
                                  </p:childTnLst>
                                </p:cTn>
                              </p:par>
                              <p:par>
                                <p:cTn id="331" presetID="3" presetClass="entr" presetSubtype="5" fill="hold" grpId="1" nodeType="withEffect">
                                  <p:stCondLst>
                                    <p:cond delay="0"/>
                                  </p:stCondLst>
                                  <p:childTnLst>
                                    <p:set>
                                      <p:cBhvr>
                                        <p:cTn id="332" dur="1" fill="hold">
                                          <p:stCondLst>
                                            <p:cond delay="0"/>
                                          </p:stCondLst>
                                        </p:cTn>
                                        <p:tgtEl>
                                          <p:spTgt spid="26"/>
                                        </p:tgtEl>
                                        <p:attrNameLst>
                                          <p:attrName>style.visibility</p:attrName>
                                        </p:attrNameLst>
                                      </p:cBhvr>
                                      <p:to>
                                        <p:strVal val="visible"/>
                                      </p:to>
                                    </p:set>
                                    <p:animEffect transition="in" filter="blinds(vertical)">
                                      <p:cBhvr>
                                        <p:cTn id="333" dur="5000"/>
                                        <p:tgtEl>
                                          <p:spTgt spid="26"/>
                                        </p:tgtEl>
                                      </p:cBhvr>
                                    </p:animEffect>
                                  </p:childTnLst>
                                </p:cTn>
                              </p:par>
                              <p:par>
                                <p:cTn id="334" presetID="3" presetClass="entr" presetSubtype="5" fill="hold" grpId="1" nodeType="withEffect">
                                  <p:stCondLst>
                                    <p:cond delay="0"/>
                                  </p:stCondLst>
                                  <p:childTnLst>
                                    <p:set>
                                      <p:cBhvr>
                                        <p:cTn id="335" dur="1" fill="hold">
                                          <p:stCondLst>
                                            <p:cond delay="0"/>
                                          </p:stCondLst>
                                        </p:cTn>
                                        <p:tgtEl>
                                          <p:spTgt spid="27"/>
                                        </p:tgtEl>
                                        <p:attrNameLst>
                                          <p:attrName>style.visibility</p:attrName>
                                        </p:attrNameLst>
                                      </p:cBhvr>
                                      <p:to>
                                        <p:strVal val="visible"/>
                                      </p:to>
                                    </p:set>
                                    <p:animEffect transition="in" filter="blinds(vertical)">
                                      <p:cBhvr>
                                        <p:cTn id="336" dur="5000"/>
                                        <p:tgtEl>
                                          <p:spTgt spid="27"/>
                                        </p:tgtEl>
                                      </p:cBhvr>
                                    </p:animEffect>
                                  </p:childTnLst>
                                </p:cTn>
                              </p:par>
                              <p:par>
                                <p:cTn id="337" presetID="3" presetClass="entr" presetSubtype="5" fill="hold" grpId="1" nodeType="withEffect">
                                  <p:stCondLst>
                                    <p:cond delay="0"/>
                                  </p:stCondLst>
                                  <p:childTnLst>
                                    <p:set>
                                      <p:cBhvr>
                                        <p:cTn id="338" dur="1" fill="hold">
                                          <p:stCondLst>
                                            <p:cond delay="0"/>
                                          </p:stCondLst>
                                        </p:cTn>
                                        <p:tgtEl>
                                          <p:spTgt spid="28"/>
                                        </p:tgtEl>
                                        <p:attrNameLst>
                                          <p:attrName>style.visibility</p:attrName>
                                        </p:attrNameLst>
                                      </p:cBhvr>
                                      <p:to>
                                        <p:strVal val="visible"/>
                                      </p:to>
                                    </p:set>
                                    <p:animEffect transition="in" filter="blinds(vertical)">
                                      <p:cBhvr>
                                        <p:cTn id="339" dur="5000"/>
                                        <p:tgtEl>
                                          <p:spTgt spid="28"/>
                                        </p:tgtEl>
                                      </p:cBhvr>
                                    </p:animEffect>
                                  </p:childTnLst>
                                </p:cTn>
                              </p:par>
                              <p:par>
                                <p:cTn id="340" presetID="3" presetClass="entr" presetSubtype="5" fill="hold" grpId="1" nodeType="withEffect">
                                  <p:stCondLst>
                                    <p:cond delay="0"/>
                                  </p:stCondLst>
                                  <p:childTnLst>
                                    <p:set>
                                      <p:cBhvr>
                                        <p:cTn id="341" dur="1" fill="hold">
                                          <p:stCondLst>
                                            <p:cond delay="0"/>
                                          </p:stCondLst>
                                        </p:cTn>
                                        <p:tgtEl>
                                          <p:spTgt spid="29"/>
                                        </p:tgtEl>
                                        <p:attrNameLst>
                                          <p:attrName>style.visibility</p:attrName>
                                        </p:attrNameLst>
                                      </p:cBhvr>
                                      <p:to>
                                        <p:strVal val="visible"/>
                                      </p:to>
                                    </p:set>
                                    <p:animEffect transition="in" filter="blinds(vertical)">
                                      <p:cBhvr>
                                        <p:cTn id="342" dur="5000"/>
                                        <p:tgtEl>
                                          <p:spTgt spid="29"/>
                                        </p:tgtEl>
                                      </p:cBhvr>
                                    </p:animEffect>
                                  </p:childTnLst>
                                </p:cTn>
                              </p:par>
                              <p:par>
                                <p:cTn id="343" presetID="3" presetClass="entr" presetSubtype="5" fill="hold" grpId="1" nodeType="withEffect">
                                  <p:stCondLst>
                                    <p:cond delay="0"/>
                                  </p:stCondLst>
                                  <p:childTnLst>
                                    <p:set>
                                      <p:cBhvr>
                                        <p:cTn id="344" dur="1" fill="hold">
                                          <p:stCondLst>
                                            <p:cond delay="0"/>
                                          </p:stCondLst>
                                        </p:cTn>
                                        <p:tgtEl>
                                          <p:spTgt spid="30"/>
                                        </p:tgtEl>
                                        <p:attrNameLst>
                                          <p:attrName>style.visibility</p:attrName>
                                        </p:attrNameLst>
                                      </p:cBhvr>
                                      <p:to>
                                        <p:strVal val="visible"/>
                                      </p:to>
                                    </p:set>
                                    <p:animEffect transition="in" filter="blinds(vertical)">
                                      <p:cBhvr>
                                        <p:cTn id="345" dur="5000"/>
                                        <p:tgtEl>
                                          <p:spTgt spid="30"/>
                                        </p:tgtEl>
                                      </p:cBhvr>
                                    </p:animEffect>
                                  </p:childTnLst>
                                </p:cTn>
                              </p:par>
                              <p:par>
                                <p:cTn id="346" presetID="3" presetClass="entr" presetSubtype="5" fill="hold" grpId="1" nodeType="withEffect">
                                  <p:stCondLst>
                                    <p:cond delay="0"/>
                                  </p:stCondLst>
                                  <p:childTnLst>
                                    <p:set>
                                      <p:cBhvr>
                                        <p:cTn id="347" dur="1" fill="hold">
                                          <p:stCondLst>
                                            <p:cond delay="0"/>
                                          </p:stCondLst>
                                        </p:cTn>
                                        <p:tgtEl>
                                          <p:spTgt spid="31"/>
                                        </p:tgtEl>
                                        <p:attrNameLst>
                                          <p:attrName>style.visibility</p:attrName>
                                        </p:attrNameLst>
                                      </p:cBhvr>
                                      <p:to>
                                        <p:strVal val="visible"/>
                                      </p:to>
                                    </p:set>
                                    <p:animEffect transition="in" filter="blinds(vertical)">
                                      <p:cBhvr>
                                        <p:cTn id="348" dur="5000"/>
                                        <p:tgtEl>
                                          <p:spTgt spid="31"/>
                                        </p:tgtEl>
                                      </p:cBhvr>
                                    </p:animEffect>
                                  </p:childTnLst>
                                </p:cTn>
                              </p:par>
                              <p:par>
                                <p:cTn id="349" presetID="3" presetClass="entr" presetSubtype="5" fill="hold" grpId="1" nodeType="withEffect">
                                  <p:stCondLst>
                                    <p:cond delay="0"/>
                                  </p:stCondLst>
                                  <p:childTnLst>
                                    <p:set>
                                      <p:cBhvr>
                                        <p:cTn id="350" dur="1" fill="hold">
                                          <p:stCondLst>
                                            <p:cond delay="0"/>
                                          </p:stCondLst>
                                        </p:cTn>
                                        <p:tgtEl>
                                          <p:spTgt spid="32"/>
                                        </p:tgtEl>
                                        <p:attrNameLst>
                                          <p:attrName>style.visibility</p:attrName>
                                        </p:attrNameLst>
                                      </p:cBhvr>
                                      <p:to>
                                        <p:strVal val="visible"/>
                                      </p:to>
                                    </p:set>
                                    <p:animEffect transition="in" filter="blinds(vertical)">
                                      <p:cBhvr>
                                        <p:cTn id="351" dur="5000"/>
                                        <p:tgtEl>
                                          <p:spTgt spid="32"/>
                                        </p:tgtEl>
                                      </p:cBhvr>
                                    </p:animEffect>
                                  </p:childTnLst>
                                </p:cTn>
                              </p:par>
                              <p:par>
                                <p:cTn id="352" presetID="3" presetClass="entr" presetSubtype="5" fill="hold" grpId="1" nodeType="withEffect">
                                  <p:stCondLst>
                                    <p:cond delay="0"/>
                                  </p:stCondLst>
                                  <p:childTnLst>
                                    <p:set>
                                      <p:cBhvr>
                                        <p:cTn id="353" dur="1" fill="hold">
                                          <p:stCondLst>
                                            <p:cond delay="0"/>
                                          </p:stCondLst>
                                        </p:cTn>
                                        <p:tgtEl>
                                          <p:spTgt spid="33"/>
                                        </p:tgtEl>
                                        <p:attrNameLst>
                                          <p:attrName>style.visibility</p:attrName>
                                        </p:attrNameLst>
                                      </p:cBhvr>
                                      <p:to>
                                        <p:strVal val="visible"/>
                                      </p:to>
                                    </p:set>
                                    <p:animEffect transition="in" filter="blinds(vertical)">
                                      <p:cBhvr>
                                        <p:cTn id="354" dur="5000"/>
                                        <p:tgtEl>
                                          <p:spTgt spid="33"/>
                                        </p:tgtEl>
                                      </p:cBhvr>
                                    </p:animEffect>
                                  </p:childTnLst>
                                </p:cTn>
                              </p:par>
                              <p:par>
                                <p:cTn id="355" presetID="3" presetClass="entr" presetSubtype="5" fill="hold" grpId="1" nodeType="withEffect">
                                  <p:stCondLst>
                                    <p:cond delay="0"/>
                                  </p:stCondLst>
                                  <p:childTnLst>
                                    <p:set>
                                      <p:cBhvr>
                                        <p:cTn id="356" dur="1" fill="hold">
                                          <p:stCondLst>
                                            <p:cond delay="0"/>
                                          </p:stCondLst>
                                        </p:cTn>
                                        <p:tgtEl>
                                          <p:spTgt spid="34"/>
                                        </p:tgtEl>
                                        <p:attrNameLst>
                                          <p:attrName>style.visibility</p:attrName>
                                        </p:attrNameLst>
                                      </p:cBhvr>
                                      <p:to>
                                        <p:strVal val="visible"/>
                                      </p:to>
                                    </p:set>
                                    <p:animEffect transition="in" filter="blinds(vertical)">
                                      <p:cBhvr>
                                        <p:cTn id="357" dur="5000"/>
                                        <p:tgtEl>
                                          <p:spTgt spid="34"/>
                                        </p:tgtEl>
                                      </p:cBhvr>
                                    </p:animEffect>
                                  </p:childTnLst>
                                </p:cTn>
                              </p:par>
                              <p:par>
                                <p:cTn id="358" presetID="3" presetClass="entr" presetSubtype="5" fill="hold" grpId="1" nodeType="withEffect">
                                  <p:stCondLst>
                                    <p:cond delay="0"/>
                                  </p:stCondLst>
                                  <p:childTnLst>
                                    <p:set>
                                      <p:cBhvr>
                                        <p:cTn id="359" dur="1" fill="hold">
                                          <p:stCondLst>
                                            <p:cond delay="0"/>
                                          </p:stCondLst>
                                        </p:cTn>
                                        <p:tgtEl>
                                          <p:spTgt spid="35"/>
                                        </p:tgtEl>
                                        <p:attrNameLst>
                                          <p:attrName>style.visibility</p:attrName>
                                        </p:attrNameLst>
                                      </p:cBhvr>
                                      <p:to>
                                        <p:strVal val="visible"/>
                                      </p:to>
                                    </p:set>
                                    <p:animEffect transition="in" filter="blinds(vertical)">
                                      <p:cBhvr>
                                        <p:cTn id="360" dur="5000"/>
                                        <p:tgtEl>
                                          <p:spTgt spid="35"/>
                                        </p:tgtEl>
                                      </p:cBhvr>
                                    </p:animEffect>
                                  </p:childTnLst>
                                </p:cTn>
                              </p:par>
                              <p:par>
                                <p:cTn id="361" presetID="3" presetClass="entr" presetSubtype="5" fill="hold" grpId="1" nodeType="withEffect">
                                  <p:stCondLst>
                                    <p:cond delay="0"/>
                                  </p:stCondLst>
                                  <p:childTnLst>
                                    <p:set>
                                      <p:cBhvr>
                                        <p:cTn id="362" dur="1" fill="hold">
                                          <p:stCondLst>
                                            <p:cond delay="0"/>
                                          </p:stCondLst>
                                        </p:cTn>
                                        <p:tgtEl>
                                          <p:spTgt spid="36"/>
                                        </p:tgtEl>
                                        <p:attrNameLst>
                                          <p:attrName>style.visibility</p:attrName>
                                        </p:attrNameLst>
                                      </p:cBhvr>
                                      <p:to>
                                        <p:strVal val="visible"/>
                                      </p:to>
                                    </p:set>
                                    <p:animEffect transition="in" filter="blinds(vertical)">
                                      <p:cBhvr>
                                        <p:cTn id="363" dur="5000"/>
                                        <p:tgtEl>
                                          <p:spTgt spid="36"/>
                                        </p:tgtEl>
                                      </p:cBhvr>
                                    </p:animEffect>
                                  </p:childTnLst>
                                </p:cTn>
                              </p:par>
                              <p:par>
                                <p:cTn id="364" presetID="3" presetClass="entr" presetSubtype="5" fill="hold" grpId="1" nodeType="withEffect">
                                  <p:stCondLst>
                                    <p:cond delay="0"/>
                                  </p:stCondLst>
                                  <p:childTnLst>
                                    <p:set>
                                      <p:cBhvr>
                                        <p:cTn id="365" dur="1" fill="hold">
                                          <p:stCondLst>
                                            <p:cond delay="0"/>
                                          </p:stCondLst>
                                        </p:cTn>
                                        <p:tgtEl>
                                          <p:spTgt spid="37"/>
                                        </p:tgtEl>
                                        <p:attrNameLst>
                                          <p:attrName>style.visibility</p:attrName>
                                        </p:attrNameLst>
                                      </p:cBhvr>
                                      <p:to>
                                        <p:strVal val="visible"/>
                                      </p:to>
                                    </p:set>
                                    <p:animEffect transition="in" filter="blinds(vertical)">
                                      <p:cBhvr>
                                        <p:cTn id="366" dur="5000"/>
                                        <p:tgtEl>
                                          <p:spTgt spid="37"/>
                                        </p:tgtEl>
                                      </p:cBhvr>
                                    </p:animEffect>
                                  </p:childTnLst>
                                </p:cTn>
                              </p:par>
                              <p:par>
                                <p:cTn id="367" presetID="3" presetClass="entr" presetSubtype="5" fill="hold" grpId="1" nodeType="withEffect">
                                  <p:stCondLst>
                                    <p:cond delay="0"/>
                                  </p:stCondLst>
                                  <p:childTnLst>
                                    <p:set>
                                      <p:cBhvr>
                                        <p:cTn id="368" dur="1" fill="hold">
                                          <p:stCondLst>
                                            <p:cond delay="0"/>
                                          </p:stCondLst>
                                        </p:cTn>
                                        <p:tgtEl>
                                          <p:spTgt spid="38"/>
                                        </p:tgtEl>
                                        <p:attrNameLst>
                                          <p:attrName>style.visibility</p:attrName>
                                        </p:attrNameLst>
                                      </p:cBhvr>
                                      <p:to>
                                        <p:strVal val="visible"/>
                                      </p:to>
                                    </p:set>
                                    <p:animEffect transition="in" filter="blinds(vertical)">
                                      <p:cBhvr>
                                        <p:cTn id="369" dur="5000"/>
                                        <p:tgtEl>
                                          <p:spTgt spid="38"/>
                                        </p:tgtEl>
                                      </p:cBhvr>
                                    </p:animEffect>
                                  </p:childTnLst>
                                </p:cTn>
                              </p:par>
                              <p:par>
                                <p:cTn id="370" presetID="3" presetClass="entr" presetSubtype="5" fill="hold" grpId="1" nodeType="withEffect">
                                  <p:stCondLst>
                                    <p:cond delay="0"/>
                                  </p:stCondLst>
                                  <p:childTnLst>
                                    <p:set>
                                      <p:cBhvr>
                                        <p:cTn id="371" dur="1" fill="hold">
                                          <p:stCondLst>
                                            <p:cond delay="0"/>
                                          </p:stCondLst>
                                        </p:cTn>
                                        <p:tgtEl>
                                          <p:spTgt spid="39"/>
                                        </p:tgtEl>
                                        <p:attrNameLst>
                                          <p:attrName>style.visibility</p:attrName>
                                        </p:attrNameLst>
                                      </p:cBhvr>
                                      <p:to>
                                        <p:strVal val="visible"/>
                                      </p:to>
                                    </p:set>
                                    <p:animEffect transition="in" filter="blinds(vertical)">
                                      <p:cBhvr>
                                        <p:cTn id="372" dur="5000"/>
                                        <p:tgtEl>
                                          <p:spTgt spid="39"/>
                                        </p:tgtEl>
                                      </p:cBhvr>
                                    </p:animEffect>
                                  </p:childTnLst>
                                </p:cTn>
                              </p:par>
                              <p:par>
                                <p:cTn id="373" presetID="3" presetClass="entr" presetSubtype="5" fill="hold" grpId="1" nodeType="withEffect">
                                  <p:stCondLst>
                                    <p:cond delay="0"/>
                                  </p:stCondLst>
                                  <p:childTnLst>
                                    <p:set>
                                      <p:cBhvr>
                                        <p:cTn id="374" dur="1" fill="hold">
                                          <p:stCondLst>
                                            <p:cond delay="0"/>
                                          </p:stCondLst>
                                        </p:cTn>
                                        <p:tgtEl>
                                          <p:spTgt spid="40"/>
                                        </p:tgtEl>
                                        <p:attrNameLst>
                                          <p:attrName>style.visibility</p:attrName>
                                        </p:attrNameLst>
                                      </p:cBhvr>
                                      <p:to>
                                        <p:strVal val="visible"/>
                                      </p:to>
                                    </p:set>
                                    <p:animEffect transition="in" filter="blinds(vertical)">
                                      <p:cBhvr>
                                        <p:cTn id="375" dur="5000"/>
                                        <p:tgtEl>
                                          <p:spTgt spid="40"/>
                                        </p:tgtEl>
                                      </p:cBhvr>
                                    </p:animEffect>
                                  </p:childTnLst>
                                </p:cTn>
                              </p:par>
                              <p:par>
                                <p:cTn id="376" presetID="3" presetClass="entr" presetSubtype="5" fill="hold" grpId="1" nodeType="withEffect">
                                  <p:stCondLst>
                                    <p:cond delay="0"/>
                                  </p:stCondLst>
                                  <p:childTnLst>
                                    <p:set>
                                      <p:cBhvr>
                                        <p:cTn id="377" dur="1" fill="hold">
                                          <p:stCondLst>
                                            <p:cond delay="0"/>
                                          </p:stCondLst>
                                        </p:cTn>
                                        <p:tgtEl>
                                          <p:spTgt spid="41"/>
                                        </p:tgtEl>
                                        <p:attrNameLst>
                                          <p:attrName>style.visibility</p:attrName>
                                        </p:attrNameLst>
                                      </p:cBhvr>
                                      <p:to>
                                        <p:strVal val="visible"/>
                                      </p:to>
                                    </p:set>
                                    <p:animEffect transition="in" filter="blinds(vertical)">
                                      <p:cBhvr>
                                        <p:cTn id="378" dur="5000"/>
                                        <p:tgtEl>
                                          <p:spTgt spid="41"/>
                                        </p:tgtEl>
                                      </p:cBhvr>
                                    </p:animEffect>
                                  </p:childTnLst>
                                </p:cTn>
                              </p:par>
                              <p:par>
                                <p:cTn id="379" presetID="3" presetClass="entr" presetSubtype="5" fill="hold" grpId="1" nodeType="withEffect">
                                  <p:stCondLst>
                                    <p:cond delay="0"/>
                                  </p:stCondLst>
                                  <p:childTnLst>
                                    <p:set>
                                      <p:cBhvr>
                                        <p:cTn id="380" dur="1" fill="hold">
                                          <p:stCondLst>
                                            <p:cond delay="0"/>
                                          </p:stCondLst>
                                        </p:cTn>
                                        <p:tgtEl>
                                          <p:spTgt spid="42"/>
                                        </p:tgtEl>
                                        <p:attrNameLst>
                                          <p:attrName>style.visibility</p:attrName>
                                        </p:attrNameLst>
                                      </p:cBhvr>
                                      <p:to>
                                        <p:strVal val="visible"/>
                                      </p:to>
                                    </p:set>
                                    <p:animEffect transition="in" filter="blinds(vertical)">
                                      <p:cBhvr>
                                        <p:cTn id="381" dur="5000"/>
                                        <p:tgtEl>
                                          <p:spTgt spid="42"/>
                                        </p:tgtEl>
                                      </p:cBhvr>
                                    </p:animEffect>
                                  </p:childTnLst>
                                </p:cTn>
                              </p:par>
                              <p:par>
                                <p:cTn id="382" presetID="3" presetClass="entr" presetSubtype="5" fill="hold" grpId="1" nodeType="withEffect">
                                  <p:stCondLst>
                                    <p:cond delay="0"/>
                                  </p:stCondLst>
                                  <p:childTnLst>
                                    <p:set>
                                      <p:cBhvr>
                                        <p:cTn id="383" dur="1" fill="hold">
                                          <p:stCondLst>
                                            <p:cond delay="0"/>
                                          </p:stCondLst>
                                        </p:cTn>
                                        <p:tgtEl>
                                          <p:spTgt spid="43"/>
                                        </p:tgtEl>
                                        <p:attrNameLst>
                                          <p:attrName>style.visibility</p:attrName>
                                        </p:attrNameLst>
                                      </p:cBhvr>
                                      <p:to>
                                        <p:strVal val="visible"/>
                                      </p:to>
                                    </p:set>
                                    <p:animEffect transition="in" filter="blinds(vertical)">
                                      <p:cBhvr>
                                        <p:cTn id="384" dur="5000"/>
                                        <p:tgtEl>
                                          <p:spTgt spid="43"/>
                                        </p:tgtEl>
                                      </p:cBhvr>
                                    </p:animEffect>
                                  </p:childTnLst>
                                </p:cTn>
                              </p:par>
                              <p:par>
                                <p:cTn id="385" presetID="3" presetClass="entr" presetSubtype="5" fill="hold" grpId="1" nodeType="withEffect">
                                  <p:stCondLst>
                                    <p:cond delay="0"/>
                                  </p:stCondLst>
                                  <p:childTnLst>
                                    <p:set>
                                      <p:cBhvr>
                                        <p:cTn id="386" dur="1" fill="hold">
                                          <p:stCondLst>
                                            <p:cond delay="0"/>
                                          </p:stCondLst>
                                        </p:cTn>
                                        <p:tgtEl>
                                          <p:spTgt spid="44"/>
                                        </p:tgtEl>
                                        <p:attrNameLst>
                                          <p:attrName>style.visibility</p:attrName>
                                        </p:attrNameLst>
                                      </p:cBhvr>
                                      <p:to>
                                        <p:strVal val="visible"/>
                                      </p:to>
                                    </p:set>
                                    <p:animEffect transition="in" filter="blinds(vertical)">
                                      <p:cBhvr>
                                        <p:cTn id="387" dur="5000"/>
                                        <p:tgtEl>
                                          <p:spTgt spid="44"/>
                                        </p:tgtEl>
                                      </p:cBhvr>
                                    </p:animEffect>
                                  </p:childTnLst>
                                </p:cTn>
                              </p:par>
                              <p:par>
                                <p:cTn id="388" presetID="3" presetClass="entr" presetSubtype="5" fill="hold" grpId="1" nodeType="withEffect">
                                  <p:stCondLst>
                                    <p:cond delay="0"/>
                                  </p:stCondLst>
                                  <p:childTnLst>
                                    <p:set>
                                      <p:cBhvr>
                                        <p:cTn id="389" dur="1" fill="hold">
                                          <p:stCondLst>
                                            <p:cond delay="0"/>
                                          </p:stCondLst>
                                        </p:cTn>
                                        <p:tgtEl>
                                          <p:spTgt spid="45"/>
                                        </p:tgtEl>
                                        <p:attrNameLst>
                                          <p:attrName>style.visibility</p:attrName>
                                        </p:attrNameLst>
                                      </p:cBhvr>
                                      <p:to>
                                        <p:strVal val="visible"/>
                                      </p:to>
                                    </p:set>
                                    <p:animEffect transition="in" filter="blinds(vertical)">
                                      <p:cBhvr>
                                        <p:cTn id="390" dur="5000"/>
                                        <p:tgtEl>
                                          <p:spTgt spid="45"/>
                                        </p:tgtEl>
                                      </p:cBhvr>
                                    </p:animEffect>
                                  </p:childTnLst>
                                </p:cTn>
                              </p:par>
                              <p:par>
                                <p:cTn id="391" presetID="3" presetClass="entr" presetSubtype="5" fill="hold" grpId="1" nodeType="withEffect">
                                  <p:stCondLst>
                                    <p:cond delay="0"/>
                                  </p:stCondLst>
                                  <p:childTnLst>
                                    <p:set>
                                      <p:cBhvr>
                                        <p:cTn id="392" dur="1" fill="hold">
                                          <p:stCondLst>
                                            <p:cond delay="0"/>
                                          </p:stCondLst>
                                        </p:cTn>
                                        <p:tgtEl>
                                          <p:spTgt spid="46"/>
                                        </p:tgtEl>
                                        <p:attrNameLst>
                                          <p:attrName>style.visibility</p:attrName>
                                        </p:attrNameLst>
                                      </p:cBhvr>
                                      <p:to>
                                        <p:strVal val="visible"/>
                                      </p:to>
                                    </p:set>
                                    <p:animEffect transition="in" filter="blinds(vertical)">
                                      <p:cBhvr>
                                        <p:cTn id="393" dur="5000"/>
                                        <p:tgtEl>
                                          <p:spTgt spid="46"/>
                                        </p:tgtEl>
                                      </p:cBhvr>
                                    </p:animEffect>
                                  </p:childTnLst>
                                </p:cTn>
                              </p:par>
                              <p:par>
                                <p:cTn id="394" presetID="3" presetClass="entr" presetSubtype="5" fill="hold" grpId="1" nodeType="withEffect">
                                  <p:stCondLst>
                                    <p:cond delay="0"/>
                                  </p:stCondLst>
                                  <p:childTnLst>
                                    <p:set>
                                      <p:cBhvr>
                                        <p:cTn id="395" dur="1" fill="hold">
                                          <p:stCondLst>
                                            <p:cond delay="0"/>
                                          </p:stCondLst>
                                        </p:cTn>
                                        <p:tgtEl>
                                          <p:spTgt spid="47"/>
                                        </p:tgtEl>
                                        <p:attrNameLst>
                                          <p:attrName>style.visibility</p:attrName>
                                        </p:attrNameLst>
                                      </p:cBhvr>
                                      <p:to>
                                        <p:strVal val="visible"/>
                                      </p:to>
                                    </p:set>
                                    <p:animEffect transition="in" filter="blinds(vertical)">
                                      <p:cBhvr>
                                        <p:cTn id="396" dur="5000"/>
                                        <p:tgtEl>
                                          <p:spTgt spid="47"/>
                                        </p:tgtEl>
                                      </p:cBhvr>
                                    </p:animEffect>
                                  </p:childTnLst>
                                </p:cTn>
                              </p:par>
                              <p:par>
                                <p:cTn id="397" presetID="3" presetClass="entr" presetSubtype="5" fill="hold" grpId="1" nodeType="withEffect">
                                  <p:stCondLst>
                                    <p:cond delay="0"/>
                                  </p:stCondLst>
                                  <p:childTnLst>
                                    <p:set>
                                      <p:cBhvr>
                                        <p:cTn id="398" dur="1" fill="hold">
                                          <p:stCondLst>
                                            <p:cond delay="0"/>
                                          </p:stCondLst>
                                        </p:cTn>
                                        <p:tgtEl>
                                          <p:spTgt spid="48"/>
                                        </p:tgtEl>
                                        <p:attrNameLst>
                                          <p:attrName>style.visibility</p:attrName>
                                        </p:attrNameLst>
                                      </p:cBhvr>
                                      <p:to>
                                        <p:strVal val="visible"/>
                                      </p:to>
                                    </p:set>
                                    <p:animEffect transition="in" filter="blinds(vertical)">
                                      <p:cBhvr>
                                        <p:cTn id="399" dur="5000"/>
                                        <p:tgtEl>
                                          <p:spTgt spid="48"/>
                                        </p:tgtEl>
                                      </p:cBhvr>
                                    </p:animEffect>
                                  </p:childTnLst>
                                </p:cTn>
                              </p:par>
                              <p:par>
                                <p:cTn id="400" presetID="3" presetClass="entr" presetSubtype="5" fill="hold" grpId="1" nodeType="withEffect">
                                  <p:stCondLst>
                                    <p:cond delay="0"/>
                                  </p:stCondLst>
                                  <p:childTnLst>
                                    <p:set>
                                      <p:cBhvr>
                                        <p:cTn id="401" dur="1" fill="hold">
                                          <p:stCondLst>
                                            <p:cond delay="0"/>
                                          </p:stCondLst>
                                        </p:cTn>
                                        <p:tgtEl>
                                          <p:spTgt spid="49"/>
                                        </p:tgtEl>
                                        <p:attrNameLst>
                                          <p:attrName>style.visibility</p:attrName>
                                        </p:attrNameLst>
                                      </p:cBhvr>
                                      <p:to>
                                        <p:strVal val="visible"/>
                                      </p:to>
                                    </p:set>
                                    <p:animEffect transition="in" filter="blinds(vertical)">
                                      <p:cBhvr>
                                        <p:cTn id="402" dur="5000"/>
                                        <p:tgtEl>
                                          <p:spTgt spid="49"/>
                                        </p:tgtEl>
                                      </p:cBhvr>
                                    </p:animEffect>
                                  </p:childTnLst>
                                </p:cTn>
                              </p:par>
                              <p:par>
                                <p:cTn id="403" presetID="3" presetClass="entr" presetSubtype="5" fill="hold" grpId="1" nodeType="withEffect">
                                  <p:stCondLst>
                                    <p:cond delay="0"/>
                                  </p:stCondLst>
                                  <p:childTnLst>
                                    <p:set>
                                      <p:cBhvr>
                                        <p:cTn id="404" dur="1" fill="hold">
                                          <p:stCondLst>
                                            <p:cond delay="0"/>
                                          </p:stCondLst>
                                        </p:cTn>
                                        <p:tgtEl>
                                          <p:spTgt spid="50"/>
                                        </p:tgtEl>
                                        <p:attrNameLst>
                                          <p:attrName>style.visibility</p:attrName>
                                        </p:attrNameLst>
                                      </p:cBhvr>
                                      <p:to>
                                        <p:strVal val="visible"/>
                                      </p:to>
                                    </p:set>
                                    <p:animEffect transition="in" filter="blinds(vertical)">
                                      <p:cBhvr>
                                        <p:cTn id="405" dur="5000"/>
                                        <p:tgtEl>
                                          <p:spTgt spid="50"/>
                                        </p:tgtEl>
                                      </p:cBhvr>
                                    </p:animEffect>
                                  </p:childTnLst>
                                </p:cTn>
                              </p:par>
                              <p:par>
                                <p:cTn id="406" presetID="3" presetClass="entr" presetSubtype="5" fill="hold" grpId="1" nodeType="withEffect">
                                  <p:stCondLst>
                                    <p:cond delay="0"/>
                                  </p:stCondLst>
                                  <p:childTnLst>
                                    <p:set>
                                      <p:cBhvr>
                                        <p:cTn id="407" dur="1" fill="hold">
                                          <p:stCondLst>
                                            <p:cond delay="0"/>
                                          </p:stCondLst>
                                        </p:cTn>
                                        <p:tgtEl>
                                          <p:spTgt spid="51"/>
                                        </p:tgtEl>
                                        <p:attrNameLst>
                                          <p:attrName>style.visibility</p:attrName>
                                        </p:attrNameLst>
                                      </p:cBhvr>
                                      <p:to>
                                        <p:strVal val="visible"/>
                                      </p:to>
                                    </p:set>
                                    <p:animEffect transition="in" filter="blinds(vertical)">
                                      <p:cBhvr>
                                        <p:cTn id="408" dur="5000"/>
                                        <p:tgtEl>
                                          <p:spTgt spid="51"/>
                                        </p:tgtEl>
                                      </p:cBhvr>
                                    </p:animEffect>
                                  </p:childTnLst>
                                </p:cTn>
                              </p:par>
                              <p:par>
                                <p:cTn id="409" presetID="3" presetClass="entr" presetSubtype="5" fill="hold" grpId="1" nodeType="withEffect">
                                  <p:stCondLst>
                                    <p:cond delay="0"/>
                                  </p:stCondLst>
                                  <p:childTnLst>
                                    <p:set>
                                      <p:cBhvr>
                                        <p:cTn id="410" dur="1" fill="hold">
                                          <p:stCondLst>
                                            <p:cond delay="0"/>
                                          </p:stCondLst>
                                        </p:cTn>
                                        <p:tgtEl>
                                          <p:spTgt spid="52"/>
                                        </p:tgtEl>
                                        <p:attrNameLst>
                                          <p:attrName>style.visibility</p:attrName>
                                        </p:attrNameLst>
                                      </p:cBhvr>
                                      <p:to>
                                        <p:strVal val="visible"/>
                                      </p:to>
                                    </p:set>
                                    <p:animEffect transition="in" filter="blinds(vertical)">
                                      <p:cBhvr>
                                        <p:cTn id="411" dur="5000"/>
                                        <p:tgtEl>
                                          <p:spTgt spid="52"/>
                                        </p:tgtEl>
                                      </p:cBhvr>
                                    </p:animEffect>
                                  </p:childTnLst>
                                </p:cTn>
                              </p:par>
                              <p:par>
                                <p:cTn id="412" presetID="3" presetClass="entr" presetSubtype="5" fill="hold" grpId="1" nodeType="withEffect">
                                  <p:stCondLst>
                                    <p:cond delay="0"/>
                                  </p:stCondLst>
                                  <p:childTnLst>
                                    <p:set>
                                      <p:cBhvr>
                                        <p:cTn id="413" dur="1" fill="hold">
                                          <p:stCondLst>
                                            <p:cond delay="0"/>
                                          </p:stCondLst>
                                        </p:cTn>
                                        <p:tgtEl>
                                          <p:spTgt spid="53"/>
                                        </p:tgtEl>
                                        <p:attrNameLst>
                                          <p:attrName>style.visibility</p:attrName>
                                        </p:attrNameLst>
                                      </p:cBhvr>
                                      <p:to>
                                        <p:strVal val="visible"/>
                                      </p:to>
                                    </p:set>
                                    <p:animEffect transition="in" filter="blinds(vertical)">
                                      <p:cBhvr>
                                        <p:cTn id="414" dur="5000"/>
                                        <p:tgtEl>
                                          <p:spTgt spid="53"/>
                                        </p:tgtEl>
                                      </p:cBhvr>
                                    </p:animEffect>
                                  </p:childTnLst>
                                </p:cTn>
                              </p:par>
                              <p:par>
                                <p:cTn id="415" presetID="3" presetClass="entr" presetSubtype="5" fill="hold" grpId="1" nodeType="withEffect">
                                  <p:stCondLst>
                                    <p:cond delay="0"/>
                                  </p:stCondLst>
                                  <p:childTnLst>
                                    <p:set>
                                      <p:cBhvr>
                                        <p:cTn id="416" dur="1" fill="hold">
                                          <p:stCondLst>
                                            <p:cond delay="0"/>
                                          </p:stCondLst>
                                        </p:cTn>
                                        <p:tgtEl>
                                          <p:spTgt spid="54"/>
                                        </p:tgtEl>
                                        <p:attrNameLst>
                                          <p:attrName>style.visibility</p:attrName>
                                        </p:attrNameLst>
                                      </p:cBhvr>
                                      <p:to>
                                        <p:strVal val="visible"/>
                                      </p:to>
                                    </p:set>
                                    <p:animEffect transition="in" filter="blinds(vertical)">
                                      <p:cBhvr>
                                        <p:cTn id="417" dur="5000"/>
                                        <p:tgtEl>
                                          <p:spTgt spid="54"/>
                                        </p:tgtEl>
                                      </p:cBhvr>
                                    </p:animEffect>
                                  </p:childTnLst>
                                </p:cTn>
                              </p:par>
                              <p:par>
                                <p:cTn id="418" presetID="3" presetClass="entr" presetSubtype="5" fill="hold" grpId="1" nodeType="withEffect">
                                  <p:stCondLst>
                                    <p:cond delay="0"/>
                                  </p:stCondLst>
                                  <p:childTnLst>
                                    <p:set>
                                      <p:cBhvr>
                                        <p:cTn id="419" dur="1" fill="hold">
                                          <p:stCondLst>
                                            <p:cond delay="0"/>
                                          </p:stCondLst>
                                        </p:cTn>
                                        <p:tgtEl>
                                          <p:spTgt spid="55"/>
                                        </p:tgtEl>
                                        <p:attrNameLst>
                                          <p:attrName>style.visibility</p:attrName>
                                        </p:attrNameLst>
                                      </p:cBhvr>
                                      <p:to>
                                        <p:strVal val="visible"/>
                                      </p:to>
                                    </p:set>
                                    <p:animEffect transition="in" filter="blinds(vertical)">
                                      <p:cBhvr>
                                        <p:cTn id="420" dur="5000"/>
                                        <p:tgtEl>
                                          <p:spTgt spid="55"/>
                                        </p:tgtEl>
                                      </p:cBhvr>
                                    </p:animEffect>
                                  </p:childTnLst>
                                </p:cTn>
                              </p:par>
                              <p:par>
                                <p:cTn id="421" presetID="3" presetClass="entr" presetSubtype="5" fill="hold" grpId="1" nodeType="withEffect">
                                  <p:stCondLst>
                                    <p:cond delay="0"/>
                                  </p:stCondLst>
                                  <p:childTnLst>
                                    <p:set>
                                      <p:cBhvr>
                                        <p:cTn id="422" dur="1" fill="hold">
                                          <p:stCondLst>
                                            <p:cond delay="0"/>
                                          </p:stCondLst>
                                        </p:cTn>
                                        <p:tgtEl>
                                          <p:spTgt spid="56"/>
                                        </p:tgtEl>
                                        <p:attrNameLst>
                                          <p:attrName>style.visibility</p:attrName>
                                        </p:attrNameLst>
                                      </p:cBhvr>
                                      <p:to>
                                        <p:strVal val="visible"/>
                                      </p:to>
                                    </p:set>
                                    <p:animEffect transition="in" filter="blinds(vertical)">
                                      <p:cBhvr>
                                        <p:cTn id="423" dur="5000"/>
                                        <p:tgtEl>
                                          <p:spTgt spid="56"/>
                                        </p:tgtEl>
                                      </p:cBhvr>
                                    </p:animEffect>
                                  </p:childTnLst>
                                </p:cTn>
                              </p:par>
                              <p:par>
                                <p:cTn id="424" presetID="3" presetClass="entr" presetSubtype="5" fill="hold" grpId="1" nodeType="withEffect">
                                  <p:stCondLst>
                                    <p:cond delay="0"/>
                                  </p:stCondLst>
                                  <p:childTnLst>
                                    <p:set>
                                      <p:cBhvr>
                                        <p:cTn id="425" dur="1" fill="hold">
                                          <p:stCondLst>
                                            <p:cond delay="0"/>
                                          </p:stCondLst>
                                        </p:cTn>
                                        <p:tgtEl>
                                          <p:spTgt spid="57"/>
                                        </p:tgtEl>
                                        <p:attrNameLst>
                                          <p:attrName>style.visibility</p:attrName>
                                        </p:attrNameLst>
                                      </p:cBhvr>
                                      <p:to>
                                        <p:strVal val="visible"/>
                                      </p:to>
                                    </p:set>
                                    <p:animEffect transition="in" filter="blinds(vertical)">
                                      <p:cBhvr>
                                        <p:cTn id="426" dur="5000"/>
                                        <p:tgtEl>
                                          <p:spTgt spid="57"/>
                                        </p:tgtEl>
                                      </p:cBhvr>
                                    </p:animEffect>
                                  </p:childTnLst>
                                </p:cTn>
                              </p:par>
                              <p:par>
                                <p:cTn id="427" presetID="3" presetClass="entr" presetSubtype="5" fill="hold" grpId="1" nodeType="withEffect">
                                  <p:stCondLst>
                                    <p:cond delay="0"/>
                                  </p:stCondLst>
                                  <p:childTnLst>
                                    <p:set>
                                      <p:cBhvr>
                                        <p:cTn id="428" dur="1" fill="hold">
                                          <p:stCondLst>
                                            <p:cond delay="0"/>
                                          </p:stCondLst>
                                        </p:cTn>
                                        <p:tgtEl>
                                          <p:spTgt spid="58"/>
                                        </p:tgtEl>
                                        <p:attrNameLst>
                                          <p:attrName>style.visibility</p:attrName>
                                        </p:attrNameLst>
                                      </p:cBhvr>
                                      <p:to>
                                        <p:strVal val="visible"/>
                                      </p:to>
                                    </p:set>
                                    <p:animEffect transition="in" filter="blinds(vertical)">
                                      <p:cBhvr>
                                        <p:cTn id="429" dur="5000"/>
                                        <p:tgtEl>
                                          <p:spTgt spid="58"/>
                                        </p:tgtEl>
                                      </p:cBhvr>
                                    </p:animEffect>
                                  </p:childTnLst>
                                </p:cTn>
                              </p:par>
                              <p:par>
                                <p:cTn id="430" presetID="3" presetClass="entr" presetSubtype="5" fill="hold" grpId="1" nodeType="withEffect">
                                  <p:stCondLst>
                                    <p:cond delay="0"/>
                                  </p:stCondLst>
                                  <p:childTnLst>
                                    <p:set>
                                      <p:cBhvr>
                                        <p:cTn id="431" dur="1" fill="hold">
                                          <p:stCondLst>
                                            <p:cond delay="0"/>
                                          </p:stCondLst>
                                        </p:cTn>
                                        <p:tgtEl>
                                          <p:spTgt spid="59"/>
                                        </p:tgtEl>
                                        <p:attrNameLst>
                                          <p:attrName>style.visibility</p:attrName>
                                        </p:attrNameLst>
                                      </p:cBhvr>
                                      <p:to>
                                        <p:strVal val="visible"/>
                                      </p:to>
                                    </p:set>
                                    <p:animEffect transition="in" filter="blinds(vertical)">
                                      <p:cBhvr>
                                        <p:cTn id="432" dur="5000"/>
                                        <p:tgtEl>
                                          <p:spTgt spid="59"/>
                                        </p:tgtEl>
                                      </p:cBhvr>
                                    </p:animEffect>
                                  </p:childTnLst>
                                </p:cTn>
                              </p:par>
                              <p:par>
                                <p:cTn id="433" presetID="3" presetClass="entr" presetSubtype="5" fill="hold" grpId="1" nodeType="withEffect">
                                  <p:stCondLst>
                                    <p:cond delay="0"/>
                                  </p:stCondLst>
                                  <p:childTnLst>
                                    <p:set>
                                      <p:cBhvr>
                                        <p:cTn id="434" dur="1" fill="hold">
                                          <p:stCondLst>
                                            <p:cond delay="0"/>
                                          </p:stCondLst>
                                        </p:cTn>
                                        <p:tgtEl>
                                          <p:spTgt spid="60"/>
                                        </p:tgtEl>
                                        <p:attrNameLst>
                                          <p:attrName>style.visibility</p:attrName>
                                        </p:attrNameLst>
                                      </p:cBhvr>
                                      <p:to>
                                        <p:strVal val="visible"/>
                                      </p:to>
                                    </p:set>
                                    <p:animEffect transition="in" filter="blinds(vertical)">
                                      <p:cBhvr>
                                        <p:cTn id="435" dur="5000"/>
                                        <p:tgtEl>
                                          <p:spTgt spid="60"/>
                                        </p:tgtEl>
                                      </p:cBhvr>
                                    </p:animEffect>
                                  </p:childTnLst>
                                </p:cTn>
                              </p:par>
                              <p:par>
                                <p:cTn id="436" presetID="3" presetClass="entr" presetSubtype="5" fill="hold" grpId="1" nodeType="withEffect">
                                  <p:stCondLst>
                                    <p:cond delay="0"/>
                                  </p:stCondLst>
                                  <p:childTnLst>
                                    <p:set>
                                      <p:cBhvr>
                                        <p:cTn id="437" dur="1" fill="hold">
                                          <p:stCondLst>
                                            <p:cond delay="0"/>
                                          </p:stCondLst>
                                        </p:cTn>
                                        <p:tgtEl>
                                          <p:spTgt spid="61"/>
                                        </p:tgtEl>
                                        <p:attrNameLst>
                                          <p:attrName>style.visibility</p:attrName>
                                        </p:attrNameLst>
                                      </p:cBhvr>
                                      <p:to>
                                        <p:strVal val="visible"/>
                                      </p:to>
                                    </p:set>
                                    <p:animEffect transition="in" filter="blinds(vertical)">
                                      <p:cBhvr>
                                        <p:cTn id="438" dur="5000"/>
                                        <p:tgtEl>
                                          <p:spTgt spid="61"/>
                                        </p:tgtEl>
                                      </p:cBhvr>
                                    </p:animEffect>
                                  </p:childTnLst>
                                </p:cTn>
                              </p:par>
                              <p:par>
                                <p:cTn id="439" presetID="3" presetClass="entr" presetSubtype="5" fill="hold" grpId="1" nodeType="withEffect">
                                  <p:stCondLst>
                                    <p:cond delay="0"/>
                                  </p:stCondLst>
                                  <p:childTnLst>
                                    <p:set>
                                      <p:cBhvr>
                                        <p:cTn id="440" dur="1" fill="hold">
                                          <p:stCondLst>
                                            <p:cond delay="0"/>
                                          </p:stCondLst>
                                        </p:cTn>
                                        <p:tgtEl>
                                          <p:spTgt spid="62"/>
                                        </p:tgtEl>
                                        <p:attrNameLst>
                                          <p:attrName>style.visibility</p:attrName>
                                        </p:attrNameLst>
                                      </p:cBhvr>
                                      <p:to>
                                        <p:strVal val="visible"/>
                                      </p:to>
                                    </p:set>
                                    <p:animEffect transition="in" filter="blinds(vertical)">
                                      <p:cBhvr>
                                        <p:cTn id="441" dur="5000"/>
                                        <p:tgtEl>
                                          <p:spTgt spid="62"/>
                                        </p:tgtEl>
                                      </p:cBhvr>
                                    </p:animEffect>
                                  </p:childTnLst>
                                </p:cTn>
                              </p:par>
                              <p:par>
                                <p:cTn id="442" presetID="3" presetClass="entr" presetSubtype="5" fill="hold" grpId="1" nodeType="withEffect">
                                  <p:stCondLst>
                                    <p:cond delay="0"/>
                                  </p:stCondLst>
                                  <p:childTnLst>
                                    <p:set>
                                      <p:cBhvr>
                                        <p:cTn id="443" dur="1" fill="hold">
                                          <p:stCondLst>
                                            <p:cond delay="0"/>
                                          </p:stCondLst>
                                        </p:cTn>
                                        <p:tgtEl>
                                          <p:spTgt spid="63"/>
                                        </p:tgtEl>
                                        <p:attrNameLst>
                                          <p:attrName>style.visibility</p:attrName>
                                        </p:attrNameLst>
                                      </p:cBhvr>
                                      <p:to>
                                        <p:strVal val="visible"/>
                                      </p:to>
                                    </p:set>
                                    <p:animEffect transition="in" filter="blinds(vertical)">
                                      <p:cBhvr>
                                        <p:cTn id="444" dur="5000"/>
                                        <p:tgtEl>
                                          <p:spTgt spid="63"/>
                                        </p:tgtEl>
                                      </p:cBhvr>
                                    </p:animEffect>
                                  </p:childTnLst>
                                </p:cTn>
                              </p:par>
                              <p:par>
                                <p:cTn id="445" presetID="3" presetClass="entr" presetSubtype="5" fill="hold" grpId="1" nodeType="withEffect">
                                  <p:stCondLst>
                                    <p:cond delay="0"/>
                                  </p:stCondLst>
                                  <p:childTnLst>
                                    <p:set>
                                      <p:cBhvr>
                                        <p:cTn id="446" dur="1" fill="hold">
                                          <p:stCondLst>
                                            <p:cond delay="0"/>
                                          </p:stCondLst>
                                        </p:cTn>
                                        <p:tgtEl>
                                          <p:spTgt spid="64"/>
                                        </p:tgtEl>
                                        <p:attrNameLst>
                                          <p:attrName>style.visibility</p:attrName>
                                        </p:attrNameLst>
                                      </p:cBhvr>
                                      <p:to>
                                        <p:strVal val="visible"/>
                                      </p:to>
                                    </p:set>
                                    <p:animEffect transition="in" filter="blinds(vertical)">
                                      <p:cBhvr>
                                        <p:cTn id="447" dur="5000"/>
                                        <p:tgtEl>
                                          <p:spTgt spid="64"/>
                                        </p:tgtEl>
                                      </p:cBhvr>
                                    </p:animEffect>
                                  </p:childTnLst>
                                </p:cTn>
                              </p:par>
                              <p:par>
                                <p:cTn id="448" presetID="3" presetClass="entr" presetSubtype="5" fill="hold" grpId="1" nodeType="withEffect">
                                  <p:stCondLst>
                                    <p:cond delay="0"/>
                                  </p:stCondLst>
                                  <p:childTnLst>
                                    <p:set>
                                      <p:cBhvr>
                                        <p:cTn id="449" dur="1" fill="hold">
                                          <p:stCondLst>
                                            <p:cond delay="0"/>
                                          </p:stCondLst>
                                        </p:cTn>
                                        <p:tgtEl>
                                          <p:spTgt spid="65"/>
                                        </p:tgtEl>
                                        <p:attrNameLst>
                                          <p:attrName>style.visibility</p:attrName>
                                        </p:attrNameLst>
                                      </p:cBhvr>
                                      <p:to>
                                        <p:strVal val="visible"/>
                                      </p:to>
                                    </p:set>
                                    <p:animEffect transition="in" filter="blinds(vertical)">
                                      <p:cBhvr>
                                        <p:cTn id="450" dur="5000"/>
                                        <p:tgtEl>
                                          <p:spTgt spid="65"/>
                                        </p:tgtEl>
                                      </p:cBhvr>
                                    </p:animEffect>
                                  </p:childTnLst>
                                </p:cTn>
                              </p:par>
                              <p:par>
                                <p:cTn id="451" presetID="3" presetClass="entr" presetSubtype="5" fill="hold" grpId="1" nodeType="withEffect">
                                  <p:stCondLst>
                                    <p:cond delay="0"/>
                                  </p:stCondLst>
                                  <p:childTnLst>
                                    <p:set>
                                      <p:cBhvr>
                                        <p:cTn id="452" dur="1" fill="hold">
                                          <p:stCondLst>
                                            <p:cond delay="0"/>
                                          </p:stCondLst>
                                        </p:cTn>
                                        <p:tgtEl>
                                          <p:spTgt spid="66"/>
                                        </p:tgtEl>
                                        <p:attrNameLst>
                                          <p:attrName>style.visibility</p:attrName>
                                        </p:attrNameLst>
                                      </p:cBhvr>
                                      <p:to>
                                        <p:strVal val="visible"/>
                                      </p:to>
                                    </p:set>
                                    <p:animEffect transition="in" filter="blinds(vertical)">
                                      <p:cBhvr>
                                        <p:cTn id="453" dur="5000"/>
                                        <p:tgtEl>
                                          <p:spTgt spid="66"/>
                                        </p:tgtEl>
                                      </p:cBhvr>
                                    </p:animEffect>
                                  </p:childTnLst>
                                </p:cTn>
                              </p:par>
                              <p:par>
                                <p:cTn id="454" presetID="3" presetClass="entr" presetSubtype="5" fill="hold" grpId="1" nodeType="withEffect">
                                  <p:stCondLst>
                                    <p:cond delay="0"/>
                                  </p:stCondLst>
                                  <p:childTnLst>
                                    <p:set>
                                      <p:cBhvr>
                                        <p:cTn id="455" dur="1" fill="hold">
                                          <p:stCondLst>
                                            <p:cond delay="0"/>
                                          </p:stCondLst>
                                        </p:cTn>
                                        <p:tgtEl>
                                          <p:spTgt spid="67"/>
                                        </p:tgtEl>
                                        <p:attrNameLst>
                                          <p:attrName>style.visibility</p:attrName>
                                        </p:attrNameLst>
                                      </p:cBhvr>
                                      <p:to>
                                        <p:strVal val="visible"/>
                                      </p:to>
                                    </p:set>
                                    <p:animEffect transition="in" filter="blinds(vertical)">
                                      <p:cBhvr>
                                        <p:cTn id="456" dur="5000"/>
                                        <p:tgtEl>
                                          <p:spTgt spid="67"/>
                                        </p:tgtEl>
                                      </p:cBhvr>
                                    </p:animEffect>
                                  </p:childTnLst>
                                </p:cTn>
                              </p:par>
                              <p:par>
                                <p:cTn id="457" presetID="3" presetClass="entr" presetSubtype="5" fill="hold" grpId="1" nodeType="withEffect">
                                  <p:stCondLst>
                                    <p:cond delay="0"/>
                                  </p:stCondLst>
                                  <p:childTnLst>
                                    <p:set>
                                      <p:cBhvr>
                                        <p:cTn id="458" dur="1" fill="hold">
                                          <p:stCondLst>
                                            <p:cond delay="0"/>
                                          </p:stCondLst>
                                        </p:cTn>
                                        <p:tgtEl>
                                          <p:spTgt spid="68"/>
                                        </p:tgtEl>
                                        <p:attrNameLst>
                                          <p:attrName>style.visibility</p:attrName>
                                        </p:attrNameLst>
                                      </p:cBhvr>
                                      <p:to>
                                        <p:strVal val="visible"/>
                                      </p:to>
                                    </p:set>
                                    <p:animEffect transition="in" filter="blinds(vertical)">
                                      <p:cBhvr>
                                        <p:cTn id="459" dur="5000"/>
                                        <p:tgtEl>
                                          <p:spTgt spid="68"/>
                                        </p:tgtEl>
                                      </p:cBhvr>
                                    </p:animEffect>
                                  </p:childTnLst>
                                </p:cTn>
                              </p:par>
                              <p:par>
                                <p:cTn id="460" presetID="3" presetClass="entr" presetSubtype="5" fill="hold" grpId="1" nodeType="withEffect">
                                  <p:stCondLst>
                                    <p:cond delay="0"/>
                                  </p:stCondLst>
                                  <p:childTnLst>
                                    <p:set>
                                      <p:cBhvr>
                                        <p:cTn id="461" dur="1" fill="hold">
                                          <p:stCondLst>
                                            <p:cond delay="0"/>
                                          </p:stCondLst>
                                        </p:cTn>
                                        <p:tgtEl>
                                          <p:spTgt spid="69"/>
                                        </p:tgtEl>
                                        <p:attrNameLst>
                                          <p:attrName>style.visibility</p:attrName>
                                        </p:attrNameLst>
                                      </p:cBhvr>
                                      <p:to>
                                        <p:strVal val="visible"/>
                                      </p:to>
                                    </p:set>
                                    <p:animEffect transition="in" filter="blinds(vertical)">
                                      <p:cBhvr>
                                        <p:cTn id="462" dur="5000"/>
                                        <p:tgtEl>
                                          <p:spTgt spid="69"/>
                                        </p:tgtEl>
                                      </p:cBhvr>
                                    </p:animEffect>
                                  </p:childTnLst>
                                </p:cTn>
                              </p:par>
                              <p:par>
                                <p:cTn id="463" presetID="8" presetClass="emph" presetSubtype="0" fill="hold" grpId="2" nodeType="withEffect">
                                  <p:stCondLst>
                                    <p:cond delay="0"/>
                                  </p:stCondLst>
                                  <p:childTnLst>
                                    <p:animRot by="21600000">
                                      <p:cBhvr>
                                        <p:cTn id="464" dur="5000" fill="hold"/>
                                        <p:tgtEl>
                                          <p:spTgt spid="5"/>
                                        </p:tgtEl>
                                        <p:attrNameLst>
                                          <p:attrName>r</p:attrName>
                                        </p:attrNameLst>
                                      </p:cBhvr>
                                    </p:animRot>
                                  </p:childTnLst>
                                </p:cTn>
                              </p:par>
                              <p:par>
                                <p:cTn id="465" presetID="8" presetClass="emph" presetSubtype="0" fill="hold" grpId="2" nodeType="withEffect">
                                  <p:stCondLst>
                                    <p:cond delay="0"/>
                                  </p:stCondLst>
                                  <p:childTnLst>
                                    <p:animRot by="-21600000">
                                      <p:cBhvr>
                                        <p:cTn id="466" dur="5000" fill="hold"/>
                                        <p:tgtEl>
                                          <p:spTgt spid="6"/>
                                        </p:tgtEl>
                                        <p:attrNameLst>
                                          <p:attrName>r</p:attrName>
                                        </p:attrNameLst>
                                      </p:cBhvr>
                                    </p:animRot>
                                  </p:childTnLst>
                                </p:cTn>
                              </p:par>
                              <p:par>
                                <p:cTn id="467" presetID="8" presetClass="emph" presetSubtype="0" fill="hold" grpId="2" nodeType="withEffect">
                                  <p:stCondLst>
                                    <p:cond delay="0"/>
                                  </p:stCondLst>
                                  <p:childTnLst>
                                    <p:animRot by="21600000">
                                      <p:cBhvr>
                                        <p:cTn id="468" dur="5000" fill="hold"/>
                                        <p:tgtEl>
                                          <p:spTgt spid="7"/>
                                        </p:tgtEl>
                                        <p:attrNameLst>
                                          <p:attrName>r</p:attrName>
                                        </p:attrNameLst>
                                      </p:cBhvr>
                                    </p:animRot>
                                  </p:childTnLst>
                                </p:cTn>
                              </p:par>
                              <p:par>
                                <p:cTn id="469" presetID="8" presetClass="emph" presetSubtype="0" fill="hold" grpId="2" nodeType="withEffect">
                                  <p:stCondLst>
                                    <p:cond delay="0"/>
                                  </p:stCondLst>
                                  <p:childTnLst>
                                    <p:animRot by="-21600000">
                                      <p:cBhvr>
                                        <p:cTn id="470" dur="5000" fill="hold"/>
                                        <p:tgtEl>
                                          <p:spTgt spid="8"/>
                                        </p:tgtEl>
                                        <p:attrNameLst>
                                          <p:attrName>r</p:attrName>
                                        </p:attrNameLst>
                                      </p:cBhvr>
                                    </p:animRot>
                                  </p:childTnLst>
                                </p:cTn>
                              </p:par>
                              <p:par>
                                <p:cTn id="471" presetID="8" presetClass="emph" presetSubtype="0" fill="hold" grpId="2" nodeType="withEffect">
                                  <p:stCondLst>
                                    <p:cond delay="0"/>
                                  </p:stCondLst>
                                  <p:childTnLst>
                                    <p:animRot by="21600000">
                                      <p:cBhvr>
                                        <p:cTn id="472" dur="5000" fill="hold"/>
                                        <p:tgtEl>
                                          <p:spTgt spid="9"/>
                                        </p:tgtEl>
                                        <p:attrNameLst>
                                          <p:attrName>r</p:attrName>
                                        </p:attrNameLst>
                                      </p:cBhvr>
                                    </p:animRot>
                                  </p:childTnLst>
                                </p:cTn>
                              </p:par>
                              <p:par>
                                <p:cTn id="473" presetID="8" presetClass="emph" presetSubtype="0" fill="hold" grpId="2" nodeType="withEffect">
                                  <p:stCondLst>
                                    <p:cond delay="0"/>
                                  </p:stCondLst>
                                  <p:childTnLst>
                                    <p:animRot by="-21600000">
                                      <p:cBhvr>
                                        <p:cTn id="474" dur="5000" fill="hold"/>
                                        <p:tgtEl>
                                          <p:spTgt spid="10"/>
                                        </p:tgtEl>
                                        <p:attrNameLst>
                                          <p:attrName>r</p:attrName>
                                        </p:attrNameLst>
                                      </p:cBhvr>
                                    </p:animRot>
                                  </p:childTnLst>
                                </p:cTn>
                              </p:par>
                              <p:par>
                                <p:cTn id="475" presetID="8" presetClass="emph" presetSubtype="0" fill="hold" grpId="2" nodeType="withEffect">
                                  <p:stCondLst>
                                    <p:cond delay="0"/>
                                  </p:stCondLst>
                                  <p:childTnLst>
                                    <p:animRot by="21600000">
                                      <p:cBhvr>
                                        <p:cTn id="476" dur="5000" fill="hold"/>
                                        <p:tgtEl>
                                          <p:spTgt spid="11"/>
                                        </p:tgtEl>
                                        <p:attrNameLst>
                                          <p:attrName>r</p:attrName>
                                        </p:attrNameLst>
                                      </p:cBhvr>
                                    </p:animRot>
                                  </p:childTnLst>
                                </p:cTn>
                              </p:par>
                              <p:par>
                                <p:cTn id="477" presetID="8" presetClass="emph" presetSubtype="0" fill="hold" grpId="2" nodeType="withEffect">
                                  <p:stCondLst>
                                    <p:cond delay="0"/>
                                  </p:stCondLst>
                                  <p:childTnLst>
                                    <p:animRot by="-21600000">
                                      <p:cBhvr>
                                        <p:cTn id="478" dur="5000" fill="hold"/>
                                        <p:tgtEl>
                                          <p:spTgt spid="12"/>
                                        </p:tgtEl>
                                        <p:attrNameLst>
                                          <p:attrName>r</p:attrName>
                                        </p:attrNameLst>
                                      </p:cBhvr>
                                    </p:animRot>
                                  </p:childTnLst>
                                </p:cTn>
                              </p:par>
                              <p:par>
                                <p:cTn id="479" presetID="8" presetClass="emph" presetSubtype="0" fill="hold" grpId="2" nodeType="withEffect">
                                  <p:stCondLst>
                                    <p:cond delay="0"/>
                                  </p:stCondLst>
                                  <p:childTnLst>
                                    <p:animRot by="21600000">
                                      <p:cBhvr>
                                        <p:cTn id="480" dur="5000" fill="hold"/>
                                        <p:tgtEl>
                                          <p:spTgt spid="13"/>
                                        </p:tgtEl>
                                        <p:attrNameLst>
                                          <p:attrName>r</p:attrName>
                                        </p:attrNameLst>
                                      </p:cBhvr>
                                    </p:animRot>
                                  </p:childTnLst>
                                </p:cTn>
                              </p:par>
                              <p:par>
                                <p:cTn id="481" presetID="8" presetClass="emph" presetSubtype="0" fill="hold" grpId="2" nodeType="withEffect">
                                  <p:stCondLst>
                                    <p:cond delay="0"/>
                                  </p:stCondLst>
                                  <p:childTnLst>
                                    <p:animRot by="-21600000">
                                      <p:cBhvr>
                                        <p:cTn id="482" dur="5000" fill="hold"/>
                                        <p:tgtEl>
                                          <p:spTgt spid="14"/>
                                        </p:tgtEl>
                                        <p:attrNameLst>
                                          <p:attrName>r</p:attrName>
                                        </p:attrNameLst>
                                      </p:cBhvr>
                                    </p:animRot>
                                  </p:childTnLst>
                                </p:cTn>
                              </p:par>
                              <p:par>
                                <p:cTn id="483" presetID="8" presetClass="emph" presetSubtype="0" fill="hold" grpId="2" nodeType="withEffect">
                                  <p:stCondLst>
                                    <p:cond delay="0"/>
                                  </p:stCondLst>
                                  <p:childTnLst>
                                    <p:animRot by="21600000">
                                      <p:cBhvr>
                                        <p:cTn id="484" dur="5000" fill="hold"/>
                                        <p:tgtEl>
                                          <p:spTgt spid="15"/>
                                        </p:tgtEl>
                                        <p:attrNameLst>
                                          <p:attrName>r</p:attrName>
                                        </p:attrNameLst>
                                      </p:cBhvr>
                                    </p:animRot>
                                  </p:childTnLst>
                                </p:cTn>
                              </p:par>
                              <p:par>
                                <p:cTn id="485" presetID="8" presetClass="emph" presetSubtype="0" fill="hold" grpId="2" nodeType="withEffect">
                                  <p:stCondLst>
                                    <p:cond delay="0"/>
                                  </p:stCondLst>
                                  <p:childTnLst>
                                    <p:animRot by="-21600000">
                                      <p:cBhvr>
                                        <p:cTn id="486" dur="5000" fill="hold"/>
                                        <p:tgtEl>
                                          <p:spTgt spid="16"/>
                                        </p:tgtEl>
                                        <p:attrNameLst>
                                          <p:attrName>r</p:attrName>
                                        </p:attrNameLst>
                                      </p:cBhvr>
                                    </p:animRot>
                                  </p:childTnLst>
                                </p:cTn>
                              </p:par>
                              <p:par>
                                <p:cTn id="487" presetID="8" presetClass="emph" presetSubtype="0" fill="hold" grpId="2" nodeType="withEffect">
                                  <p:stCondLst>
                                    <p:cond delay="0"/>
                                  </p:stCondLst>
                                  <p:childTnLst>
                                    <p:animRot by="21600000">
                                      <p:cBhvr>
                                        <p:cTn id="488" dur="5000" fill="hold"/>
                                        <p:tgtEl>
                                          <p:spTgt spid="17"/>
                                        </p:tgtEl>
                                        <p:attrNameLst>
                                          <p:attrName>r</p:attrName>
                                        </p:attrNameLst>
                                      </p:cBhvr>
                                    </p:animRot>
                                  </p:childTnLst>
                                </p:cTn>
                              </p:par>
                              <p:par>
                                <p:cTn id="489" presetID="8" presetClass="emph" presetSubtype="0" fill="hold" grpId="2" nodeType="withEffect">
                                  <p:stCondLst>
                                    <p:cond delay="0"/>
                                  </p:stCondLst>
                                  <p:childTnLst>
                                    <p:animRot by="21600000">
                                      <p:cBhvr>
                                        <p:cTn id="490" dur="5000" fill="hold"/>
                                        <p:tgtEl>
                                          <p:spTgt spid="18"/>
                                        </p:tgtEl>
                                        <p:attrNameLst>
                                          <p:attrName>r</p:attrName>
                                        </p:attrNameLst>
                                      </p:cBhvr>
                                    </p:animRot>
                                  </p:childTnLst>
                                </p:cTn>
                              </p:par>
                              <p:par>
                                <p:cTn id="491" presetID="8" presetClass="emph" presetSubtype="0" fill="hold" grpId="2" nodeType="withEffect">
                                  <p:stCondLst>
                                    <p:cond delay="0"/>
                                  </p:stCondLst>
                                  <p:childTnLst>
                                    <p:animRot by="-21600000">
                                      <p:cBhvr>
                                        <p:cTn id="492" dur="5000" fill="hold"/>
                                        <p:tgtEl>
                                          <p:spTgt spid="19"/>
                                        </p:tgtEl>
                                        <p:attrNameLst>
                                          <p:attrName>r</p:attrName>
                                        </p:attrNameLst>
                                      </p:cBhvr>
                                    </p:animRot>
                                  </p:childTnLst>
                                </p:cTn>
                              </p:par>
                              <p:par>
                                <p:cTn id="493" presetID="8" presetClass="emph" presetSubtype="0" fill="hold" grpId="2" nodeType="withEffect">
                                  <p:stCondLst>
                                    <p:cond delay="0"/>
                                  </p:stCondLst>
                                  <p:childTnLst>
                                    <p:animRot by="21600000">
                                      <p:cBhvr>
                                        <p:cTn id="494" dur="5000" fill="hold"/>
                                        <p:tgtEl>
                                          <p:spTgt spid="20"/>
                                        </p:tgtEl>
                                        <p:attrNameLst>
                                          <p:attrName>r</p:attrName>
                                        </p:attrNameLst>
                                      </p:cBhvr>
                                    </p:animRot>
                                  </p:childTnLst>
                                </p:cTn>
                              </p:par>
                              <p:par>
                                <p:cTn id="495" presetID="8" presetClass="emph" presetSubtype="0" fill="hold" grpId="2" nodeType="withEffect">
                                  <p:stCondLst>
                                    <p:cond delay="0"/>
                                  </p:stCondLst>
                                  <p:childTnLst>
                                    <p:animRot by="-21600000">
                                      <p:cBhvr>
                                        <p:cTn id="496" dur="5000" fill="hold"/>
                                        <p:tgtEl>
                                          <p:spTgt spid="21"/>
                                        </p:tgtEl>
                                        <p:attrNameLst>
                                          <p:attrName>r</p:attrName>
                                        </p:attrNameLst>
                                      </p:cBhvr>
                                    </p:animRot>
                                  </p:childTnLst>
                                </p:cTn>
                              </p:par>
                              <p:par>
                                <p:cTn id="497" presetID="8" presetClass="emph" presetSubtype="0" fill="hold" grpId="2" nodeType="withEffect">
                                  <p:stCondLst>
                                    <p:cond delay="0"/>
                                  </p:stCondLst>
                                  <p:childTnLst>
                                    <p:animRot by="21600000">
                                      <p:cBhvr>
                                        <p:cTn id="498" dur="5000" fill="hold"/>
                                        <p:tgtEl>
                                          <p:spTgt spid="22"/>
                                        </p:tgtEl>
                                        <p:attrNameLst>
                                          <p:attrName>r</p:attrName>
                                        </p:attrNameLst>
                                      </p:cBhvr>
                                    </p:animRot>
                                  </p:childTnLst>
                                </p:cTn>
                              </p:par>
                              <p:par>
                                <p:cTn id="499" presetID="8" presetClass="emph" presetSubtype="0" fill="hold" grpId="2" nodeType="withEffect">
                                  <p:stCondLst>
                                    <p:cond delay="0"/>
                                  </p:stCondLst>
                                  <p:childTnLst>
                                    <p:animRot by="-21600000">
                                      <p:cBhvr>
                                        <p:cTn id="500" dur="5000" fill="hold"/>
                                        <p:tgtEl>
                                          <p:spTgt spid="23"/>
                                        </p:tgtEl>
                                        <p:attrNameLst>
                                          <p:attrName>r</p:attrName>
                                        </p:attrNameLst>
                                      </p:cBhvr>
                                    </p:animRot>
                                  </p:childTnLst>
                                </p:cTn>
                              </p:par>
                              <p:par>
                                <p:cTn id="501" presetID="8" presetClass="emph" presetSubtype="0" fill="hold" grpId="2" nodeType="withEffect">
                                  <p:stCondLst>
                                    <p:cond delay="0"/>
                                  </p:stCondLst>
                                  <p:childTnLst>
                                    <p:animRot by="21600000">
                                      <p:cBhvr>
                                        <p:cTn id="502" dur="5000" fill="hold"/>
                                        <p:tgtEl>
                                          <p:spTgt spid="24"/>
                                        </p:tgtEl>
                                        <p:attrNameLst>
                                          <p:attrName>r</p:attrName>
                                        </p:attrNameLst>
                                      </p:cBhvr>
                                    </p:animRot>
                                  </p:childTnLst>
                                </p:cTn>
                              </p:par>
                              <p:par>
                                <p:cTn id="503" presetID="8" presetClass="emph" presetSubtype="0" fill="hold" grpId="2" nodeType="withEffect">
                                  <p:stCondLst>
                                    <p:cond delay="0"/>
                                  </p:stCondLst>
                                  <p:childTnLst>
                                    <p:animRot by="-21600000">
                                      <p:cBhvr>
                                        <p:cTn id="504" dur="5000" fill="hold"/>
                                        <p:tgtEl>
                                          <p:spTgt spid="25"/>
                                        </p:tgtEl>
                                        <p:attrNameLst>
                                          <p:attrName>r</p:attrName>
                                        </p:attrNameLst>
                                      </p:cBhvr>
                                    </p:animRot>
                                  </p:childTnLst>
                                </p:cTn>
                              </p:par>
                              <p:par>
                                <p:cTn id="505" presetID="8" presetClass="emph" presetSubtype="0" fill="hold" grpId="2" nodeType="withEffect">
                                  <p:stCondLst>
                                    <p:cond delay="0"/>
                                  </p:stCondLst>
                                  <p:childTnLst>
                                    <p:animRot by="21600000">
                                      <p:cBhvr>
                                        <p:cTn id="506" dur="5000" fill="hold"/>
                                        <p:tgtEl>
                                          <p:spTgt spid="26"/>
                                        </p:tgtEl>
                                        <p:attrNameLst>
                                          <p:attrName>r</p:attrName>
                                        </p:attrNameLst>
                                      </p:cBhvr>
                                    </p:animRot>
                                  </p:childTnLst>
                                </p:cTn>
                              </p:par>
                              <p:par>
                                <p:cTn id="507" presetID="8" presetClass="emph" presetSubtype="0" fill="hold" grpId="2" nodeType="withEffect">
                                  <p:stCondLst>
                                    <p:cond delay="0"/>
                                  </p:stCondLst>
                                  <p:childTnLst>
                                    <p:animRot by="-21600000">
                                      <p:cBhvr>
                                        <p:cTn id="508" dur="5000" fill="hold"/>
                                        <p:tgtEl>
                                          <p:spTgt spid="27"/>
                                        </p:tgtEl>
                                        <p:attrNameLst>
                                          <p:attrName>r</p:attrName>
                                        </p:attrNameLst>
                                      </p:cBhvr>
                                    </p:animRot>
                                  </p:childTnLst>
                                </p:cTn>
                              </p:par>
                              <p:par>
                                <p:cTn id="509" presetID="8" presetClass="emph" presetSubtype="0" fill="hold" grpId="2" nodeType="withEffect">
                                  <p:stCondLst>
                                    <p:cond delay="0"/>
                                  </p:stCondLst>
                                  <p:childTnLst>
                                    <p:animRot by="21600000">
                                      <p:cBhvr>
                                        <p:cTn id="510" dur="5000" fill="hold"/>
                                        <p:tgtEl>
                                          <p:spTgt spid="28"/>
                                        </p:tgtEl>
                                        <p:attrNameLst>
                                          <p:attrName>r</p:attrName>
                                        </p:attrNameLst>
                                      </p:cBhvr>
                                    </p:animRot>
                                  </p:childTnLst>
                                </p:cTn>
                              </p:par>
                              <p:par>
                                <p:cTn id="511" presetID="8" presetClass="emph" presetSubtype="0" fill="hold" grpId="2" nodeType="withEffect">
                                  <p:stCondLst>
                                    <p:cond delay="0"/>
                                  </p:stCondLst>
                                  <p:childTnLst>
                                    <p:animRot by="-21600000">
                                      <p:cBhvr>
                                        <p:cTn id="512" dur="5000" fill="hold"/>
                                        <p:tgtEl>
                                          <p:spTgt spid="29"/>
                                        </p:tgtEl>
                                        <p:attrNameLst>
                                          <p:attrName>r</p:attrName>
                                        </p:attrNameLst>
                                      </p:cBhvr>
                                    </p:animRot>
                                  </p:childTnLst>
                                </p:cTn>
                              </p:par>
                              <p:par>
                                <p:cTn id="513" presetID="8" presetClass="emph" presetSubtype="0" fill="hold" grpId="2" nodeType="withEffect">
                                  <p:stCondLst>
                                    <p:cond delay="0"/>
                                  </p:stCondLst>
                                  <p:childTnLst>
                                    <p:animRot by="21600000">
                                      <p:cBhvr>
                                        <p:cTn id="514" dur="5000" fill="hold"/>
                                        <p:tgtEl>
                                          <p:spTgt spid="30"/>
                                        </p:tgtEl>
                                        <p:attrNameLst>
                                          <p:attrName>r</p:attrName>
                                        </p:attrNameLst>
                                      </p:cBhvr>
                                    </p:animRot>
                                  </p:childTnLst>
                                </p:cTn>
                              </p:par>
                              <p:par>
                                <p:cTn id="515" presetID="8" presetClass="emph" presetSubtype="0" fill="hold" grpId="2" nodeType="withEffect">
                                  <p:stCondLst>
                                    <p:cond delay="0"/>
                                  </p:stCondLst>
                                  <p:childTnLst>
                                    <p:animRot by="21600000">
                                      <p:cBhvr>
                                        <p:cTn id="516" dur="5000" fill="hold"/>
                                        <p:tgtEl>
                                          <p:spTgt spid="31"/>
                                        </p:tgtEl>
                                        <p:attrNameLst>
                                          <p:attrName>r</p:attrName>
                                        </p:attrNameLst>
                                      </p:cBhvr>
                                    </p:animRot>
                                  </p:childTnLst>
                                </p:cTn>
                              </p:par>
                              <p:par>
                                <p:cTn id="517" presetID="8" presetClass="emph" presetSubtype="0" fill="hold" grpId="2" nodeType="withEffect">
                                  <p:stCondLst>
                                    <p:cond delay="0"/>
                                  </p:stCondLst>
                                  <p:childTnLst>
                                    <p:animRot by="-21600000">
                                      <p:cBhvr>
                                        <p:cTn id="518" dur="5000" fill="hold"/>
                                        <p:tgtEl>
                                          <p:spTgt spid="32"/>
                                        </p:tgtEl>
                                        <p:attrNameLst>
                                          <p:attrName>r</p:attrName>
                                        </p:attrNameLst>
                                      </p:cBhvr>
                                    </p:animRot>
                                  </p:childTnLst>
                                </p:cTn>
                              </p:par>
                              <p:par>
                                <p:cTn id="519" presetID="8" presetClass="emph" presetSubtype="0" fill="hold" grpId="2" nodeType="withEffect">
                                  <p:stCondLst>
                                    <p:cond delay="0"/>
                                  </p:stCondLst>
                                  <p:childTnLst>
                                    <p:animRot by="21600000">
                                      <p:cBhvr>
                                        <p:cTn id="520" dur="5000" fill="hold"/>
                                        <p:tgtEl>
                                          <p:spTgt spid="33"/>
                                        </p:tgtEl>
                                        <p:attrNameLst>
                                          <p:attrName>r</p:attrName>
                                        </p:attrNameLst>
                                      </p:cBhvr>
                                    </p:animRot>
                                  </p:childTnLst>
                                </p:cTn>
                              </p:par>
                              <p:par>
                                <p:cTn id="521" presetID="8" presetClass="emph" presetSubtype="0" fill="hold" grpId="2" nodeType="withEffect">
                                  <p:stCondLst>
                                    <p:cond delay="0"/>
                                  </p:stCondLst>
                                  <p:childTnLst>
                                    <p:animRot by="-21600000">
                                      <p:cBhvr>
                                        <p:cTn id="522" dur="5000" fill="hold"/>
                                        <p:tgtEl>
                                          <p:spTgt spid="34"/>
                                        </p:tgtEl>
                                        <p:attrNameLst>
                                          <p:attrName>r</p:attrName>
                                        </p:attrNameLst>
                                      </p:cBhvr>
                                    </p:animRot>
                                  </p:childTnLst>
                                </p:cTn>
                              </p:par>
                              <p:par>
                                <p:cTn id="523" presetID="8" presetClass="emph" presetSubtype="0" fill="hold" grpId="2" nodeType="withEffect">
                                  <p:stCondLst>
                                    <p:cond delay="0"/>
                                  </p:stCondLst>
                                  <p:childTnLst>
                                    <p:animRot by="21600000">
                                      <p:cBhvr>
                                        <p:cTn id="524" dur="5000" fill="hold"/>
                                        <p:tgtEl>
                                          <p:spTgt spid="35"/>
                                        </p:tgtEl>
                                        <p:attrNameLst>
                                          <p:attrName>r</p:attrName>
                                        </p:attrNameLst>
                                      </p:cBhvr>
                                    </p:animRot>
                                  </p:childTnLst>
                                </p:cTn>
                              </p:par>
                              <p:par>
                                <p:cTn id="525" presetID="8" presetClass="emph" presetSubtype="0" fill="hold" grpId="2" nodeType="withEffect">
                                  <p:stCondLst>
                                    <p:cond delay="0"/>
                                  </p:stCondLst>
                                  <p:childTnLst>
                                    <p:animRot by="-21600000">
                                      <p:cBhvr>
                                        <p:cTn id="526" dur="5000" fill="hold"/>
                                        <p:tgtEl>
                                          <p:spTgt spid="36"/>
                                        </p:tgtEl>
                                        <p:attrNameLst>
                                          <p:attrName>r</p:attrName>
                                        </p:attrNameLst>
                                      </p:cBhvr>
                                    </p:animRot>
                                  </p:childTnLst>
                                </p:cTn>
                              </p:par>
                              <p:par>
                                <p:cTn id="527" presetID="8" presetClass="emph" presetSubtype="0" fill="hold" grpId="2" nodeType="withEffect">
                                  <p:stCondLst>
                                    <p:cond delay="0"/>
                                  </p:stCondLst>
                                  <p:childTnLst>
                                    <p:animRot by="21600000">
                                      <p:cBhvr>
                                        <p:cTn id="528" dur="5000" fill="hold"/>
                                        <p:tgtEl>
                                          <p:spTgt spid="37"/>
                                        </p:tgtEl>
                                        <p:attrNameLst>
                                          <p:attrName>r</p:attrName>
                                        </p:attrNameLst>
                                      </p:cBhvr>
                                    </p:animRot>
                                  </p:childTnLst>
                                </p:cTn>
                              </p:par>
                              <p:par>
                                <p:cTn id="529" presetID="8" presetClass="emph" presetSubtype="0" fill="hold" grpId="2" nodeType="withEffect">
                                  <p:stCondLst>
                                    <p:cond delay="0"/>
                                  </p:stCondLst>
                                  <p:childTnLst>
                                    <p:animRot by="-21600000">
                                      <p:cBhvr>
                                        <p:cTn id="530" dur="5000" fill="hold"/>
                                        <p:tgtEl>
                                          <p:spTgt spid="38"/>
                                        </p:tgtEl>
                                        <p:attrNameLst>
                                          <p:attrName>r</p:attrName>
                                        </p:attrNameLst>
                                      </p:cBhvr>
                                    </p:animRot>
                                  </p:childTnLst>
                                </p:cTn>
                              </p:par>
                              <p:par>
                                <p:cTn id="531" presetID="8" presetClass="emph" presetSubtype="0" fill="hold" grpId="2" nodeType="withEffect">
                                  <p:stCondLst>
                                    <p:cond delay="0"/>
                                  </p:stCondLst>
                                  <p:childTnLst>
                                    <p:animRot by="21600000">
                                      <p:cBhvr>
                                        <p:cTn id="532" dur="5000" fill="hold"/>
                                        <p:tgtEl>
                                          <p:spTgt spid="39"/>
                                        </p:tgtEl>
                                        <p:attrNameLst>
                                          <p:attrName>r</p:attrName>
                                        </p:attrNameLst>
                                      </p:cBhvr>
                                    </p:animRot>
                                  </p:childTnLst>
                                </p:cTn>
                              </p:par>
                              <p:par>
                                <p:cTn id="533" presetID="8" presetClass="emph" presetSubtype="0" fill="hold" grpId="2" nodeType="withEffect">
                                  <p:stCondLst>
                                    <p:cond delay="0"/>
                                  </p:stCondLst>
                                  <p:childTnLst>
                                    <p:animRot by="-21600000">
                                      <p:cBhvr>
                                        <p:cTn id="534" dur="5000" fill="hold"/>
                                        <p:tgtEl>
                                          <p:spTgt spid="40"/>
                                        </p:tgtEl>
                                        <p:attrNameLst>
                                          <p:attrName>r</p:attrName>
                                        </p:attrNameLst>
                                      </p:cBhvr>
                                    </p:animRot>
                                  </p:childTnLst>
                                </p:cTn>
                              </p:par>
                              <p:par>
                                <p:cTn id="535" presetID="8" presetClass="emph" presetSubtype="0" fill="hold" grpId="2" nodeType="withEffect">
                                  <p:stCondLst>
                                    <p:cond delay="0"/>
                                  </p:stCondLst>
                                  <p:childTnLst>
                                    <p:animRot by="21600000">
                                      <p:cBhvr>
                                        <p:cTn id="536" dur="5000" fill="hold"/>
                                        <p:tgtEl>
                                          <p:spTgt spid="41"/>
                                        </p:tgtEl>
                                        <p:attrNameLst>
                                          <p:attrName>r</p:attrName>
                                        </p:attrNameLst>
                                      </p:cBhvr>
                                    </p:animRot>
                                  </p:childTnLst>
                                </p:cTn>
                              </p:par>
                              <p:par>
                                <p:cTn id="537" presetID="8" presetClass="emph" presetSubtype="0" fill="hold" grpId="2" nodeType="withEffect">
                                  <p:stCondLst>
                                    <p:cond delay="0"/>
                                  </p:stCondLst>
                                  <p:childTnLst>
                                    <p:animRot by="-21600000">
                                      <p:cBhvr>
                                        <p:cTn id="538" dur="5000" fill="hold"/>
                                        <p:tgtEl>
                                          <p:spTgt spid="42"/>
                                        </p:tgtEl>
                                        <p:attrNameLst>
                                          <p:attrName>r</p:attrName>
                                        </p:attrNameLst>
                                      </p:cBhvr>
                                    </p:animRot>
                                  </p:childTnLst>
                                </p:cTn>
                              </p:par>
                              <p:par>
                                <p:cTn id="539" presetID="8" presetClass="emph" presetSubtype="0" fill="hold" grpId="2" nodeType="withEffect">
                                  <p:stCondLst>
                                    <p:cond delay="0"/>
                                  </p:stCondLst>
                                  <p:childTnLst>
                                    <p:animRot by="21600000">
                                      <p:cBhvr>
                                        <p:cTn id="540" dur="5000" fill="hold"/>
                                        <p:tgtEl>
                                          <p:spTgt spid="43"/>
                                        </p:tgtEl>
                                        <p:attrNameLst>
                                          <p:attrName>r</p:attrName>
                                        </p:attrNameLst>
                                      </p:cBhvr>
                                    </p:animRot>
                                  </p:childTnLst>
                                </p:cTn>
                              </p:par>
                              <p:par>
                                <p:cTn id="541" presetID="8" presetClass="emph" presetSubtype="0" fill="hold" grpId="2" nodeType="withEffect">
                                  <p:stCondLst>
                                    <p:cond delay="0"/>
                                  </p:stCondLst>
                                  <p:childTnLst>
                                    <p:animRot by="21600000">
                                      <p:cBhvr>
                                        <p:cTn id="542" dur="5000" fill="hold"/>
                                        <p:tgtEl>
                                          <p:spTgt spid="44"/>
                                        </p:tgtEl>
                                        <p:attrNameLst>
                                          <p:attrName>r</p:attrName>
                                        </p:attrNameLst>
                                      </p:cBhvr>
                                    </p:animRot>
                                  </p:childTnLst>
                                </p:cTn>
                              </p:par>
                              <p:par>
                                <p:cTn id="543" presetID="8" presetClass="emph" presetSubtype="0" fill="hold" grpId="2" nodeType="withEffect">
                                  <p:stCondLst>
                                    <p:cond delay="0"/>
                                  </p:stCondLst>
                                  <p:childTnLst>
                                    <p:animRot by="-21600000">
                                      <p:cBhvr>
                                        <p:cTn id="544" dur="5000" fill="hold"/>
                                        <p:tgtEl>
                                          <p:spTgt spid="45"/>
                                        </p:tgtEl>
                                        <p:attrNameLst>
                                          <p:attrName>r</p:attrName>
                                        </p:attrNameLst>
                                      </p:cBhvr>
                                    </p:animRot>
                                  </p:childTnLst>
                                </p:cTn>
                              </p:par>
                              <p:par>
                                <p:cTn id="545" presetID="8" presetClass="emph" presetSubtype="0" fill="hold" grpId="2" nodeType="withEffect">
                                  <p:stCondLst>
                                    <p:cond delay="0"/>
                                  </p:stCondLst>
                                  <p:childTnLst>
                                    <p:animRot by="21600000">
                                      <p:cBhvr>
                                        <p:cTn id="546" dur="5000" fill="hold"/>
                                        <p:tgtEl>
                                          <p:spTgt spid="46"/>
                                        </p:tgtEl>
                                        <p:attrNameLst>
                                          <p:attrName>r</p:attrName>
                                        </p:attrNameLst>
                                      </p:cBhvr>
                                    </p:animRot>
                                  </p:childTnLst>
                                </p:cTn>
                              </p:par>
                              <p:par>
                                <p:cTn id="547" presetID="8" presetClass="emph" presetSubtype="0" fill="hold" grpId="2" nodeType="withEffect">
                                  <p:stCondLst>
                                    <p:cond delay="0"/>
                                  </p:stCondLst>
                                  <p:childTnLst>
                                    <p:animRot by="-21600000">
                                      <p:cBhvr>
                                        <p:cTn id="548" dur="5000" fill="hold"/>
                                        <p:tgtEl>
                                          <p:spTgt spid="47"/>
                                        </p:tgtEl>
                                        <p:attrNameLst>
                                          <p:attrName>r</p:attrName>
                                        </p:attrNameLst>
                                      </p:cBhvr>
                                    </p:animRot>
                                  </p:childTnLst>
                                </p:cTn>
                              </p:par>
                              <p:par>
                                <p:cTn id="549" presetID="8" presetClass="emph" presetSubtype="0" fill="hold" grpId="2" nodeType="withEffect">
                                  <p:stCondLst>
                                    <p:cond delay="0"/>
                                  </p:stCondLst>
                                  <p:childTnLst>
                                    <p:animRot by="21600000">
                                      <p:cBhvr>
                                        <p:cTn id="550" dur="5000" fill="hold"/>
                                        <p:tgtEl>
                                          <p:spTgt spid="48"/>
                                        </p:tgtEl>
                                        <p:attrNameLst>
                                          <p:attrName>r</p:attrName>
                                        </p:attrNameLst>
                                      </p:cBhvr>
                                    </p:animRot>
                                  </p:childTnLst>
                                </p:cTn>
                              </p:par>
                              <p:par>
                                <p:cTn id="551" presetID="8" presetClass="emph" presetSubtype="0" fill="hold" grpId="2" nodeType="withEffect">
                                  <p:stCondLst>
                                    <p:cond delay="0"/>
                                  </p:stCondLst>
                                  <p:childTnLst>
                                    <p:animRot by="-21600000">
                                      <p:cBhvr>
                                        <p:cTn id="552" dur="5000" fill="hold"/>
                                        <p:tgtEl>
                                          <p:spTgt spid="49"/>
                                        </p:tgtEl>
                                        <p:attrNameLst>
                                          <p:attrName>r</p:attrName>
                                        </p:attrNameLst>
                                      </p:cBhvr>
                                    </p:animRot>
                                  </p:childTnLst>
                                </p:cTn>
                              </p:par>
                              <p:par>
                                <p:cTn id="553" presetID="8" presetClass="emph" presetSubtype="0" fill="hold" grpId="2" nodeType="withEffect">
                                  <p:stCondLst>
                                    <p:cond delay="0"/>
                                  </p:stCondLst>
                                  <p:childTnLst>
                                    <p:animRot by="21600000">
                                      <p:cBhvr>
                                        <p:cTn id="554" dur="5000" fill="hold"/>
                                        <p:tgtEl>
                                          <p:spTgt spid="50"/>
                                        </p:tgtEl>
                                        <p:attrNameLst>
                                          <p:attrName>r</p:attrName>
                                        </p:attrNameLst>
                                      </p:cBhvr>
                                    </p:animRot>
                                  </p:childTnLst>
                                </p:cTn>
                              </p:par>
                              <p:par>
                                <p:cTn id="555" presetID="8" presetClass="emph" presetSubtype="0" fill="hold" grpId="2" nodeType="withEffect">
                                  <p:stCondLst>
                                    <p:cond delay="0"/>
                                  </p:stCondLst>
                                  <p:childTnLst>
                                    <p:animRot by="-21600000">
                                      <p:cBhvr>
                                        <p:cTn id="556" dur="5000" fill="hold"/>
                                        <p:tgtEl>
                                          <p:spTgt spid="51"/>
                                        </p:tgtEl>
                                        <p:attrNameLst>
                                          <p:attrName>r</p:attrName>
                                        </p:attrNameLst>
                                      </p:cBhvr>
                                    </p:animRot>
                                  </p:childTnLst>
                                </p:cTn>
                              </p:par>
                              <p:par>
                                <p:cTn id="557" presetID="8" presetClass="emph" presetSubtype="0" fill="hold" grpId="2" nodeType="withEffect">
                                  <p:stCondLst>
                                    <p:cond delay="0"/>
                                  </p:stCondLst>
                                  <p:childTnLst>
                                    <p:animRot by="21600000">
                                      <p:cBhvr>
                                        <p:cTn id="558" dur="5000" fill="hold"/>
                                        <p:tgtEl>
                                          <p:spTgt spid="52"/>
                                        </p:tgtEl>
                                        <p:attrNameLst>
                                          <p:attrName>r</p:attrName>
                                        </p:attrNameLst>
                                      </p:cBhvr>
                                    </p:animRot>
                                  </p:childTnLst>
                                </p:cTn>
                              </p:par>
                              <p:par>
                                <p:cTn id="559" presetID="8" presetClass="emph" presetSubtype="0" fill="hold" grpId="2" nodeType="withEffect">
                                  <p:stCondLst>
                                    <p:cond delay="0"/>
                                  </p:stCondLst>
                                  <p:childTnLst>
                                    <p:animRot by="-21600000">
                                      <p:cBhvr>
                                        <p:cTn id="560" dur="5000" fill="hold"/>
                                        <p:tgtEl>
                                          <p:spTgt spid="53"/>
                                        </p:tgtEl>
                                        <p:attrNameLst>
                                          <p:attrName>r</p:attrName>
                                        </p:attrNameLst>
                                      </p:cBhvr>
                                    </p:animRot>
                                  </p:childTnLst>
                                </p:cTn>
                              </p:par>
                              <p:par>
                                <p:cTn id="561" presetID="8" presetClass="emph" presetSubtype="0" fill="hold" grpId="2" nodeType="withEffect">
                                  <p:stCondLst>
                                    <p:cond delay="0"/>
                                  </p:stCondLst>
                                  <p:childTnLst>
                                    <p:animRot by="21600000">
                                      <p:cBhvr>
                                        <p:cTn id="562" dur="5000" fill="hold"/>
                                        <p:tgtEl>
                                          <p:spTgt spid="54"/>
                                        </p:tgtEl>
                                        <p:attrNameLst>
                                          <p:attrName>r</p:attrName>
                                        </p:attrNameLst>
                                      </p:cBhvr>
                                    </p:animRot>
                                  </p:childTnLst>
                                </p:cTn>
                              </p:par>
                              <p:par>
                                <p:cTn id="563" presetID="8" presetClass="emph" presetSubtype="0" fill="hold" grpId="2" nodeType="withEffect">
                                  <p:stCondLst>
                                    <p:cond delay="0"/>
                                  </p:stCondLst>
                                  <p:childTnLst>
                                    <p:animRot by="-21600000">
                                      <p:cBhvr>
                                        <p:cTn id="564" dur="5000" fill="hold"/>
                                        <p:tgtEl>
                                          <p:spTgt spid="55"/>
                                        </p:tgtEl>
                                        <p:attrNameLst>
                                          <p:attrName>r</p:attrName>
                                        </p:attrNameLst>
                                      </p:cBhvr>
                                    </p:animRot>
                                  </p:childTnLst>
                                </p:cTn>
                              </p:par>
                              <p:par>
                                <p:cTn id="565" presetID="8" presetClass="emph" presetSubtype="0" fill="hold" grpId="2" nodeType="withEffect">
                                  <p:stCondLst>
                                    <p:cond delay="0"/>
                                  </p:stCondLst>
                                  <p:childTnLst>
                                    <p:animRot by="21600000">
                                      <p:cBhvr>
                                        <p:cTn id="566" dur="5000" fill="hold"/>
                                        <p:tgtEl>
                                          <p:spTgt spid="56"/>
                                        </p:tgtEl>
                                        <p:attrNameLst>
                                          <p:attrName>r</p:attrName>
                                        </p:attrNameLst>
                                      </p:cBhvr>
                                    </p:animRot>
                                  </p:childTnLst>
                                </p:cTn>
                              </p:par>
                              <p:par>
                                <p:cTn id="567" presetID="8" presetClass="emph" presetSubtype="0" fill="hold" grpId="2" nodeType="withEffect">
                                  <p:stCondLst>
                                    <p:cond delay="0"/>
                                  </p:stCondLst>
                                  <p:childTnLst>
                                    <p:animRot by="21600000">
                                      <p:cBhvr>
                                        <p:cTn id="568" dur="5000" fill="hold"/>
                                        <p:tgtEl>
                                          <p:spTgt spid="57"/>
                                        </p:tgtEl>
                                        <p:attrNameLst>
                                          <p:attrName>r</p:attrName>
                                        </p:attrNameLst>
                                      </p:cBhvr>
                                    </p:animRot>
                                  </p:childTnLst>
                                </p:cTn>
                              </p:par>
                              <p:par>
                                <p:cTn id="569" presetID="8" presetClass="emph" presetSubtype="0" fill="hold" grpId="2" nodeType="withEffect">
                                  <p:stCondLst>
                                    <p:cond delay="0"/>
                                  </p:stCondLst>
                                  <p:childTnLst>
                                    <p:animRot by="-21600000">
                                      <p:cBhvr>
                                        <p:cTn id="570" dur="5000" fill="hold"/>
                                        <p:tgtEl>
                                          <p:spTgt spid="58"/>
                                        </p:tgtEl>
                                        <p:attrNameLst>
                                          <p:attrName>r</p:attrName>
                                        </p:attrNameLst>
                                      </p:cBhvr>
                                    </p:animRot>
                                  </p:childTnLst>
                                </p:cTn>
                              </p:par>
                              <p:par>
                                <p:cTn id="571" presetID="8" presetClass="emph" presetSubtype="0" fill="hold" grpId="2" nodeType="withEffect">
                                  <p:stCondLst>
                                    <p:cond delay="0"/>
                                  </p:stCondLst>
                                  <p:childTnLst>
                                    <p:animRot by="21600000">
                                      <p:cBhvr>
                                        <p:cTn id="572" dur="5000" fill="hold"/>
                                        <p:tgtEl>
                                          <p:spTgt spid="59"/>
                                        </p:tgtEl>
                                        <p:attrNameLst>
                                          <p:attrName>r</p:attrName>
                                        </p:attrNameLst>
                                      </p:cBhvr>
                                    </p:animRot>
                                  </p:childTnLst>
                                </p:cTn>
                              </p:par>
                              <p:par>
                                <p:cTn id="573" presetID="8" presetClass="emph" presetSubtype="0" fill="hold" grpId="2" nodeType="withEffect">
                                  <p:stCondLst>
                                    <p:cond delay="0"/>
                                  </p:stCondLst>
                                  <p:childTnLst>
                                    <p:animRot by="-21600000">
                                      <p:cBhvr>
                                        <p:cTn id="574" dur="5000" fill="hold"/>
                                        <p:tgtEl>
                                          <p:spTgt spid="60"/>
                                        </p:tgtEl>
                                        <p:attrNameLst>
                                          <p:attrName>r</p:attrName>
                                        </p:attrNameLst>
                                      </p:cBhvr>
                                    </p:animRot>
                                  </p:childTnLst>
                                </p:cTn>
                              </p:par>
                              <p:par>
                                <p:cTn id="575" presetID="8" presetClass="emph" presetSubtype="0" fill="hold" grpId="2" nodeType="withEffect">
                                  <p:stCondLst>
                                    <p:cond delay="0"/>
                                  </p:stCondLst>
                                  <p:childTnLst>
                                    <p:animRot by="21600000">
                                      <p:cBhvr>
                                        <p:cTn id="576" dur="5000" fill="hold"/>
                                        <p:tgtEl>
                                          <p:spTgt spid="61"/>
                                        </p:tgtEl>
                                        <p:attrNameLst>
                                          <p:attrName>r</p:attrName>
                                        </p:attrNameLst>
                                      </p:cBhvr>
                                    </p:animRot>
                                  </p:childTnLst>
                                </p:cTn>
                              </p:par>
                              <p:par>
                                <p:cTn id="577" presetID="8" presetClass="emph" presetSubtype="0" fill="hold" grpId="2" nodeType="withEffect">
                                  <p:stCondLst>
                                    <p:cond delay="0"/>
                                  </p:stCondLst>
                                  <p:childTnLst>
                                    <p:animRot by="-21600000">
                                      <p:cBhvr>
                                        <p:cTn id="578" dur="5000" fill="hold"/>
                                        <p:tgtEl>
                                          <p:spTgt spid="62"/>
                                        </p:tgtEl>
                                        <p:attrNameLst>
                                          <p:attrName>r</p:attrName>
                                        </p:attrNameLst>
                                      </p:cBhvr>
                                    </p:animRot>
                                  </p:childTnLst>
                                </p:cTn>
                              </p:par>
                              <p:par>
                                <p:cTn id="579" presetID="8" presetClass="emph" presetSubtype="0" fill="hold" grpId="2" nodeType="withEffect">
                                  <p:stCondLst>
                                    <p:cond delay="0"/>
                                  </p:stCondLst>
                                  <p:childTnLst>
                                    <p:animRot by="21600000">
                                      <p:cBhvr>
                                        <p:cTn id="580" dur="5000" fill="hold"/>
                                        <p:tgtEl>
                                          <p:spTgt spid="63"/>
                                        </p:tgtEl>
                                        <p:attrNameLst>
                                          <p:attrName>r</p:attrName>
                                        </p:attrNameLst>
                                      </p:cBhvr>
                                    </p:animRot>
                                  </p:childTnLst>
                                </p:cTn>
                              </p:par>
                              <p:par>
                                <p:cTn id="581" presetID="8" presetClass="emph" presetSubtype="0" fill="hold" grpId="2" nodeType="withEffect">
                                  <p:stCondLst>
                                    <p:cond delay="0"/>
                                  </p:stCondLst>
                                  <p:childTnLst>
                                    <p:animRot by="-21600000">
                                      <p:cBhvr>
                                        <p:cTn id="582" dur="5000" fill="hold"/>
                                        <p:tgtEl>
                                          <p:spTgt spid="64"/>
                                        </p:tgtEl>
                                        <p:attrNameLst>
                                          <p:attrName>r</p:attrName>
                                        </p:attrNameLst>
                                      </p:cBhvr>
                                    </p:animRot>
                                  </p:childTnLst>
                                </p:cTn>
                              </p:par>
                              <p:par>
                                <p:cTn id="583" presetID="8" presetClass="emph" presetSubtype="0" fill="hold" grpId="2" nodeType="withEffect">
                                  <p:stCondLst>
                                    <p:cond delay="0"/>
                                  </p:stCondLst>
                                  <p:childTnLst>
                                    <p:animRot by="21600000">
                                      <p:cBhvr>
                                        <p:cTn id="584" dur="5000" fill="hold"/>
                                        <p:tgtEl>
                                          <p:spTgt spid="65"/>
                                        </p:tgtEl>
                                        <p:attrNameLst>
                                          <p:attrName>r</p:attrName>
                                        </p:attrNameLst>
                                      </p:cBhvr>
                                    </p:animRot>
                                  </p:childTnLst>
                                </p:cTn>
                              </p:par>
                              <p:par>
                                <p:cTn id="585" presetID="8" presetClass="emph" presetSubtype="0" fill="hold" grpId="2" nodeType="withEffect">
                                  <p:stCondLst>
                                    <p:cond delay="0"/>
                                  </p:stCondLst>
                                  <p:childTnLst>
                                    <p:animRot by="-21600000">
                                      <p:cBhvr>
                                        <p:cTn id="586" dur="5000" fill="hold"/>
                                        <p:tgtEl>
                                          <p:spTgt spid="66"/>
                                        </p:tgtEl>
                                        <p:attrNameLst>
                                          <p:attrName>r</p:attrName>
                                        </p:attrNameLst>
                                      </p:cBhvr>
                                    </p:animRot>
                                  </p:childTnLst>
                                </p:cTn>
                              </p:par>
                              <p:par>
                                <p:cTn id="587" presetID="8" presetClass="emph" presetSubtype="0" fill="hold" grpId="2" nodeType="withEffect">
                                  <p:stCondLst>
                                    <p:cond delay="0"/>
                                  </p:stCondLst>
                                  <p:childTnLst>
                                    <p:animRot by="21600000">
                                      <p:cBhvr>
                                        <p:cTn id="588" dur="5000" fill="hold"/>
                                        <p:tgtEl>
                                          <p:spTgt spid="67"/>
                                        </p:tgtEl>
                                        <p:attrNameLst>
                                          <p:attrName>r</p:attrName>
                                        </p:attrNameLst>
                                      </p:cBhvr>
                                    </p:animRot>
                                  </p:childTnLst>
                                </p:cTn>
                              </p:par>
                              <p:par>
                                <p:cTn id="589" presetID="8" presetClass="emph" presetSubtype="0" fill="hold" grpId="2" nodeType="withEffect">
                                  <p:stCondLst>
                                    <p:cond delay="0"/>
                                  </p:stCondLst>
                                  <p:childTnLst>
                                    <p:animRot by="-21600000">
                                      <p:cBhvr>
                                        <p:cTn id="590" dur="5000" fill="hold"/>
                                        <p:tgtEl>
                                          <p:spTgt spid="68"/>
                                        </p:tgtEl>
                                        <p:attrNameLst>
                                          <p:attrName>r</p:attrName>
                                        </p:attrNameLst>
                                      </p:cBhvr>
                                    </p:animRot>
                                  </p:childTnLst>
                                </p:cTn>
                              </p:par>
                              <p:par>
                                <p:cTn id="591" presetID="8" presetClass="emph" presetSubtype="0" fill="hold" grpId="2" nodeType="withEffect">
                                  <p:stCondLst>
                                    <p:cond delay="0"/>
                                  </p:stCondLst>
                                  <p:childTnLst>
                                    <p:animRot by="21600000">
                                      <p:cBhvr>
                                        <p:cTn id="592" dur="5000" fill="hold"/>
                                        <p:tgtEl>
                                          <p:spTgt spid="69"/>
                                        </p:tgtEl>
                                        <p:attrNameLst>
                                          <p:attrName>r</p:attrName>
                                        </p:attrNameLst>
                                      </p:cBhvr>
                                    </p:animRot>
                                  </p:childTnLst>
                                </p:cTn>
                              </p:par>
                            </p:childTnLst>
                          </p:cTn>
                        </p:par>
                        <p:par>
                          <p:cTn id="593" fill="hold">
                            <p:stCondLst>
                              <p:cond delay="5000"/>
                            </p:stCondLst>
                            <p:childTnLst>
                              <p:par>
                                <p:cTn id="594" presetID="2" presetClass="exit" presetSubtype="4" fill="hold" grpId="3" nodeType="afterEffect">
                                  <p:stCondLst>
                                    <p:cond delay="0"/>
                                  </p:stCondLst>
                                  <p:childTnLst>
                                    <p:anim calcmode="lin" valueType="num">
                                      <p:cBhvr additive="base">
                                        <p:cTn id="595" dur="5000"/>
                                        <p:tgtEl>
                                          <p:spTgt spid="5"/>
                                        </p:tgtEl>
                                        <p:attrNameLst>
                                          <p:attrName>ppt_x</p:attrName>
                                        </p:attrNameLst>
                                      </p:cBhvr>
                                      <p:tavLst>
                                        <p:tav tm="0">
                                          <p:val>
                                            <p:strVal val="ppt_x"/>
                                          </p:val>
                                        </p:tav>
                                        <p:tav tm="100000">
                                          <p:val>
                                            <p:strVal val="ppt_x"/>
                                          </p:val>
                                        </p:tav>
                                      </p:tavLst>
                                    </p:anim>
                                    <p:anim calcmode="lin" valueType="num">
                                      <p:cBhvr additive="base">
                                        <p:cTn id="596" dur="5000"/>
                                        <p:tgtEl>
                                          <p:spTgt spid="5"/>
                                        </p:tgtEl>
                                        <p:attrNameLst>
                                          <p:attrName>ppt_y</p:attrName>
                                        </p:attrNameLst>
                                      </p:cBhvr>
                                      <p:tavLst>
                                        <p:tav tm="0">
                                          <p:val>
                                            <p:strVal val="ppt_y"/>
                                          </p:val>
                                        </p:tav>
                                        <p:tav tm="100000">
                                          <p:val>
                                            <p:strVal val="1+ppt_h/2"/>
                                          </p:val>
                                        </p:tav>
                                      </p:tavLst>
                                    </p:anim>
                                    <p:set>
                                      <p:cBhvr>
                                        <p:cTn id="597" dur="1" fill="hold">
                                          <p:stCondLst>
                                            <p:cond delay="4999"/>
                                          </p:stCondLst>
                                        </p:cTn>
                                        <p:tgtEl>
                                          <p:spTgt spid="5"/>
                                        </p:tgtEl>
                                        <p:attrNameLst>
                                          <p:attrName>style.visibility</p:attrName>
                                        </p:attrNameLst>
                                      </p:cBhvr>
                                      <p:to>
                                        <p:strVal val="hidden"/>
                                      </p:to>
                                    </p:set>
                                  </p:childTnLst>
                                </p:cTn>
                              </p:par>
                              <p:par>
                                <p:cTn id="598" presetID="2" presetClass="exit" presetSubtype="4" fill="hold" grpId="3" nodeType="withEffect">
                                  <p:stCondLst>
                                    <p:cond delay="0"/>
                                  </p:stCondLst>
                                  <p:childTnLst>
                                    <p:anim calcmode="lin" valueType="num">
                                      <p:cBhvr additive="base">
                                        <p:cTn id="599" dur="5000"/>
                                        <p:tgtEl>
                                          <p:spTgt spid="6"/>
                                        </p:tgtEl>
                                        <p:attrNameLst>
                                          <p:attrName>ppt_x</p:attrName>
                                        </p:attrNameLst>
                                      </p:cBhvr>
                                      <p:tavLst>
                                        <p:tav tm="0">
                                          <p:val>
                                            <p:strVal val="ppt_x"/>
                                          </p:val>
                                        </p:tav>
                                        <p:tav tm="100000">
                                          <p:val>
                                            <p:strVal val="ppt_x"/>
                                          </p:val>
                                        </p:tav>
                                      </p:tavLst>
                                    </p:anim>
                                    <p:anim calcmode="lin" valueType="num">
                                      <p:cBhvr additive="base">
                                        <p:cTn id="600" dur="5000"/>
                                        <p:tgtEl>
                                          <p:spTgt spid="6"/>
                                        </p:tgtEl>
                                        <p:attrNameLst>
                                          <p:attrName>ppt_y</p:attrName>
                                        </p:attrNameLst>
                                      </p:cBhvr>
                                      <p:tavLst>
                                        <p:tav tm="0">
                                          <p:val>
                                            <p:strVal val="ppt_y"/>
                                          </p:val>
                                        </p:tav>
                                        <p:tav tm="100000">
                                          <p:val>
                                            <p:strVal val="1+ppt_h/2"/>
                                          </p:val>
                                        </p:tav>
                                      </p:tavLst>
                                    </p:anim>
                                    <p:set>
                                      <p:cBhvr>
                                        <p:cTn id="601" dur="1" fill="hold">
                                          <p:stCondLst>
                                            <p:cond delay="4999"/>
                                          </p:stCondLst>
                                        </p:cTn>
                                        <p:tgtEl>
                                          <p:spTgt spid="6"/>
                                        </p:tgtEl>
                                        <p:attrNameLst>
                                          <p:attrName>style.visibility</p:attrName>
                                        </p:attrNameLst>
                                      </p:cBhvr>
                                      <p:to>
                                        <p:strVal val="hidden"/>
                                      </p:to>
                                    </p:set>
                                  </p:childTnLst>
                                </p:cTn>
                              </p:par>
                              <p:par>
                                <p:cTn id="602" presetID="2" presetClass="exit" presetSubtype="4" fill="hold" grpId="3" nodeType="withEffect">
                                  <p:stCondLst>
                                    <p:cond delay="0"/>
                                  </p:stCondLst>
                                  <p:childTnLst>
                                    <p:anim calcmode="lin" valueType="num">
                                      <p:cBhvr additive="base">
                                        <p:cTn id="603" dur="5000"/>
                                        <p:tgtEl>
                                          <p:spTgt spid="7"/>
                                        </p:tgtEl>
                                        <p:attrNameLst>
                                          <p:attrName>ppt_x</p:attrName>
                                        </p:attrNameLst>
                                      </p:cBhvr>
                                      <p:tavLst>
                                        <p:tav tm="0">
                                          <p:val>
                                            <p:strVal val="ppt_x"/>
                                          </p:val>
                                        </p:tav>
                                        <p:tav tm="100000">
                                          <p:val>
                                            <p:strVal val="ppt_x"/>
                                          </p:val>
                                        </p:tav>
                                      </p:tavLst>
                                    </p:anim>
                                    <p:anim calcmode="lin" valueType="num">
                                      <p:cBhvr additive="base">
                                        <p:cTn id="604" dur="5000"/>
                                        <p:tgtEl>
                                          <p:spTgt spid="7"/>
                                        </p:tgtEl>
                                        <p:attrNameLst>
                                          <p:attrName>ppt_y</p:attrName>
                                        </p:attrNameLst>
                                      </p:cBhvr>
                                      <p:tavLst>
                                        <p:tav tm="0">
                                          <p:val>
                                            <p:strVal val="ppt_y"/>
                                          </p:val>
                                        </p:tav>
                                        <p:tav tm="100000">
                                          <p:val>
                                            <p:strVal val="1+ppt_h/2"/>
                                          </p:val>
                                        </p:tav>
                                      </p:tavLst>
                                    </p:anim>
                                    <p:set>
                                      <p:cBhvr>
                                        <p:cTn id="605" dur="1" fill="hold">
                                          <p:stCondLst>
                                            <p:cond delay="4999"/>
                                          </p:stCondLst>
                                        </p:cTn>
                                        <p:tgtEl>
                                          <p:spTgt spid="7"/>
                                        </p:tgtEl>
                                        <p:attrNameLst>
                                          <p:attrName>style.visibility</p:attrName>
                                        </p:attrNameLst>
                                      </p:cBhvr>
                                      <p:to>
                                        <p:strVal val="hidden"/>
                                      </p:to>
                                    </p:set>
                                  </p:childTnLst>
                                </p:cTn>
                              </p:par>
                              <p:par>
                                <p:cTn id="606" presetID="2" presetClass="exit" presetSubtype="4" fill="hold" grpId="3" nodeType="withEffect">
                                  <p:stCondLst>
                                    <p:cond delay="0"/>
                                  </p:stCondLst>
                                  <p:childTnLst>
                                    <p:anim calcmode="lin" valueType="num">
                                      <p:cBhvr additive="base">
                                        <p:cTn id="607" dur="5000"/>
                                        <p:tgtEl>
                                          <p:spTgt spid="8"/>
                                        </p:tgtEl>
                                        <p:attrNameLst>
                                          <p:attrName>ppt_x</p:attrName>
                                        </p:attrNameLst>
                                      </p:cBhvr>
                                      <p:tavLst>
                                        <p:tav tm="0">
                                          <p:val>
                                            <p:strVal val="ppt_x"/>
                                          </p:val>
                                        </p:tav>
                                        <p:tav tm="100000">
                                          <p:val>
                                            <p:strVal val="ppt_x"/>
                                          </p:val>
                                        </p:tav>
                                      </p:tavLst>
                                    </p:anim>
                                    <p:anim calcmode="lin" valueType="num">
                                      <p:cBhvr additive="base">
                                        <p:cTn id="608" dur="5000"/>
                                        <p:tgtEl>
                                          <p:spTgt spid="8"/>
                                        </p:tgtEl>
                                        <p:attrNameLst>
                                          <p:attrName>ppt_y</p:attrName>
                                        </p:attrNameLst>
                                      </p:cBhvr>
                                      <p:tavLst>
                                        <p:tav tm="0">
                                          <p:val>
                                            <p:strVal val="ppt_y"/>
                                          </p:val>
                                        </p:tav>
                                        <p:tav tm="100000">
                                          <p:val>
                                            <p:strVal val="1+ppt_h/2"/>
                                          </p:val>
                                        </p:tav>
                                      </p:tavLst>
                                    </p:anim>
                                    <p:set>
                                      <p:cBhvr>
                                        <p:cTn id="609" dur="1" fill="hold">
                                          <p:stCondLst>
                                            <p:cond delay="4999"/>
                                          </p:stCondLst>
                                        </p:cTn>
                                        <p:tgtEl>
                                          <p:spTgt spid="8"/>
                                        </p:tgtEl>
                                        <p:attrNameLst>
                                          <p:attrName>style.visibility</p:attrName>
                                        </p:attrNameLst>
                                      </p:cBhvr>
                                      <p:to>
                                        <p:strVal val="hidden"/>
                                      </p:to>
                                    </p:set>
                                  </p:childTnLst>
                                </p:cTn>
                              </p:par>
                              <p:par>
                                <p:cTn id="610" presetID="2" presetClass="exit" presetSubtype="4" fill="hold" grpId="3" nodeType="withEffect">
                                  <p:stCondLst>
                                    <p:cond delay="0"/>
                                  </p:stCondLst>
                                  <p:childTnLst>
                                    <p:anim calcmode="lin" valueType="num">
                                      <p:cBhvr additive="base">
                                        <p:cTn id="611" dur="5000"/>
                                        <p:tgtEl>
                                          <p:spTgt spid="9"/>
                                        </p:tgtEl>
                                        <p:attrNameLst>
                                          <p:attrName>ppt_x</p:attrName>
                                        </p:attrNameLst>
                                      </p:cBhvr>
                                      <p:tavLst>
                                        <p:tav tm="0">
                                          <p:val>
                                            <p:strVal val="ppt_x"/>
                                          </p:val>
                                        </p:tav>
                                        <p:tav tm="100000">
                                          <p:val>
                                            <p:strVal val="ppt_x"/>
                                          </p:val>
                                        </p:tav>
                                      </p:tavLst>
                                    </p:anim>
                                    <p:anim calcmode="lin" valueType="num">
                                      <p:cBhvr additive="base">
                                        <p:cTn id="612" dur="5000"/>
                                        <p:tgtEl>
                                          <p:spTgt spid="9"/>
                                        </p:tgtEl>
                                        <p:attrNameLst>
                                          <p:attrName>ppt_y</p:attrName>
                                        </p:attrNameLst>
                                      </p:cBhvr>
                                      <p:tavLst>
                                        <p:tav tm="0">
                                          <p:val>
                                            <p:strVal val="ppt_y"/>
                                          </p:val>
                                        </p:tav>
                                        <p:tav tm="100000">
                                          <p:val>
                                            <p:strVal val="1+ppt_h/2"/>
                                          </p:val>
                                        </p:tav>
                                      </p:tavLst>
                                    </p:anim>
                                    <p:set>
                                      <p:cBhvr>
                                        <p:cTn id="613" dur="1" fill="hold">
                                          <p:stCondLst>
                                            <p:cond delay="4999"/>
                                          </p:stCondLst>
                                        </p:cTn>
                                        <p:tgtEl>
                                          <p:spTgt spid="9"/>
                                        </p:tgtEl>
                                        <p:attrNameLst>
                                          <p:attrName>style.visibility</p:attrName>
                                        </p:attrNameLst>
                                      </p:cBhvr>
                                      <p:to>
                                        <p:strVal val="hidden"/>
                                      </p:to>
                                    </p:set>
                                  </p:childTnLst>
                                </p:cTn>
                              </p:par>
                              <p:par>
                                <p:cTn id="614" presetID="2" presetClass="exit" presetSubtype="4" fill="hold" grpId="3" nodeType="withEffect">
                                  <p:stCondLst>
                                    <p:cond delay="0"/>
                                  </p:stCondLst>
                                  <p:childTnLst>
                                    <p:anim calcmode="lin" valueType="num">
                                      <p:cBhvr additive="base">
                                        <p:cTn id="615" dur="5000"/>
                                        <p:tgtEl>
                                          <p:spTgt spid="10"/>
                                        </p:tgtEl>
                                        <p:attrNameLst>
                                          <p:attrName>ppt_x</p:attrName>
                                        </p:attrNameLst>
                                      </p:cBhvr>
                                      <p:tavLst>
                                        <p:tav tm="0">
                                          <p:val>
                                            <p:strVal val="ppt_x"/>
                                          </p:val>
                                        </p:tav>
                                        <p:tav tm="100000">
                                          <p:val>
                                            <p:strVal val="ppt_x"/>
                                          </p:val>
                                        </p:tav>
                                      </p:tavLst>
                                    </p:anim>
                                    <p:anim calcmode="lin" valueType="num">
                                      <p:cBhvr additive="base">
                                        <p:cTn id="616" dur="5000"/>
                                        <p:tgtEl>
                                          <p:spTgt spid="10"/>
                                        </p:tgtEl>
                                        <p:attrNameLst>
                                          <p:attrName>ppt_y</p:attrName>
                                        </p:attrNameLst>
                                      </p:cBhvr>
                                      <p:tavLst>
                                        <p:tav tm="0">
                                          <p:val>
                                            <p:strVal val="ppt_y"/>
                                          </p:val>
                                        </p:tav>
                                        <p:tav tm="100000">
                                          <p:val>
                                            <p:strVal val="1+ppt_h/2"/>
                                          </p:val>
                                        </p:tav>
                                      </p:tavLst>
                                    </p:anim>
                                    <p:set>
                                      <p:cBhvr>
                                        <p:cTn id="617" dur="1" fill="hold">
                                          <p:stCondLst>
                                            <p:cond delay="4999"/>
                                          </p:stCondLst>
                                        </p:cTn>
                                        <p:tgtEl>
                                          <p:spTgt spid="10"/>
                                        </p:tgtEl>
                                        <p:attrNameLst>
                                          <p:attrName>style.visibility</p:attrName>
                                        </p:attrNameLst>
                                      </p:cBhvr>
                                      <p:to>
                                        <p:strVal val="hidden"/>
                                      </p:to>
                                    </p:set>
                                  </p:childTnLst>
                                </p:cTn>
                              </p:par>
                              <p:par>
                                <p:cTn id="618" presetID="2" presetClass="exit" presetSubtype="4" fill="hold" grpId="3" nodeType="withEffect">
                                  <p:stCondLst>
                                    <p:cond delay="0"/>
                                  </p:stCondLst>
                                  <p:childTnLst>
                                    <p:anim calcmode="lin" valueType="num">
                                      <p:cBhvr additive="base">
                                        <p:cTn id="619" dur="5000"/>
                                        <p:tgtEl>
                                          <p:spTgt spid="11"/>
                                        </p:tgtEl>
                                        <p:attrNameLst>
                                          <p:attrName>ppt_x</p:attrName>
                                        </p:attrNameLst>
                                      </p:cBhvr>
                                      <p:tavLst>
                                        <p:tav tm="0">
                                          <p:val>
                                            <p:strVal val="ppt_x"/>
                                          </p:val>
                                        </p:tav>
                                        <p:tav tm="100000">
                                          <p:val>
                                            <p:strVal val="ppt_x"/>
                                          </p:val>
                                        </p:tav>
                                      </p:tavLst>
                                    </p:anim>
                                    <p:anim calcmode="lin" valueType="num">
                                      <p:cBhvr additive="base">
                                        <p:cTn id="620" dur="5000"/>
                                        <p:tgtEl>
                                          <p:spTgt spid="11"/>
                                        </p:tgtEl>
                                        <p:attrNameLst>
                                          <p:attrName>ppt_y</p:attrName>
                                        </p:attrNameLst>
                                      </p:cBhvr>
                                      <p:tavLst>
                                        <p:tav tm="0">
                                          <p:val>
                                            <p:strVal val="ppt_y"/>
                                          </p:val>
                                        </p:tav>
                                        <p:tav tm="100000">
                                          <p:val>
                                            <p:strVal val="1+ppt_h/2"/>
                                          </p:val>
                                        </p:tav>
                                      </p:tavLst>
                                    </p:anim>
                                    <p:set>
                                      <p:cBhvr>
                                        <p:cTn id="621" dur="1" fill="hold">
                                          <p:stCondLst>
                                            <p:cond delay="4999"/>
                                          </p:stCondLst>
                                        </p:cTn>
                                        <p:tgtEl>
                                          <p:spTgt spid="11"/>
                                        </p:tgtEl>
                                        <p:attrNameLst>
                                          <p:attrName>style.visibility</p:attrName>
                                        </p:attrNameLst>
                                      </p:cBhvr>
                                      <p:to>
                                        <p:strVal val="hidden"/>
                                      </p:to>
                                    </p:set>
                                  </p:childTnLst>
                                </p:cTn>
                              </p:par>
                              <p:par>
                                <p:cTn id="622" presetID="2" presetClass="exit" presetSubtype="4" fill="hold" grpId="3" nodeType="withEffect">
                                  <p:stCondLst>
                                    <p:cond delay="0"/>
                                  </p:stCondLst>
                                  <p:childTnLst>
                                    <p:anim calcmode="lin" valueType="num">
                                      <p:cBhvr additive="base">
                                        <p:cTn id="623" dur="5000"/>
                                        <p:tgtEl>
                                          <p:spTgt spid="12"/>
                                        </p:tgtEl>
                                        <p:attrNameLst>
                                          <p:attrName>ppt_x</p:attrName>
                                        </p:attrNameLst>
                                      </p:cBhvr>
                                      <p:tavLst>
                                        <p:tav tm="0">
                                          <p:val>
                                            <p:strVal val="ppt_x"/>
                                          </p:val>
                                        </p:tav>
                                        <p:tav tm="100000">
                                          <p:val>
                                            <p:strVal val="ppt_x"/>
                                          </p:val>
                                        </p:tav>
                                      </p:tavLst>
                                    </p:anim>
                                    <p:anim calcmode="lin" valueType="num">
                                      <p:cBhvr additive="base">
                                        <p:cTn id="624" dur="5000"/>
                                        <p:tgtEl>
                                          <p:spTgt spid="12"/>
                                        </p:tgtEl>
                                        <p:attrNameLst>
                                          <p:attrName>ppt_y</p:attrName>
                                        </p:attrNameLst>
                                      </p:cBhvr>
                                      <p:tavLst>
                                        <p:tav tm="0">
                                          <p:val>
                                            <p:strVal val="ppt_y"/>
                                          </p:val>
                                        </p:tav>
                                        <p:tav tm="100000">
                                          <p:val>
                                            <p:strVal val="1+ppt_h/2"/>
                                          </p:val>
                                        </p:tav>
                                      </p:tavLst>
                                    </p:anim>
                                    <p:set>
                                      <p:cBhvr>
                                        <p:cTn id="625" dur="1" fill="hold">
                                          <p:stCondLst>
                                            <p:cond delay="4999"/>
                                          </p:stCondLst>
                                        </p:cTn>
                                        <p:tgtEl>
                                          <p:spTgt spid="12"/>
                                        </p:tgtEl>
                                        <p:attrNameLst>
                                          <p:attrName>style.visibility</p:attrName>
                                        </p:attrNameLst>
                                      </p:cBhvr>
                                      <p:to>
                                        <p:strVal val="hidden"/>
                                      </p:to>
                                    </p:set>
                                  </p:childTnLst>
                                </p:cTn>
                              </p:par>
                              <p:par>
                                <p:cTn id="626" presetID="2" presetClass="exit" presetSubtype="4" fill="hold" grpId="3" nodeType="withEffect">
                                  <p:stCondLst>
                                    <p:cond delay="0"/>
                                  </p:stCondLst>
                                  <p:childTnLst>
                                    <p:anim calcmode="lin" valueType="num">
                                      <p:cBhvr additive="base">
                                        <p:cTn id="627" dur="5000"/>
                                        <p:tgtEl>
                                          <p:spTgt spid="13"/>
                                        </p:tgtEl>
                                        <p:attrNameLst>
                                          <p:attrName>ppt_x</p:attrName>
                                        </p:attrNameLst>
                                      </p:cBhvr>
                                      <p:tavLst>
                                        <p:tav tm="0">
                                          <p:val>
                                            <p:strVal val="ppt_x"/>
                                          </p:val>
                                        </p:tav>
                                        <p:tav tm="100000">
                                          <p:val>
                                            <p:strVal val="ppt_x"/>
                                          </p:val>
                                        </p:tav>
                                      </p:tavLst>
                                    </p:anim>
                                    <p:anim calcmode="lin" valueType="num">
                                      <p:cBhvr additive="base">
                                        <p:cTn id="628" dur="5000"/>
                                        <p:tgtEl>
                                          <p:spTgt spid="13"/>
                                        </p:tgtEl>
                                        <p:attrNameLst>
                                          <p:attrName>ppt_y</p:attrName>
                                        </p:attrNameLst>
                                      </p:cBhvr>
                                      <p:tavLst>
                                        <p:tav tm="0">
                                          <p:val>
                                            <p:strVal val="ppt_y"/>
                                          </p:val>
                                        </p:tav>
                                        <p:tav tm="100000">
                                          <p:val>
                                            <p:strVal val="1+ppt_h/2"/>
                                          </p:val>
                                        </p:tav>
                                      </p:tavLst>
                                    </p:anim>
                                    <p:set>
                                      <p:cBhvr>
                                        <p:cTn id="629" dur="1" fill="hold">
                                          <p:stCondLst>
                                            <p:cond delay="4999"/>
                                          </p:stCondLst>
                                        </p:cTn>
                                        <p:tgtEl>
                                          <p:spTgt spid="13"/>
                                        </p:tgtEl>
                                        <p:attrNameLst>
                                          <p:attrName>style.visibility</p:attrName>
                                        </p:attrNameLst>
                                      </p:cBhvr>
                                      <p:to>
                                        <p:strVal val="hidden"/>
                                      </p:to>
                                    </p:set>
                                  </p:childTnLst>
                                </p:cTn>
                              </p:par>
                              <p:par>
                                <p:cTn id="630" presetID="2" presetClass="exit" presetSubtype="4" fill="hold" grpId="3" nodeType="withEffect">
                                  <p:stCondLst>
                                    <p:cond delay="0"/>
                                  </p:stCondLst>
                                  <p:childTnLst>
                                    <p:anim calcmode="lin" valueType="num">
                                      <p:cBhvr additive="base">
                                        <p:cTn id="631" dur="5000"/>
                                        <p:tgtEl>
                                          <p:spTgt spid="14"/>
                                        </p:tgtEl>
                                        <p:attrNameLst>
                                          <p:attrName>ppt_x</p:attrName>
                                        </p:attrNameLst>
                                      </p:cBhvr>
                                      <p:tavLst>
                                        <p:tav tm="0">
                                          <p:val>
                                            <p:strVal val="ppt_x"/>
                                          </p:val>
                                        </p:tav>
                                        <p:tav tm="100000">
                                          <p:val>
                                            <p:strVal val="ppt_x"/>
                                          </p:val>
                                        </p:tav>
                                      </p:tavLst>
                                    </p:anim>
                                    <p:anim calcmode="lin" valueType="num">
                                      <p:cBhvr additive="base">
                                        <p:cTn id="632" dur="5000"/>
                                        <p:tgtEl>
                                          <p:spTgt spid="14"/>
                                        </p:tgtEl>
                                        <p:attrNameLst>
                                          <p:attrName>ppt_y</p:attrName>
                                        </p:attrNameLst>
                                      </p:cBhvr>
                                      <p:tavLst>
                                        <p:tav tm="0">
                                          <p:val>
                                            <p:strVal val="ppt_y"/>
                                          </p:val>
                                        </p:tav>
                                        <p:tav tm="100000">
                                          <p:val>
                                            <p:strVal val="1+ppt_h/2"/>
                                          </p:val>
                                        </p:tav>
                                      </p:tavLst>
                                    </p:anim>
                                    <p:set>
                                      <p:cBhvr>
                                        <p:cTn id="633" dur="1" fill="hold">
                                          <p:stCondLst>
                                            <p:cond delay="4999"/>
                                          </p:stCondLst>
                                        </p:cTn>
                                        <p:tgtEl>
                                          <p:spTgt spid="14"/>
                                        </p:tgtEl>
                                        <p:attrNameLst>
                                          <p:attrName>style.visibility</p:attrName>
                                        </p:attrNameLst>
                                      </p:cBhvr>
                                      <p:to>
                                        <p:strVal val="hidden"/>
                                      </p:to>
                                    </p:set>
                                  </p:childTnLst>
                                </p:cTn>
                              </p:par>
                              <p:par>
                                <p:cTn id="634" presetID="2" presetClass="exit" presetSubtype="4" fill="hold" grpId="3" nodeType="withEffect">
                                  <p:stCondLst>
                                    <p:cond delay="0"/>
                                  </p:stCondLst>
                                  <p:childTnLst>
                                    <p:anim calcmode="lin" valueType="num">
                                      <p:cBhvr additive="base">
                                        <p:cTn id="635" dur="5000"/>
                                        <p:tgtEl>
                                          <p:spTgt spid="15"/>
                                        </p:tgtEl>
                                        <p:attrNameLst>
                                          <p:attrName>ppt_x</p:attrName>
                                        </p:attrNameLst>
                                      </p:cBhvr>
                                      <p:tavLst>
                                        <p:tav tm="0">
                                          <p:val>
                                            <p:strVal val="ppt_x"/>
                                          </p:val>
                                        </p:tav>
                                        <p:tav tm="100000">
                                          <p:val>
                                            <p:strVal val="ppt_x"/>
                                          </p:val>
                                        </p:tav>
                                      </p:tavLst>
                                    </p:anim>
                                    <p:anim calcmode="lin" valueType="num">
                                      <p:cBhvr additive="base">
                                        <p:cTn id="636" dur="5000"/>
                                        <p:tgtEl>
                                          <p:spTgt spid="15"/>
                                        </p:tgtEl>
                                        <p:attrNameLst>
                                          <p:attrName>ppt_y</p:attrName>
                                        </p:attrNameLst>
                                      </p:cBhvr>
                                      <p:tavLst>
                                        <p:tav tm="0">
                                          <p:val>
                                            <p:strVal val="ppt_y"/>
                                          </p:val>
                                        </p:tav>
                                        <p:tav tm="100000">
                                          <p:val>
                                            <p:strVal val="1+ppt_h/2"/>
                                          </p:val>
                                        </p:tav>
                                      </p:tavLst>
                                    </p:anim>
                                    <p:set>
                                      <p:cBhvr>
                                        <p:cTn id="637" dur="1" fill="hold">
                                          <p:stCondLst>
                                            <p:cond delay="4999"/>
                                          </p:stCondLst>
                                        </p:cTn>
                                        <p:tgtEl>
                                          <p:spTgt spid="15"/>
                                        </p:tgtEl>
                                        <p:attrNameLst>
                                          <p:attrName>style.visibility</p:attrName>
                                        </p:attrNameLst>
                                      </p:cBhvr>
                                      <p:to>
                                        <p:strVal val="hidden"/>
                                      </p:to>
                                    </p:set>
                                  </p:childTnLst>
                                </p:cTn>
                              </p:par>
                              <p:par>
                                <p:cTn id="638" presetID="2" presetClass="exit" presetSubtype="4" fill="hold" grpId="3" nodeType="withEffect">
                                  <p:stCondLst>
                                    <p:cond delay="0"/>
                                  </p:stCondLst>
                                  <p:childTnLst>
                                    <p:anim calcmode="lin" valueType="num">
                                      <p:cBhvr additive="base">
                                        <p:cTn id="639" dur="5000"/>
                                        <p:tgtEl>
                                          <p:spTgt spid="16"/>
                                        </p:tgtEl>
                                        <p:attrNameLst>
                                          <p:attrName>ppt_x</p:attrName>
                                        </p:attrNameLst>
                                      </p:cBhvr>
                                      <p:tavLst>
                                        <p:tav tm="0">
                                          <p:val>
                                            <p:strVal val="ppt_x"/>
                                          </p:val>
                                        </p:tav>
                                        <p:tav tm="100000">
                                          <p:val>
                                            <p:strVal val="ppt_x"/>
                                          </p:val>
                                        </p:tav>
                                      </p:tavLst>
                                    </p:anim>
                                    <p:anim calcmode="lin" valueType="num">
                                      <p:cBhvr additive="base">
                                        <p:cTn id="640" dur="5000"/>
                                        <p:tgtEl>
                                          <p:spTgt spid="16"/>
                                        </p:tgtEl>
                                        <p:attrNameLst>
                                          <p:attrName>ppt_y</p:attrName>
                                        </p:attrNameLst>
                                      </p:cBhvr>
                                      <p:tavLst>
                                        <p:tav tm="0">
                                          <p:val>
                                            <p:strVal val="ppt_y"/>
                                          </p:val>
                                        </p:tav>
                                        <p:tav tm="100000">
                                          <p:val>
                                            <p:strVal val="1+ppt_h/2"/>
                                          </p:val>
                                        </p:tav>
                                      </p:tavLst>
                                    </p:anim>
                                    <p:set>
                                      <p:cBhvr>
                                        <p:cTn id="641" dur="1" fill="hold">
                                          <p:stCondLst>
                                            <p:cond delay="4999"/>
                                          </p:stCondLst>
                                        </p:cTn>
                                        <p:tgtEl>
                                          <p:spTgt spid="16"/>
                                        </p:tgtEl>
                                        <p:attrNameLst>
                                          <p:attrName>style.visibility</p:attrName>
                                        </p:attrNameLst>
                                      </p:cBhvr>
                                      <p:to>
                                        <p:strVal val="hidden"/>
                                      </p:to>
                                    </p:set>
                                  </p:childTnLst>
                                </p:cTn>
                              </p:par>
                              <p:par>
                                <p:cTn id="642" presetID="2" presetClass="exit" presetSubtype="4" fill="hold" grpId="3" nodeType="withEffect">
                                  <p:stCondLst>
                                    <p:cond delay="0"/>
                                  </p:stCondLst>
                                  <p:childTnLst>
                                    <p:anim calcmode="lin" valueType="num">
                                      <p:cBhvr additive="base">
                                        <p:cTn id="643" dur="5000"/>
                                        <p:tgtEl>
                                          <p:spTgt spid="17"/>
                                        </p:tgtEl>
                                        <p:attrNameLst>
                                          <p:attrName>ppt_x</p:attrName>
                                        </p:attrNameLst>
                                      </p:cBhvr>
                                      <p:tavLst>
                                        <p:tav tm="0">
                                          <p:val>
                                            <p:strVal val="ppt_x"/>
                                          </p:val>
                                        </p:tav>
                                        <p:tav tm="100000">
                                          <p:val>
                                            <p:strVal val="ppt_x"/>
                                          </p:val>
                                        </p:tav>
                                      </p:tavLst>
                                    </p:anim>
                                    <p:anim calcmode="lin" valueType="num">
                                      <p:cBhvr additive="base">
                                        <p:cTn id="644" dur="5000"/>
                                        <p:tgtEl>
                                          <p:spTgt spid="17"/>
                                        </p:tgtEl>
                                        <p:attrNameLst>
                                          <p:attrName>ppt_y</p:attrName>
                                        </p:attrNameLst>
                                      </p:cBhvr>
                                      <p:tavLst>
                                        <p:tav tm="0">
                                          <p:val>
                                            <p:strVal val="ppt_y"/>
                                          </p:val>
                                        </p:tav>
                                        <p:tav tm="100000">
                                          <p:val>
                                            <p:strVal val="1+ppt_h/2"/>
                                          </p:val>
                                        </p:tav>
                                      </p:tavLst>
                                    </p:anim>
                                    <p:set>
                                      <p:cBhvr>
                                        <p:cTn id="645" dur="1" fill="hold">
                                          <p:stCondLst>
                                            <p:cond delay="4999"/>
                                          </p:stCondLst>
                                        </p:cTn>
                                        <p:tgtEl>
                                          <p:spTgt spid="17"/>
                                        </p:tgtEl>
                                        <p:attrNameLst>
                                          <p:attrName>style.visibility</p:attrName>
                                        </p:attrNameLst>
                                      </p:cBhvr>
                                      <p:to>
                                        <p:strVal val="hidden"/>
                                      </p:to>
                                    </p:set>
                                  </p:childTnLst>
                                </p:cTn>
                              </p:par>
                              <p:par>
                                <p:cTn id="646" presetID="2" presetClass="exit" presetSubtype="4" fill="hold" grpId="3" nodeType="withEffect">
                                  <p:stCondLst>
                                    <p:cond delay="0"/>
                                  </p:stCondLst>
                                  <p:childTnLst>
                                    <p:anim calcmode="lin" valueType="num">
                                      <p:cBhvr additive="base">
                                        <p:cTn id="647" dur="5000"/>
                                        <p:tgtEl>
                                          <p:spTgt spid="18"/>
                                        </p:tgtEl>
                                        <p:attrNameLst>
                                          <p:attrName>ppt_x</p:attrName>
                                        </p:attrNameLst>
                                      </p:cBhvr>
                                      <p:tavLst>
                                        <p:tav tm="0">
                                          <p:val>
                                            <p:strVal val="ppt_x"/>
                                          </p:val>
                                        </p:tav>
                                        <p:tav tm="100000">
                                          <p:val>
                                            <p:strVal val="ppt_x"/>
                                          </p:val>
                                        </p:tav>
                                      </p:tavLst>
                                    </p:anim>
                                    <p:anim calcmode="lin" valueType="num">
                                      <p:cBhvr additive="base">
                                        <p:cTn id="648" dur="5000"/>
                                        <p:tgtEl>
                                          <p:spTgt spid="18"/>
                                        </p:tgtEl>
                                        <p:attrNameLst>
                                          <p:attrName>ppt_y</p:attrName>
                                        </p:attrNameLst>
                                      </p:cBhvr>
                                      <p:tavLst>
                                        <p:tav tm="0">
                                          <p:val>
                                            <p:strVal val="ppt_y"/>
                                          </p:val>
                                        </p:tav>
                                        <p:tav tm="100000">
                                          <p:val>
                                            <p:strVal val="1+ppt_h/2"/>
                                          </p:val>
                                        </p:tav>
                                      </p:tavLst>
                                    </p:anim>
                                    <p:set>
                                      <p:cBhvr>
                                        <p:cTn id="649" dur="1" fill="hold">
                                          <p:stCondLst>
                                            <p:cond delay="4999"/>
                                          </p:stCondLst>
                                        </p:cTn>
                                        <p:tgtEl>
                                          <p:spTgt spid="18"/>
                                        </p:tgtEl>
                                        <p:attrNameLst>
                                          <p:attrName>style.visibility</p:attrName>
                                        </p:attrNameLst>
                                      </p:cBhvr>
                                      <p:to>
                                        <p:strVal val="hidden"/>
                                      </p:to>
                                    </p:set>
                                  </p:childTnLst>
                                </p:cTn>
                              </p:par>
                              <p:par>
                                <p:cTn id="650" presetID="2" presetClass="exit" presetSubtype="4" fill="hold" grpId="3" nodeType="withEffect">
                                  <p:stCondLst>
                                    <p:cond delay="0"/>
                                  </p:stCondLst>
                                  <p:childTnLst>
                                    <p:anim calcmode="lin" valueType="num">
                                      <p:cBhvr additive="base">
                                        <p:cTn id="651" dur="5000"/>
                                        <p:tgtEl>
                                          <p:spTgt spid="19"/>
                                        </p:tgtEl>
                                        <p:attrNameLst>
                                          <p:attrName>ppt_x</p:attrName>
                                        </p:attrNameLst>
                                      </p:cBhvr>
                                      <p:tavLst>
                                        <p:tav tm="0">
                                          <p:val>
                                            <p:strVal val="ppt_x"/>
                                          </p:val>
                                        </p:tav>
                                        <p:tav tm="100000">
                                          <p:val>
                                            <p:strVal val="ppt_x"/>
                                          </p:val>
                                        </p:tav>
                                      </p:tavLst>
                                    </p:anim>
                                    <p:anim calcmode="lin" valueType="num">
                                      <p:cBhvr additive="base">
                                        <p:cTn id="652" dur="5000"/>
                                        <p:tgtEl>
                                          <p:spTgt spid="19"/>
                                        </p:tgtEl>
                                        <p:attrNameLst>
                                          <p:attrName>ppt_y</p:attrName>
                                        </p:attrNameLst>
                                      </p:cBhvr>
                                      <p:tavLst>
                                        <p:tav tm="0">
                                          <p:val>
                                            <p:strVal val="ppt_y"/>
                                          </p:val>
                                        </p:tav>
                                        <p:tav tm="100000">
                                          <p:val>
                                            <p:strVal val="1+ppt_h/2"/>
                                          </p:val>
                                        </p:tav>
                                      </p:tavLst>
                                    </p:anim>
                                    <p:set>
                                      <p:cBhvr>
                                        <p:cTn id="653" dur="1" fill="hold">
                                          <p:stCondLst>
                                            <p:cond delay="4999"/>
                                          </p:stCondLst>
                                        </p:cTn>
                                        <p:tgtEl>
                                          <p:spTgt spid="19"/>
                                        </p:tgtEl>
                                        <p:attrNameLst>
                                          <p:attrName>style.visibility</p:attrName>
                                        </p:attrNameLst>
                                      </p:cBhvr>
                                      <p:to>
                                        <p:strVal val="hidden"/>
                                      </p:to>
                                    </p:set>
                                  </p:childTnLst>
                                </p:cTn>
                              </p:par>
                              <p:par>
                                <p:cTn id="654" presetID="2" presetClass="exit" presetSubtype="4" fill="hold" grpId="3" nodeType="withEffect">
                                  <p:stCondLst>
                                    <p:cond delay="0"/>
                                  </p:stCondLst>
                                  <p:childTnLst>
                                    <p:anim calcmode="lin" valueType="num">
                                      <p:cBhvr additive="base">
                                        <p:cTn id="655" dur="5000"/>
                                        <p:tgtEl>
                                          <p:spTgt spid="20"/>
                                        </p:tgtEl>
                                        <p:attrNameLst>
                                          <p:attrName>ppt_x</p:attrName>
                                        </p:attrNameLst>
                                      </p:cBhvr>
                                      <p:tavLst>
                                        <p:tav tm="0">
                                          <p:val>
                                            <p:strVal val="ppt_x"/>
                                          </p:val>
                                        </p:tav>
                                        <p:tav tm="100000">
                                          <p:val>
                                            <p:strVal val="ppt_x"/>
                                          </p:val>
                                        </p:tav>
                                      </p:tavLst>
                                    </p:anim>
                                    <p:anim calcmode="lin" valueType="num">
                                      <p:cBhvr additive="base">
                                        <p:cTn id="656" dur="5000"/>
                                        <p:tgtEl>
                                          <p:spTgt spid="20"/>
                                        </p:tgtEl>
                                        <p:attrNameLst>
                                          <p:attrName>ppt_y</p:attrName>
                                        </p:attrNameLst>
                                      </p:cBhvr>
                                      <p:tavLst>
                                        <p:tav tm="0">
                                          <p:val>
                                            <p:strVal val="ppt_y"/>
                                          </p:val>
                                        </p:tav>
                                        <p:tav tm="100000">
                                          <p:val>
                                            <p:strVal val="1+ppt_h/2"/>
                                          </p:val>
                                        </p:tav>
                                      </p:tavLst>
                                    </p:anim>
                                    <p:set>
                                      <p:cBhvr>
                                        <p:cTn id="657" dur="1" fill="hold">
                                          <p:stCondLst>
                                            <p:cond delay="4999"/>
                                          </p:stCondLst>
                                        </p:cTn>
                                        <p:tgtEl>
                                          <p:spTgt spid="20"/>
                                        </p:tgtEl>
                                        <p:attrNameLst>
                                          <p:attrName>style.visibility</p:attrName>
                                        </p:attrNameLst>
                                      </p:cBhvr>
                                      <p:to>
                                        <p:strVal val="hidden"/>
                                      </p:to>
                                    </p:set>
                                  </p:childTnLst>
                                </p:cTn>
                              </p:par>
                              <p:par>
                                <p:cTn id="658" presetID="2" presetClass="exit" presetSubtype="4" fill="hold" grpId="3" nodeType="withEffect">
                                  <p:stCondLst>
                                    <p:cond delay="0"/>
                                  </p:stCondLst>
                                  <p:childTnLst>
                                    <p:anim calcmode="lin" valueType="num">
                                      <p:cBhvr additive="base">
                                        <p:cTn id="659" dur="5000"/>
                                        <p:tgtEl>
                                          <p:spTgt spid="21"/>
                                        </p:tgtEl>
                                        <p:attrNameLst>
                                          <p:attrName>ppt_x</p:attrName>
                                        </p:attrNameLst>
                                      </p:cBhvr>
                                      <p:tavLst>
                                        <p:tav tm="0">
                                          <p:val>
                                            <p:strVal val="ppt_x"/>
                                          </p:val>
                                        </p:tav>
                                        <p:tav tm="100000">
                                          <p:val>
                                            <p:strVal val="ppt_x"/>
                                          </p:val>
                                        </p:tav>
                                      </p:tavLst>
                                    </p:anim>
                                    <p:anim calcmode="lin" valueType="num">
                                      <p:cBhvr additive="base">
                                        <p:cTn id="660" dur="5000"/>
                                        <p:tgtEl>
                                          <p:spTgt spid="21"/>
                                        </p:tgtEl>
                                        <p:attrNameLst>
                                          <p:attrName>ppt_y</p:attrName>
                                        </p:attrNameLst>
                                      </p:cBhvr>
                                      <p:tavLst>
                                        <p:tav tm="0">
                                          <p:val>
                                            <p:strVal val="ppt_y"/>
                                          </p:val>
                                        </p:tav>
                                        <p:tav tm="100000">
                                          <p:val>
                                            <p:strVal val="1+ppt_h/2"/>
                                          </p:val>
                                        </p:tav>
                                      </p:tavLst>
                                    </p:anim>
                                    <p:set>
                                      <p:cBhvr>
                                        <p:cTn id="661" dur="1" fill="hold">
                                          <p:stCondLst>
                                            <p:cond delay="4999"/>
                                          </p:stCondLst>
                                        </p:cTn>
                                        <p:tgtEl>
                                          <p:spTgt spid="21"/>
                                        </p:tgtEl>
                                        <p:attrNameLst>
                                          <p:attrName>style.visibility</p:attrName>
                                        </p:attrNameLst>
                                      </p:cBhvr>
                                      <p:to>
                                        <p:strVal val="hidden"/>
                                      </p:to>
                                    </p:set>
                                  </p:childTnLst>
                                </p:cTn>
                              </p:par>
                              <p:par>
                                <p:cTn id="662" presetID="2" presetClass="exit" presetSubtype="4" fill="hold" grpId="3" nodeType="withEffect">
                                  <p:stCondLst>
                                    <p:cond delay="0"/>
                                  </p:stCondLst>
                                  <p:childTnLst>
                                    <p:anim calcmode="lin" valueType="num">
                                      <p:cBhvr additive="base">
                                        <p:cTn id="663" dur="5000"/>
                                        <p:tgtEl>
                                          <p:spTgt spid="22"/>
                                        </p:tgtEl>
                                        <p:attrNameLst>
                                          <p:attrName>ppt_x</p:attrName>
                                        </p:attrNameLst>
                                      </p:cBhvr>
                                      <p:tavLst>
                                        <p:tav tm="0">
                                          <p:val>
                                            <p:strVal val="ppt_x"/>
                                          </p:val>
                                        </p:tav>
                                        <p:tav tm="100000">
                                          <p:val>
                                            <p:strVal val="ppt_x"/>
                                          </p:val>
                                        </p:tav>
                                      </p:tavLst>
                                    </p:anim>
                                    <p:anim calcmode="lin" valueType="num">
                                      <p:cBhvr additive="base">
                                        <p:cTn id="664" dur="5000"/>
                                        <p:tgtEl>
                                          <p:spTgt spid="22"/>
                                        </p:tgtEl>
                                        <p:attrNameLst>
                                          <p:attrName>ppt_y</p:attrName>
                                        </p:attrNameLst>
                                      </p:cBhvr>
                                      <p:tavLst>
                                        <p:tav tm="0">
                                          <p:val>
                                            <p:strVal val="ppt_y"/>
                                          </p:val>
                                        </p:tav>
                                        <p:tav tm="100000">
                                          <p:val>
                                            <p:strVal val="1+ppt_h/2"/>
                                          </p:val>
                                        </p:tav>
                                      </p:tavLst>
                                    </p:anim>
                                    <p:set>
                                      <p:cBhvr>
                                        <p:cTn id="665" dur="1" fill="hold">
                                          <p:stCondLst>
                                            <p:cond delay="4999"/>
                                          </p:stCondLst>
                                        </p:cTn>
                                        <p:tgtEl>
                                          <p:spTgt spid="22"/>
                                        </p:tgtEl>
                                        <p:attrNameLst>
                                          <p:attrName>style.visibility</p:attrName>
                                        </p:attrNameLst>
                                      </p:cBhvr>
                                      <p:to>
                                        <p:strVal val="hidden"/>
                                      </p:to>
                                    </p:set>
                                  </p:childTnLst>
                                </p:cTn>
                              </p:par>
                              <p:par>
                                <p:cTn id="666" presetID="2" presetClass="exit" presetSubtype="4" fill="hold" grpId="3" nodeType="withEffect">
                                  <p:stCondLst>
                                    <p:cond delay="0"/>
                                  </p:stCondLst>
                                  <p:childTnLst>
                                    <p:anim calcmode="lin" valueType="num">
                                      <p:cBhvr additive="base">
                                        <p:cTn id="667" dur="5000"/>
                                        <p:tgtEl>
                                          <p:spTgt spid="23"/>
                                        </p:tgtEl>
                                        <p:attrNameLst>
                                          <p:attrName>ppt_x</p:attrName>
                                        </p:attrNameLst>
                                      </p:cBhvr>
                                      <p:tavLst>
                                        <p:tav tm="0">
                                          <p:val>
                                            <p:strVal val="ppt_x"/>
                                          </p:val>
                                        </p:tav>
                                        <p:tav tm="100000">
                                          <p:val>
                                            <p:strVal val="ppt_x"/>
                                          </p:val>
                                        </p:tav>
                                      </p:tavLst>
                                    </p:anim>
                                    <p:anim calcmode="lin" valueType="num">
                                      <p:cBhvr additive="base">
                                        <p:cTn id="668" dur="5000"/>
                                        <p:tgtEl>
                                          <p:spTgt spid="23"/>
                                        </p:tgtEl>
                                        <p:attrNameLst>
                                          <p:attrName>ppt_y</p:attrName>
                                        </p:attrNameLst>
                                      </p:cBhvr>
                                      <p:tavLst>
                                        <p:tav tm="0">
                                          <p:val>
                                            <p:strVal val="ppt_y"/>
                                          </p:val>
                                        </p:tav>
                                        <p:tav tm="100000">
                                          <p:val>
                                            <p:strVal val="1+ppt_h/2"/>
                                          </p:val>
                                        </p:tav>
                                      </p:tavLst>
                                    </p:anim>
                                    <p:set>
                                      <p:cBhvr>
                                        <p:cTn id="669" dur="1" fill="hold">
                                          <p:stCondLst>
                                            <p:cond delay="4999"/>
                                          </p:stCondLst>
                                        </p:cTn>
                                        <p:tgtEl>
                                          <p:spTgt spid="23"/>
                                        </p:tgtEl>
                                        <p:attrNameLst>
                                          <p:attrName>style.visibility</p:attrName>
                                        </p:attrNameLst>
                                      </p:cBhvr>
                                      <p:to>
                                        <p:strVal val="hidden"/>
                                      </p:to>
                                    </p:set>
                                  </p:childTnLst>
                                </p:cTn>
                              </p:par>
                              <p:par>
                                <p:cTn id="670" presetID="2" presetClass="exit" presetSubtype="4" fill="hold" grpId="3" nodeType="withEffect">
                                  <p:stCondLst>
                                    <p:cond delay="0"/>
                                  </p:stCondLst>
                                  <p:childTnLst>
                                    <p:anim calcmode="lin" valueType="num">
                                      <p:cBhvr additive="base">
                                        <p:cTn id="671" dur="5000"/>
                                        <p:tgtEl>
                                          <p:spTgt spid="24"/>
                                        </p:tgtEl>
                                        <p:attrNameLst>
                                          <p:attrName>ppt_x</p:attrName>
                                        </p:attrNameLst>
                                      </p:cBhvr>
                                      <p:tavLst>
                                        <p:tav tm="0">
                                          <p:val>
                                            <p:strVal val="ppt_x"/>
                                          </p:val>
                                        </p:tav>
                                        <p:tav tm="100000">
                                          <p:val>
                                            <p:strVal val="ppt_x"/>
                                          </p:val>
                                        </p:tav>
                                      </p:tavLst>
                                    </p:anim>
                                    <p:anim calcmode="lin" valueType="num">
                                      <p:cBhvr additive="base">
                                        <p:cTn id="672" dur="5000"/>
                                        <p:tgtEl>
                                          <p:spTgt spid="24"/>
                                        </p:tgtEl>
                                        <p:attrNameLst>
                                          <p:attrName>ppt_y</p:attrName>
                                        </p:attrNameLst>
                                      </p:cBhvr>
                                      <p:tavLst>
                                        <p:tav tm="0">
                                          <p:val>
                                            <p:strVal val="ppt_y"/>
                                          </p:val>
                                        </p:tav>
                                        <p:tav tm="100000">
                                          <p:val>
                                            <p:strVal val="1+ppt_h/2"/>
                                          </p:val>
                                        </p:tav>
                                      </p:tavLst>
                                    </p:anim>
                                    <p:set>
                                      <p:cBhvr>
                                        <p:cTn id="673" dur="1" fill="hold">
                                          <p:stCondLst>
                                            <p:cond delay="4999"/>
                                          </p:stCondLst>
                                        </p:cTn>
                                        <p:tgtEl>
                                          <p:spTgt spid="24"/>
                                        </p:tgtEl>
                                        <p:attrNameLst>
                                          <p:attrName>style.visibility</p:attrName>
                                        </p:attrNameLst>
                                      </p:cBhvr>
                                      <p:to>
                                        <p:strVal val="hidden"/>
                                      </p:to>
                                    </p:set>
                                  </p:childTnLst>
                                </p:cTn>
                              </p:par>
                              <p:par>
                                <p:cTn id="674" presetID="2" presetClass="exit" presetSubtype="4" fill="hold" grpId="3" nodeType="withEffect">
                                  <p:stCondLst>
                                    <p:cond delay="0"/>
                                  </p:stCondLst>
                                  <p:childTnLst>
                                    <p:anim calcmode="lin" valueType="num">
                                      <p:cBhvr additive="base">
                                        <p:cTn id="675" dur="5000"/>
                                        <p:tgtEl>
                                          <p:spTgt spid="25"/>
                                        </p:tgtEl>
                                        <p:attrNameLst>
                                          <p:attrName>ppt_x</p:attrName>
                                        </p:attrNameLst>
                                      </p:cBhvr>
                                      <p:tavLst>
                                        <p:tav tm="0">
                                          <p:val>
                                            <p:strVal val="ppt_x"/>
                                          </p:val>
                                        </p:tav>
                                        <p:tav tm="100000">
                                          <p:val>
                                            <p:strVal val="ppt_x"/>
                                          </p:val>
                                        </p:tav>
                                      </p:tavLst>
                                    </p:anim>
                                    <p:anim calcmode="lin" valueType="num">
                                      <p:cBhvr additive="base">
                                        <p:cTn id="676" dur="5000"/>
                                        <p:tgtEl>
                                          <p:spTgt spid="25"/>
                                        </p:tgtEl>
                                        <p:attrNameLst>
                                          <p:attrName>ppt_y</p:attrName>
                                        </p:attrNameLst>
                                      </p:cBhvr>
                                      <p:tavLst>
                                        <p:tav tm="0">
                                          <p:val>
                                            <p:strVal val="ppt_y"/>
                                          </p:val>
                                        </p:tav>
                                        <p:tav tm="100000">
                                          <p:val>
                                            <p:strVal val="1+ppt_h/2"/>
                                          </p:val>
                                        </p:tav>
                                      </p:tavLst>
                                    </p:anim>
                                    <p:set>
                                      <p:cBhvr>
                                        <p:cTn id="677" dur="1" fill="hold">
                                          <p:stCondLst>
                                            <p:cond delay="4999"/>
                                          </p:stCondLst>
                                        </p:cTn>
                                        <p:tgtEl>
                                          <p:spTgt spid="25"/>
                                        </p:tgtEl>
                                        <p:attrNameLst>
                                          <p:attrName>style.visibility</p:attrName>
                                        </p:attrNameLst>
                                      </p:cBhvr>
                                      <p:to>
                                        <p:strVal val="hidden"/>
                                      </p:to>
                                    </p:set>
                                  </p:childTnLst>
                                </p:cTn>
                              </p:par>
                              <p:par>
                                <p:cTn id="678" presetID="2" presetClass="exit" presetSubtype="4" fill="hold" grpId="3" nodeType="withEffect">
                                  <p:stCondLst>
                                    <p:cond delay="0"/>
                                  </p:stCondLst>
                                  <p:childTnLst>
                                    <p:anim calcmode="lin" valueType="num">
                                      <p:cBhvr additive="base">
                                        <p:cTn id="679" dur="5000"/>
                                        <p:tgtEl>
                                          <p:spTgt spid="26"/>
                                        </p:tgtEl>
                                        <p:attrNameLst>
                                          <p:attrName>ppt_x</p:attrName>
                                        </p:attrNameLst>
                                      </p:cBhvr>
                                      <p:tavLst>
                                        <p:tav tm="0">
                                          <p:val>
                                            <p:strVal val="ppt_x"/>
                                          </p:val>
                                        </p:tav>
                                        <p:tav tm="100000">
                                          <p:val>
                                            <p:strVal val="ppt_x"/>
                                          </p:val>
                                        </p:tav>
                                      </p:tavLst>
                                    </p:anim>
                                    <p:anim calcmode="lin" valueType="num">
                                      <p:cBhvr additive="base">
                                        <p:cTn id="680" dur="5000"/>
                                        <p:tgtEl>
                                          <p:spTgt spid="26"/>
                                        </p:tgtEl>
                                        <p:attrNameLst>
                                          <p:attrName>ppt_y</p:attrName>
                                        </p:attrNameLst>
                                      </p:cBhvr>
                                      <p:tavLst>
                                        <p:tav tm="0">
                                          <p:val>
                                            <p:strVal val="ppt_y"/>
                                          </p:val>
                                        </p:tav>
                                        <p:tav tm="100000">
                                          <p:val>
                                            <p:strVal val="1+ppt_h/2"/>
                                          </p:val>
                                        </p:tav>
                                      </p:tavLst>
                                    </p:anim>
                                    <p:set>
                                      <p:cBhvr>
                                        <p:cTn id="681" dur="1" fill="hold">
                                          <p:stCondLst>
                                            <p:cond delay="4999"/>
                                          </p:stCondLst>
                                        </p:cTn>
                                        <p:tgtEl>
                                          <p:spTgt spid="26"/>
                                        </p:tgtEl>
                                        <p:attrNameLst>
                                          <p:attrName>style.visibility</p:attrName>
                                        </p:attrNameLst>
                                      </p:cBhvr>
                                      <p:to>
                                        <p:strVal val="hidden"/>
                                      </p:to>
                                    </p:set>
                                  </p:childTnLst>
                                </p:cTn>
                              </p:par>
                              <p:par>
                                <p:cTn id="682" presetID="2" presetClass="exit" presetSubtype="4" fill="hold" grpId="3" nodeType="withEffect">
                                  <p:stCondLst>
                                    <p:cond delay="0"/>
                                  </p:stCondLst>
                                  <p:childTnLst>
                                    <p:anim calcmode="lin" valueType="num">
                                      <p:cBhvr additive="base">
                                        <p:cTn id="683" dur="5000"/>
                                        <p:tgtEl>
                                          <p:spTgt spid="27"/>
                                        </p:tgtEl>
                                        <p:attrNameLst>
                                          <p:attrName>ppt_x</p:attrName>
                                        </p:attrNameLst>
                                      </p:cBhvr>
                                      <p:tavLst>
                                        <p:tav tm="0">
                                          <p:val>
                                            <p:strVal val="ppt_x"/>
                                          </p:val>
                                        </p:tav>
                                        <p:tav tm="100000">
                                          <p:val>
                                            <p:strVal val="ppt_x"/>
                                          </p:val>
                                        </p:tav>
                                      </p:tavLst>
                                    </p:anim>
                                    <p:anim calcmode="lin" valueType="num">
                                      <p:cBhvr additive="base">
                                        <p:cTn id="684" dur="5000"/>
                                        <p:tgtEl>
                                          <p:spTgt spid="27"/>
                                        </p:tgtEl>
                                        <p:attrNameLst>
                                          <p:attrName>ppt_y</p:attrName>
                                        </p:attrNameLst>
                                      </p:cBhvr>
                                      <p:tavLst>
                                        <p:tav tm="0">
                                          <p:val>
                                            <p:strVal val="ppt_y"/>
                                          </p:val>
                                        </p:tav>
                                        <p:tav tm="100000">
                                          <p:val>
                                            <p:strVal val="1+ppt_h/2"/>
                                          </p:val>
                                        </p:tav>
                                      </p:tavLst>
                                    </p:anim>
                                    <p:set>
                                      <p:cBhvr>
                                        <p:cTn id="685" dur="1" fill="hold">
                                          <p:stCondLst>
                                            <p:cond delay="4999"/>
                                          </p:stCondLst>
                                        </p:cTn>
                                        <p:tgtEl>
                                          <p:spTgt spid="27"/>
                                        </p:tgtEl>
                                        <p:attrNameLst>
                                          <p:attrName>style.visibility</p:attrName>
                                        </p:attrNameLst>
                                      </p:cBhvr>
                                      <p:to>
                                        <p:strVal val="hidden"/>
                                      </p:to>
                                    </p:set>
                                  </p:childTnLst>
                                </p:cTn>
                              </p:par>
                              <p:par>
                                <p:cTn id="686" presetID="2" presetClass="exit" presetSubtype="4" fill="hold" grpId="3" nodeType="withEffect">
                                  <p:stCondLst>
                                    <p:cond delay="0"/>
                                  </p:stCondLst>
                                  <p:childTnLst>
                                    <p:anim calcmode="lin" valueType="num">
                                      <p:cBhvr additive="base">
                                        <p:cTn id="687" dur="5000"/>
                                        <p:tgtEl>
                                          <p:spTgt spid="28"/>
                                        </p:tgtEl>
                                        <p:attrNameLst>
                                          <p:attrName>ppt_x</p:attrName>
                                        </p:attrNameLst>
                                      </p:cBhvr>
                                      <p:tavLst>
                                        <p:tav tm="0">
                                          <p:val>
                                            <p:strVal val="ppt_x"/>
                                          </p:val>
                                        </p:tav>
                                        <p:tav tm="100000">
                                          <p:val>
                                            <p:strVal val="ppt_x"/>
                                          </p:val>
                                        </p:tav>
                                      </p:tavLst>
                                    </p:anim>
                                    <p:anim calcmode="lin" valueType="num">
                                      <p:cBhvr additive="base">
                                        <p:cTn id="688" dur="5000"/>
                                        <p:tgtEl>
                                          <p:spTgt spid="28"/>
                                        </p:tgtEl>
                                        <p:attrNameLst>
                                          <p:attrName>ppt_y</p:attrName>
                                        </p:attrNameLst>
                                      </p:cBhvr>
                                      <p:tavLst>
                                        <p:tav tm="0">
                                          <p:val>
                                            <p:strVal val="ppt_y"/>
                                          </p:val>
                                        </p:tav>
                                        <p:tav tm="100000">
                                          <p:val>
                                            <p:strVal val="1+ppt_h/2"/>
                                          </p:val>
                                        </p:tav>
                                      </p:tavLst>
                                    </p:anim>
                                    <p:set>
                                      <p:cBhvr>
                                        <p:cTn id="689" dur="1" fill="hold">
                                          <p:stCondLst>
                                            <p:cond delay="4999"/>
                                          </p:stCondLst>
                                        </p:cTn>
                                        <p:tgtEl>
                                          <p:spTgt spid="28"/>
                                        </p:tgtEl>
                                        <p:attrNameLst>
                                          <p:attrName>style.visibility</p:attrName>
                                        </p:attrNameLst>
                                      </p:cBhvr>
                                      <p:to>
                                        <p:strVal val="hidden"/>
                                      </p:to>
                                    </p:set>
                                  </p:childTnLst>
                                </p:cTn>
                              </p:par>
                              <p:par>
                                <p:cTn id="690" presetID="2" presetClass="exit" presetSubtype="4" fill="hold" grpId="3" nodeType="withEffect">
                                  <p:stCondLst>
                                    <p:cond delay="0"/>
                                  </p:stCondLst>
                                  <p:childTnLst>
                                    <p:anim calcmode="lin" valueType="num">
                                      <p:cBhvr additive="base">
                                        <p:cTn id="691" dur="5000"/>
                                        <p:tgtEl>
                                          <p:spTgt spid="29"/>
                                        </p:tgtEl>
                                        <p:attrNameLst>
                                          <p:attrName>ppt_x</p:attrName>
                                        </p:attrNameLst>
                                      </p:cBhvr>
                                      <p:tavLst>
                                        <p:tav tm="0">
                                          <p:val>
                                            <p:strVal val="ppt_x"/>
                                          </p:val>
                                        </p:tav>
                                        <p:tav tm="100000">
                                          <p:val>
                                            <p:strVal val="ppt_x"/>
                                          </p:val>
                                        </p:tav>
                                      </p:tavLst>
                                    </p:anim>
                                    <p:anim calcmode="lin" valueType="num">
                                      <p:cBhvr additive="base">
                                        <p:cTn id="692" dur="5000"/>
                                        <p:tgtEl>
                                          <p:spTgt spid="29"/>
                                        </p:tgtEl>
                                        <p:attrNameLst>
                                          <p:attrName>ppt_y</p:attrName>
                                        </p:attrNameLst>
                                      </p:cBhvr>
                                      <p:tavLst>
                                        <p:tav tm="0">
                                          <p:val>
                                            <p:strVal val="ppt_y"/>
                                          </p:val>
                                        </p:tav>
                                        <p:tav tm="100000">
                                          <p:val>
                                            <p:strVal val="1+ppt_h/2"/>
                                          </p:val>
                                        </p:tav>
                                      </p:tavLst>
                                    </p:anim>
                                    <p:set>
                                      <p:cBhvr>
                                        <p:cTn id="693" dur="1" fill="hold">
                                          <p:stCondLst>
                                            <p:cond delay="4999"/>
                                          </p:stCondLst>
                                        </p:cTn>
                                        <p:tgtEl>
                                          <p:spTgt spid="29"/>
                                        </p:tgtEl>
                                        <p:attrNameLst>
                                          <p:attrName>style.visibility</p:attrName>
                                        </p:attrNameLst>
                                      </p:cBhvr>
                                      <p:to>
                                        <p:strVal val="hidden"/>
                                      </p:to>
                                    </p:set>
                                  </p:childTnLst>
                                </p:cTn>
                              </p:par>
                              <p:par>
                                <p:cTn id="694" presetID="2" presetClass="exit" presetSubtype="4" fill="hold" grpId="3" nodeType="withEffect">
                                  <p:stCondLst>
                                    <p:cond delay="0"/>
                                  </p:stCondLst>
                                  <p:childTnLst>
                                    <p:anim calcmode="lin" valueType="num">
                                      <p:cBhvr additive="base">
                                        <p:cTn id="695" dur="5000"/>
                                        <p:tgtEl>
                                          <p:spTgt spid="30"/>
                                        </p:tgtEl>
                                        <p:attrNameLst>
                                          <p:attrName>ppt_x</p:attrName>
                                        </p:attrNameLst>
                                      </p:cBhvr>
                                      <p:tavLst>
                                        <p:tav tm="0">
                                          <p:val>
                                            <p:strVal val="ppt_x"/>
                                          </p:val>
                                        </p:tav>
                                        <p:tav tm="100000">
                                          <p:val>
                                            <p:strVal val="ppt_x"/>
                                          </p:val>
                                        </p:tav>
                                      </p:tavLst>
                                    </p:anim>
                                    <p:anim calcmode="lin" valueType="num">
                                      <p:cBhvr additive="base">
                                        <p:cTn id="696" dur="5000"/>
                                        <p:tgtEl>
                                          <p:spTgt spid="30"/>
                                        </p:tgtEl>
                                        <p:attrNameLst>
                                          <p:attrName>ppt_y</p:attrName>
                                        </p:attrNameLst>
                                      </p:cBhvr>
                                      <p:tavLst>
                                        <p:tav tm="0">
                                          <p:val>
                                            <p:strVal val="ppt_y"/>
                                          </p:val>
                                        </p:tav>
                                        <p:tav tm="100000">
                                          <p:val>
                                            <p:strVal val="1+ppt_h/2"/>
                                          </p:val>
                                        </p:tav>
                                      </p:tavLst>
                                    </p:anim>
                                    <p:set>
                                      <p:cBhvr>
                                        <p:cTn id="697" dur="1" fill="hold">
                                          <p:stCondLst>
                                            <p:cond delay="4999"/>
                                          </p:stCondLst>
                                        </p:cTn>
                                        <p:tgtEl>
                                          <p:spTgt spid="30"/>
                                        </p:tgtEl>
                                        <p:attrNameLst>
                                          <p:attrName>style.visibility</p:attrName>
                                        </p:attrNameLst>
                                      </p:cBhvr>
                                      <p:to>
                                        <p:strVal val="hidden"/>
                                      </p:to>
                                    </p:set>
                                  </p:childTnLst>
                                </p:cTn>
                              </p:par>
                              <p:par>
                                <p:cTn id="698" presetID="2" presetClass="exit" presetSubtype="4" fill="hold" grpId="3" nodeType="withEffect">
                                  <p:stCondLst>
                                    <p:cond delay="0"/>
                                  </p:stCondLst>
                                  <p:childTnLst>
                                    <p:anim calcmode="lin" valueType="num">
                                      <p:cBhvr additive="base">
                                        <p:cTn id="699" dur="5000"/>
                                        <p:tgtEl>
                                          <p:spTgt spid="31"/>
                                        </p:tgtEl>
                                        <p:attrNameLst>
                                          <p:attrName>ppt_x</p:attrName>
                                        </p:attrNameLst>
                                      </p:cBhvr>
                                      <p:tavLst>
                                        <p:tav tm="0">
                                          <p:val>
                                            <p:strVal val="ppt_x"/>
                                          </p:val>
                                        </p:tav>
                                        <p:tav tm="100000">
                                          <p:val>
                                            <p:strVal val="ppt_x"/>
                                          </p:val>
                                        </p:tav>
                                      </p:tavLst>
                                    </p:anim>
                                    <p:anim calcmode="lin" valueType="num">
                                      <p:cBhvr additive="base">
                                        <p:cTn id="700" dur="5000"/>
                                        <p:tgtEl>
                                          <p:spTgt spid="31"/>
                                        </p:tgtEl>
                                        <p:attrNameLst>
                                          <p:attrName>ppt_y</p:attrName>
                                        </p:attrNameLst>
                                      </p:cBhvr>
                                      <p:tavLst>
                                        <p:tav tm="0">
                                          <p:val>
                                            <p:strVal val="ppt_y"/>
                                          </p:val>
                                        </p:tav>
                                        <p:tav tm="100000">
                                          <p:val>
                                            <p:strVal val="1+ppt_h/2"/>
                                          </p:val>
                                        </p:tav>
                                      </p:tavLst>
                                    </p:anim>
                                    <p:set>
                                      <p:cBhvr>
                                        <p:cTn id="701" dur="1" fill="hold">
                                          <p:stCondLst>
                                            <p:cond delay="4999"/>
                                          </p:stCondLst>
                                        </p:cTn>
                                        <p:tgtEl>
                                          <p:spTgt spid="31"/>
                                        </p:tgtEl>
                                        <p:attrNameLst>
                                          <p:attrName>style.visibility</p:attrName>
                                        </p:attrNameLst>
                                      </p:cBhvr>
                                      <p:to>
                                        <p:strVal val="hidden"/>
                                      </p:to>
                                    </p:set>
                                  </p:childTnLst>
                                </p:cTn>
                              </p:par>
                              <p:par>
                                <p:cTn id="702" presetID="2" presetClass="exit" presetSubtype="4" fill="hold" grpId="3" nodeType="withEffect">
                                  <p:stCondLst>
                                    <p:cond delay="0"/>
                                  </p:stCondLst>
                                  <p:childTnLst>
                                    <p:anim calcmode="lin" valueType="num">
                                      <p:cBhvr additive="base">
                                        <p:cTn id="703" dur="5000"/>
                                        <p:tgtEl>
                                          <p:spTgt spid="32"/>
                                        </p:tgtEl>
                                        <p:attrNameLst>
                                          <p:attrName>ppt_x</p:attrName>
                                        </p:attrNameLst>
                                      </p:cBhvr>
                                      <p:tavLst>
                                        <p:tav tm="0">
                                          <p:val>
                                            <p:strVal val="ppt_x"/>
                                          </p:val>
                                        </p:tav>
                                        <p:tav tm="100000">
                                          <p:val>
                                            <p:strVal val="ppt_x"/>
                                          </p:val>
                                        </p:tav>
                                      </p:tavLst>
                                    </p:anim>
                                    <p:anim calcmode="lin" valueType="num">
                                      <p:cBhvr additive="base">
                                        <p:cTn id="704" dur="5000"/>
                                        <p:tgtEl>
                                          <p:spTgt spid="32"/>
                                        </p:tgtEl>
                                        <p:attrNameLst>
                                          <p:attrName>ppt_y</p:attrName>
                                        </p:attrNameLst>
                                      </p:cBhvr>
                                      <p:tavLst>
                                        <p:tav tm="0">
                                          <p:val>
                                            <p:strVal val="ppt_y"/>
                                          </p:val>
                                        </p:tav>
                                        <p:tav tm="100000">
                                          <p:val>
                                            <p:strVal val="1+ppt_h/2"/>
                                          </p:val>
                                        </p:tav>
                                      </p:tavLst>
                                    </p:anim>
                                    <p:set>
                                      <p:cBhvr>
                                        <p:cTn id="705" dur="1" fill="hold">
                                          <p:stCondLst>
                                            <p:cond delay="4999"/>
                                          </p:stCondLst>
                                        </p:cTn>
                                        <p:tgtEl>
                                          <p:spTgt spid="32"/>
                                        </p:tgtEl>
                                        <p:attrNameLst>
                                          <p:attrName>style.visibility</p:attrName>
                                        </p:attrNameLst>
                                      </p:cBhvr>
                                      <p:to>
                                        <p:strVal val="hidden"/>
                                      </p:to>
                                    </p:set>
                                  </p:childTnLst>
                                </p:cTn>
                              </p:par>
                              <p:par>
                                <p:cTn id="706" presetID="2" presetClass="exit" presetSubtype="4" fill="hold" grpId="3" nodeType="withEffect">
                                  <p:stCondLst>
                                    <p:cond delay="0"/>
                                  </p:stCondLst>
                                  <p:childTnLst>
                                    <p:anim calcmode="lin" valueType="num">
                                      <p:cBhvr additive="base">
                                        <p:cTn id="707" dur="5000"/>
                                        <p:tgtEl>
                                          <p:spTgt spid="33"/>
                                        </p:tgtEl>
                                        <p:attrNameLst>
                                          <p:attrName>ppt_x</p:attrName>
                                        </p:attrNameLst>
                                      </p:cBhvr>
                                      <p:tavLst>
                                        <p:tav tm="0">
                                          <p:val>
                                            <p:strVal val="ppt_x"/>
                                          </p:val>
                                        </p:tav>
                                        <p:tav tm="100000">
                                          <p:val>
                                            <p:strVal val="ppt_x"/>
                                          </p:val>
                                        </p:tav>
                                      </p:tavLst>
                                    </p:anim>
                                    <p:anim calcmode="lin" valueType="num">
                                      <p:cBhvr additive="base">
                                        <p:cTn id="708" dur="5000"/>
                                        <p:tgtEl>
                                          <p:spTgt spid="33"/>
                                        </p:tgtEl>
                                        <p:attrNameLst>
                                          <p:attrName>ppt_y</p:attrName>
                                        </p:attrNameLst>
                                      </p:cBhvr>
                                      <p:tavLst>
                                        <p:tav tm="0">
                                          <p:val>
                                            <p:strVal val="ppt_y"/>
                                          </p:val>
                                        </p:tav>
                                        <p:tav tm="100000">
                                          <p:val>
                                            <p:strVal val="1+ppt_h/2"/>
                                          </p:val>
                                        </p:tav>
                                      </p:tavLst>
                                    </p:anim>
                                    <p:set>
                                      <p:cBhvr>
                                        <p:cTn id="709" dur="1" fill="hold">
                                          <p:stCondLst>
                                            <p:cond delay="4999"/>
                                          </p:stCondLst>
                                        </p:cTn>
                                        <p:tgtEl>
                                          <p:spTgt spid="33"/>
                                        </p:tgtEl>
                                        <p:attrNameLst>
                                          <p:attrName>style.visibility</p:attrName>
                                        </p:attrNameLst>
                                      </p:cBhvr>
                                      <p:to>
                                        <p:strVal val="hidden"/>
                                      </p:to>
                                    </p:set>
                                  </p:childTnLst>
                                </p:cTn>
                              </p:par>
                              <p:par>
                                <p:cTn id="710" presetID="2" presetClass="exit" presetSubtype="4" fill="hold" grpId="3" nodeType="withEffect">
                                  <p:stCondLst>
                                    <p:cond delay="0"/>
                                  </p:stCondLst>
                                  <p:childTnLst>
                                    <p:anim calcmode="lin" valueType="num">
                                      <p:cBhvr additive="base">
                                        <p:cTn id="711" dur="5000"/>
                                        <p:tgtEl>
                                          <p:spTgt spid="34"/>
                                        </p:tgtEl>
                                        <p:attrNameLst>
                                          <p:attrName>ppt_x</p:attrName>
                                        </p:attrNameLst>
                                      </p:cBhvr>
                                      <p:tavLst>
                                        <p:tav tm="0">
                                          <p:val>
                                            <p:strVal val="ppt_x"/>
                                          </p:val>
                                        </p:tav>
                                        <p:tav tm="100000">
                                          <p:val>
                                            <p:strVal val="ppt_x"/>
                                          </p:val>
                                        </p:tav>
                                      </p:tavLst>
                                    </p:anim>
                                    <p:anim calcmode="lin" valueType="num">
                                      <p:cBhvr additive="base">
                                        <p:cTn id="712" dur="5000"/>
                                        <p:tgtEl>
                                          <p:spTgt spid="34"/>
                                        </p:tgtEl>
                                        <p:attrNameLst>
                                          <p:attrName>ppt_y</p:attrName>
                                        </p:attrNameLst>
                                      </p:cBhvr>
                                      <p:tavLst>
                                        <p:tav tm="0">
                                          <p:val>
                                            <p:strVal val="ppt_y"/>
                                          </p:val>
                                        </p:tav>
                                        <p:tav tm="100000">
                                          <p:val>
                                            <p:strVal val="1+ppt_h/2"/>
                                          </p:val>
                                        </p:tav>
                                      </p:tavLst>
                                    </p:anim>
                                    <p:set>
                                      <p:cBhvr>
                                        <p:cTn id="713" dur="1" fill="hold">
                                          <p:stCondLst>
                                            <p:cond delay="4999"/>
                                          </p:stCondLst>
                                        </p:cTn>
                                        <p:tgtEl>
                                          <p:spTgt spid="34"/>
                                        </p:tgtEl>
                                        <p:attrNameLst>
                                          <p:attrName>style.visibility</p:attrName>
                                        </p:attrNameLst>
                                      </p:cBhvr>
                                      <p:to>
                                        <p:strVal val="hidden"/>
                                      </p:to>
                                    </p:set>
                                  </p:childTnLst>
                                </p:cTn>
                              </p:par>
                              <p:par>
                                <p:cTn id="714" presetID="2" presetClass="exit" presetSubtype="4" fill="hold" grpId="3" nodeType="withEffect">
                                  <p:stCondLst>
                                    <p:cond delay="0"/>
                                  </p:stCondLst>
                                  <p:childTnLst>
                                    <p:anim calcmode="lin" valueType="num">
                                      <p:cBhvr additive="base">
                                        <p:cTn id="715" dur="5000"/>
                                        <p:tgtEl>
                                          <p:spTgt spid="35"/>
                                        </p:tgtEl>
                                        <p:attrNameLst>
                                          <p:attrName>ppt_x</p:attrName>
                                        </p:attrNameLst>
                                      </p:cBhvr>
                                      <p:tavLst>
                                        <p:tav tm="0">
                                          <p:val>
                                            <p:strVal val="ppt_x"/>
                                          </p:val>
                                        </p:tav>
                                        <p:tav tm="100000">
                                          <p:val>
                                            <p:strVal val="ppt_x"/>
                                          </p:val>
                                        </p:tav>
                                      </p:tavLst>
                                    </p:anim>
                                    <p:anim calcmode="lin" valueType="num">
                                      <p:cBhvr additive="base">
                                        <p:cTn id="716" dur="5000"/>
                                        <p:tgtEl>
                                          <p:spTgt spid="35"/>
                                        </p:tgtEl>
                                        <p:attrNameLst>
                                          <p:attrName>ppt_y</p:attrName>
                                        </p:attrNameLst>
                                      </p:cBhvr>
                                      <p:tavLst>
                                        <p:tav tm="0">
                                          <p:val>
                                            <p:strVal val="ppt_y"/>
                                          </p:val>
                                        </p:tav>
                                        <p:tav tm="100000">
                                          <p:val>
                                            <p:strVal val="1+ppt_h/2"/>
                                          </p:val>
                                        </p:tav>
                                      </p:tavLst>
                                    </p:anim>
                                    <p:set>
                                      <p:cBhvr>
                                        <p:cTn id="717" dur="1" fill="hold">
                                          <p:stCondLst>
                                            <p:cond delay="4999"/>
                                          </p:stCondLst>
                                        </p:cTn>
                                        <p:tgtEl>
                                          <p:spTgt spid="35"/>
                                        </p:tgtEl>
                                        <p:attrNameLst>
                                          <p:attrName>style.visibility</p:attrName>
                                        </p:attrNameLst>
                                      </p:cBhvr>
                                      <p:to>
                                        <p:strVal val="hidden"/>
                                      </p:to>
                                    </p:set>
                                  </p:childTnLst>
                                </p:cTn>
                              </p:par>
                              <p:par>
                                <p:cTn id="718" presetID="2" presetClass="exit" presetSubtype="4" fill="hold" grpId="3" nodeType="withEffect">
                                  <p:stCondLst>
                                    <p:cond delay="0"/>
                                  </p:stCondLst>
                                  <p:childTnLst>
                                    <p:anim calcmode="lin" valueType="num">
                                      <p:cBhvr additive="base">
                                        <p:cTn id="719" dur="5000"/>
                                        <p:tgtEl>
                                          <p:spTgt spid="36"/>
                                        </p:tgtEl>
                                        <p:attrNameLst>
                                          <p:attrName>ppt_x</p:attrName>
                                        </p:attrNameLst>
                                      </p:cBhvr>
                                      <p:tavLst>
                                        <p:tav tm="0">
                                          <p:val>
                                            <p:strVal val="ppt_x"/>
                                          </p:val>
                                        </p:tav>
                                        <p:tav tm="100000">
                                          <p:val>
                                            <p:strVal val="ppt_x"/>
                                          </p:val>
                                        </p:tav>
                                      </p:tavLst>
                                    </p:anim>
                                    <p:anim calcmode="lin" valueType="num">
                                      <p:cBhvr additive="base">
                                        <p:cTn id="720" dur="5000"/>
                                        <p:tgtEl>
                                          <p:spTgt spid="36"/>
                                        </p:tgtEl>
                                        <p:attrNameLst>
                                          <p:attrName>ppt_y</p:attrName>
                                        </p:attrNameLst>
                                      </p:cBhvr>
                                      <p:tavLst>
                                        <p:tav tm="0">
                                          <p:val>
                                            <p:strVal val="ppt_y"/>
                                          </p:val>
                                        </p:tav>
                                        <p:tav tm="100000">
                                          <p:val>
                                            <p:strVal val="1+ppt_h/2"/>
                                          </p:val>
                                        </p:tav>
                                      </p:tavLst>
                                    </p:anim>
                                    <p:set>
                                      <p:cBhvr>
                                        <p:cTn id="721" dur="1" fill="hold">
                                          <p:stCondLst>
                                            <p:cond delay="4999"/>
                                          </p:stCondLst>
                                        </p:cTn>
                                        <p:tgtEl>
                                          <p:spTgt spid="36"/>
                                        </p:tgtEl>
                                        <p:attrNameLst>
                                          <p:attrName>style.visibility</p:attrName>
                                        </p:attrNameLst>
                                      </p:cBhvr>
                                      <p:to>
                                        <p:strVal val="hidden"/>
                                      </p:to>
                                    </p:set>
                                  </p:childTnLst>
                                </p:cTn>
                              </p:par>
                              <p:par>
                                <p:cTn id="722" presetID="2" presetClass="exit" presetSubtype="4" fill="hold" grpId="3" nodeType="withEffect">
                                  <p:stCondLst>
                                    <p:cond delay="0"/>
                                  </p:stCondLst>
                                  <p:childTnLst>
                                    <p:anim calcmode="lin" valueType="num">
                                      <p:cBhvr additive="base">
                                        <p:cTn id="723" dur="5000"/>
                                        <p:tgtEl>
                                          <p:spTgt spid="37"/>
                                        </p:tgtEl>
                                        <p:attrNameLst>
                                          <p:attrName>ppt_x</p:attrName>
                                        </p:attrNameLst>
                                      </p:cBhvr>
                                      <p:tavLst>
                                        <p:tav tm="0">
                                          <p:val>
                                            <p:strVal val="ppt_x"/>
                                          </p:val>
                                        </p:tav>
                                        <p:tav tm="100000">
                                          <p:val>
                                            <p:strVal val="ppt_x"/>
                                          </p:val>
                                        </p:tav>
                                      </p:tavLst>
                                    </p:anim>
                                    <p:anim calcmode="lin" valueType="num">
                                      <p:cBhvr additive="base">
                                        <p:cTn id="724" dur="5000"/>
                                        <p:tgtEl>
                                          <p:spTgt spid="37"/>
                                        </p:tgtEl>
                                        <p:attrNameLst>
                                          <p:attrName>ppt_y</p:attrName>
                                        </p:attrNameLst>
                                      </p:cBhvr>
                                      <p:tavLst>
                                        <p:tav tm="0">
                                          <p:val>
                                            <p:strVal val="ppt_y"/>
                                          </p:val>
                                        </p:tav>
                                        <p:tav tm="100000">
                                          <p:val>
                                            <p:strVal val="1+ppt_h/2"/>
                                          </p:val>
                                        </p:tav>
                                      </p:tavLst>
                                    </p:anim>
                                    <p:set>
                                      <p:cBhvr>
                                        <p:cTn id="725" dur="1" fill="hold">
                                          <p:stCondLst>
                                            <p:cond delay="4999"/>
                                          </p:stCondLst>
                                        </p:cTn>
                                        <p:tgtEl>
                                          <p:spTgt spid="37"/>
                                        </p:tgtEl>
                                        <p:attrNameLst>
                                          <p:attrName>style.visibility</p:attrName>
                                        </p:attrNameLst>
                                      </p:cBhvr>
                                      <p:to>
                                        <p:strVal val="hidden"/>
                                      </p:to>
                                    </p:set>
                                  </p:childTnLst>
                                </p:cTn>
                              </p:par>
                              <p:par>
                                <p:cTn id="726" presetID="2" presetClass="exit" presetSubtype="4" fill="hold" grpId="3" nodeType="withEffect">
                                  <p:stCondLst>
                                    <p:cond delay="0"/>
                                  </p:stCondLst>
                                  <p:childTnLst>
                                    <p:anim calcmode="lin" valueType="num">
                                      <p:cBhvr additive="base">
                                        <p:cTn id="727" dur="5000"/>
                                        <p:tgtEl>
                                          <p:spTgt spid="38"/>
                                        </p:tgtEl>
                                        <p:attrNameLst>
                                          <p:attrName>ppt_x</p:attrName>
                                        </p:attrNameLst>
                                      </p:cBhvr>
                                      <p:tavLst>
                                        <p:tav tm="0">
                                          <p:val>
                                            <p:strVal val="ppt_x"/>
                                          </p:val>
                                        </p:tav>
                                        <p:tav tm="100000">
                                          <p:val>
                                            <p:strVal val="ppt_x"/>
                                          </p:val>
                                        </p:tav>
                                      </p:tavLst>
                                    </p:anim>
                                    <p:anim calcmode="lin" valueType="num">
                                      <p:cBhvr additive="base">
                                        <p:cTn id="728" dur="5000"/>
                                        <p:tgtEl>
                                          <p:spTgt spid="38"/>
                                        </p:tgtEl>
                                        <p:attrNameLst>
                                          <p:attrName>ppt_y</p:attrName>
                                        </p:attrNameLst>
                                      </p:cBhvr>
                                      <p:tavLst>
                                        <p:tav tm="0">
                                          <p:val>
                                            <p:strVal val="ppt_y"/>
                                          </p:val>
                                        </p:tav>
                                        <p:tav tm="100000">
                                          <p:val>
                                            <p:strVal val="1+ppt_h/2"/>
                                          </p:val>
                                        </p:tav>
                                      </p:tavLst>
                                    </p:anim>
                                    <p:set>
                                      <p:cBhvr>
                                        <p:cTn id="729" dur="1" fill="hold">
                                          <p:stCondLst>
                                            <p:cond delay="4999"/>
                                          </p:stCondLst>
                                        </p:cTn>
                                        <p:tgtEl>
                                          <p:spTgt spid="38"/>
                                        </p:tgtEl>
                                        <p:attrNameLst>
                                          <p:attrName>style.visibility</p:attrName>
                                        </p:attrNameLst>
                                      </p:cBhvr>
                                      <p:to>
                                        <p:strVal val="hidden"/>
                                      </p:to>
                                    </p:set>
                                  </p:childTnLst>
                                </p:cTn>
                              </p:par>
                              <p:par>
                                <p:cTn id="730" presetID="2" presetClass="exit" presetSubtype="4" fill="hold" grpId="3" nodeType="withEffect">
                                  <p:stCondLst>
                                    <p:cond delay="0"/>
                                  </p:stCondLst>
                                  <p:childTnLst>
                                    <p:anim calcmode="lin" valueType="num">
                                      <p:cBhvr additive="base">
                                        <p:cTn id="731" dur="5000"/>
                                        <p:tgtEl>
                                          <p:spTgt spid="39"/>
                                        </p:tgtEl>
                                        <p:attrNameLst>
                                          <p:attrName>ppt_x</p:attrName>
                                        </p:attrNameLst>
                                      </p:cBhvr>
                                      <p:tavLst>
                                        <p:tav tm="0">
                                          <p:val>
                                            <p:strVal val="ppt_x"/>
                                          </p:val>
                                        </p:tav>
                                        <p:tav tm="100000">
                                          <p:val>
                                            <p:strVal val="ppt_x"/>
                                          </p:val>
                                        </p:tav>
                                      </p:tavLst>
                                    </p:anim>
                                    <p:anim calcmode="lin" valueType="num">
                                      <p:cBhvr additive="base">
                                        <p:cTn id="732" dur="5000"/>
                                        <p:tgtEl>
                                          <p:spTgt spid="39"/>
                                        </p:tgtEl>
                                        <p:attrNameLst>
                                          <p:attrName>ppt_y</p:attrName>
                                        </p:attrNameLst>
                                      </p:cBhvr>
                                      <p:tavLst>
                                        <p:tav tm="0">
                                          <p:val>
                                            <p:strVal val="ppt_y"/>
                                          </p:val>
                                        </p:tav>
                                        <p:tav tm="100000">
                                          <p:val>
                                            <p:strVal val="1+ppt_h/2"/>
                                          </p:val>
                                        </p:tav>
                                      </p:tavLst>
                                    </p:anim>
                                    <p:set>
                                      <p:cBhvr>
                                        <p:cTn id="733" dur="1" fill="hold">
                                          <p:stCondLst>
                                            <p:cond delay="4999"/>
                                          </p:stCondLst>
                                        </p:cTn>
                                        <p:tgtEl>
                                          <p:spTgt spid="39"/>
                                        </p:tgtEl>
                                        <p:attrNameLst>
                                          <p:attrName>style.visibility</p:attrName>
                                        </p:attrNameLst>
                                      </p:cBhvr>
                                      <p:to>
                                        <p:strVal val="hidden"/>
                                      </p:to>
                                    </p:set>
                                  </p:childTnLst>
                                </p:cTn>
                              </p:par>
                              <p:par>
                                <p:cTn id="734" presetID="2" presetClass="exit" presetSubtype="4" fill="hold" grpId="3" nodeType="withEffect">
                                  <p:stCondLst>
                                    <p:cond delay="0"/>
                                  </p:stCondLst>
                                  <p:childTnLst>
                                    <p:anim calcmode="lin" valueType="num">
                                      <p:cBhvr additive="base">
                                        <p:cTn id="735" dur="5000"/>
                                        <p:tgtEl>
                                          <p:spTgt spid="40"/>
                                        </p:tgtEl>
                                        <p:attrNameLst>
                                          <p:attrName>ppt_x</p:attrName>
                                        </p:attrNameLst>
                                      </p:cBhvr>
                                      <p:tavLst>
                                        <p:tav tm="0">
                                          <p:val>
                                            <p:strVal val="ppt_x"/>
                                          </p:val>
                                        </p:tav>
                                        <p:tav tm="100000">
                                          <p:val>
                                            <p:strVal val="ppt_x"/>
                                          </p:val>
                                        </p:tav>
                                      </p:tavLst>
                                    </p:anim>
                                    <p:anim calcmode="lin" valueType="num">
                                      <p:cBhvr additive="base">
                                        <p:cTn id="736" dur="5000"/>
                                        <p:tgtEl>
                                          <p:spTgt spid="40"/>
                                        </p:tgtEl>
                                        <p:attrNameLst>
                                          <p:attrName>ppt_y</p:attrName>
                                        </p:attrNameLst>
                                      </p:cBhvr>
                                      <p:tavLst>
                                        <p:tav tm="0">
                                          <p:val>
                                            <p:strVal val="ppt_y"/>
                                          </p:val>
                                        </p:tav>
                                        <p:tav tm="100000">
                                          <p:val>
                                            <p:strVal val="1+ppt_h/2"/>
                                          </p:val>
                                        </p:tav>
                                      </p:tavLst>
                                    </p:anim>
                                    <p:set>
                                      <p:cBhvr>
                                        <p:cTn id="737" dur="1" fill="hold">
                                          <p:stCondLst>
                                            <p:cond delay="4999"/>
                                          </p:stCondLst>
                                        </p:cTn>
                                        <p:tgtEl>
                                          <p:spTgt spid="40"/>
                                        </p:tgtEl>
                                        <p:attrNameLst>
                                          <p:attrName>style.visibility</p:attrName>
                                        </p:attrNameLst>
                                      </p:cBhvr>
                                      <p:to>
                                        <p:strVal val="hidden"/>
                                      </p:to>
                                    </p:set>
                                  </p:childTnLst>
                                </p:cTn>
                              </p:par>
                              <p:par>
                                <p:cTn id="738" presetID="2" presetClass="exit" presetSubtype="4" fill="hold" grpId="3" nodeType="withEffect">
                                  <p:stCondLst>
                                    <p:cond delay="0"/>
                                  </p:stCondLst>
                                  <p:childTnLst>
                                    <p:anim calcmode="lin" valueType="num">
                                      <p:cBhvr additive="base">
                                        <p:cTn id="739" dur="5000"/>
                                        <p:tgtEl>
                                          <p:spTgt spid="41"/>
                                        </p:tgtEl>
                                        <p:attrNameLst>
                                          <p:attrName>ppt_x</p:attrName>
                                        </p:attrNameLst>
                                      </p:cBhvr>
                                      <p:tavLst>
                                        <p:tav tm="0">
                                          <p:val>
                                            <p:strVal val="ppt_x"/>
                                          </p:val>
                                        </p:tav>
                                        <p:tav tm="100000">
                                          <p:val>
                                            <p:strVal val="ppt_x"/>
                                          </p:val>
                                        </p:tav>
                                      </p:tavLst>
                                    </p:anim>
                                    <p:anim calcmode="lin" valueType="num">
                                      <p:cBhvr additive="base">
                                        <p:cTn id="740" dur="5000"/>
                                        <p:tgtEl>
                                          <p:spTgt spid="41"/>
                                        </p:tgtEl>
                                        <p:attrNameLst>
                                          <p:attrName>ppt_y</p:attrName>
                                        </p:attrNameLst>
                                      </p:cBhvr>
                                      <p:tavLst>
                                        <p:tav tm="0">
                                          <p:val>
                                            <p:strVal val="ppt_y"/>
                                          </p:val>
                                        </p:tav>
                                        <p:tav tm="100000">
                                          <p:val>
                                            <p:strVal val="1+ppt_h/2"/>
                                          </p:val>
                                        </p:tav>
                                      </p:tavLst>
                                    </p:anim>
                                    <p:set>
                                      <p:cBhvr>
                                        <p:cTn id="741" dur="1" fill="hold">
                                          <p:stCondLst>
                                            <p:cond delay="4999"/>
                                          </p:stCondLst>
                                        </p:cTn>
                                        <p:tgtEl>
                                          <p:spTgt spid="41"/>
                                        </p:tgtEl>
                                        <p:attrNameLst>
                                          <p:attrName>style.visibility</p:attrName>
                                        </p:attrNameLst>
                                      </p:cBhvr>
                                      <p:to>
                                        <p:strVal val="hidden"/>
                                      </p:to>
                                    </p:set>
                                  </p:childTnLst>
                                </p:cTn>
                              </p:par>
                              <p:par>
                                <p:cTn id="742" presetID="2" presetClass="exit" presetSubtype="4" fill="hold" grpId="3" nodeType="withEffect">
                                  <p:stCondLst>
                                    <p:cond delay="0"/>
                                  </p:stCondLst>
                                  <p:childTnLst>
                                    <p:anim calcmode="lin" valueType="num">
                                      <p:cBhvr additive="base">
                                        <p:cTn id="743" dur="5000"/>
                                        <p:tgtEl>
                                          <p:spTgt spid="42"/>
                                        </p:tgtEl>
                                        <p:attrNameLst>
                                          <p:attrName>ppt_x</p:attrName>
                                        </p:attrNameLst>
                                      </p:cBhvr>
                                      <p:tavLst>
                                        <p:tav tm="0">
                                          <p:val>
                                            <p:strVal val="ppt_x"/>
                                          </p:val>
                                        </p:tav>
                                        <p:tav tm="100000">
                                          <p:val>
                                            <p:strVal val="ppt_x"/>
                                          </p:val>
                                        </p:tav>
                                      </p:tavLst>
                                    </p:anim>
                                    <p:anim calcmode="lin" valueType="num">
                                      <p:cBhvr additive="base">
                                        <p:cTn id="744" dur="5000"/>
                                        <p:tgtEl>
                                          <p:spTgt spid="42"/>
                                        </p:tgtEl>
                                        <p:attrNameLst>
                                          <p:attrName>ppt_y</p:attrName>
                                        </p:attrNameLst>
                                      </p:cBhvr>
                                      <p:tavLst>
                                        <p:tav tm="0">
                                          <p:val>
                                            <p:strVal val="ppt_y"/>
                                          </p:val>
                                        </p:tav>
                                        <p:tav tm="100000">
                                          <p:val>
                                            <p:strVal val="1+ppt_h/2"/>
                                          </p:val>
                                        </p:tav>
                                      </p:tavLst>
                                    </p:anim>
                                    <p:set>
                                      <p:cBhvr>
                                        <p:cTn id="745" dur="1" fill="hold">
                                          <p:stCondLst>
                                            <p:cond delay="4999"/>
                                          </p:stCondLst>
                                        </p:cTn>
                                        <p:tgtEl>
                                          <p:spTgt spid="42"/>
                                        </p:tgtEl>
                                        <p:attrNameLst>
                                          <p:attrName>style.visibility</p:attrName>
                                        </p:attrNameLst>
                                      </p:cBhvr>
                                      <p:to>
                                        <p:strVal val="hidden"/>
                                      </p:to>
                                    </p:set>
                                  </p:childTnLst>
                                </p:cTn>
                              </p:par>
                              <p:par>
                                <p:cTn id="746" presetID="2" presetClass="exit" presetSubtype="4" fill="hold" grpId="3" nodeType="withEffect">
                                  <p:stCondLst>
                                    <p:cond delay="0"/>
                                  </p:stCondLst>
                                  <p:childTnLst>
                                    <p:anim calcmode="lin" valueType="num">
                                      <p:cBhvr additive="base">
                                        <p:cTn id="747" dur="5000"/>
                                        <p:tgtEl>
                                          <p:spTgt spid="43"/>
                                        </p:tgtEl>
                                        <p:attrNameLst>
                                          <p:attrName>ppt_x</p:attrName>
                                        </p:attrNameLst>
                                      </p:cBhvr>
                                      <p:tavLst>
                                        <p:tav tm="0">
                                          <p:val>
                                            <p:strVal val="ppt_x"/>
                                          </p:val>
                                        </p:tav>
                                        <p:tav tm="100000">
                                          <p:val>
                                            <p:strVal val="ppt_x"/>
                                          </p:val>
                                        </p:tav>
                                      </p:tavLst>
                                    </p:anim>
                                    <p:anim calcmode="lin" valueType="num">
                                      <p:cBhvr additive="base">
                                        <p:cTn id="748" dur="5000"/>
                                        <p:tgtEl>
                                          <p:spTgt spid="43"/>
                                        </p:tgtEl>
                                        <p:attrNameLst>
                                          <p:attrName>ppt_y</p:attrName>
                                        </p:attrNameLst>
                                      </p:cBhvr>
                                      <p:tavLst>
                                        <p:tav tm="0">
                                          <p:val>
                                            <p:strVal val="ppt_y"/>
                                          </p:val>
                                        </p:tav>
                                        <p:tav tm="100000">
                                          <p:val>
                                            <p:strVal val="1+ppt_h/2"/>
                                          </p:val>
                                        </p:tav>
                                      </p:tavLst>
                                    </p:anim>
                                    <p:set>
                                      <p:cBhvr>
                                        <p:cTn id="749" dur="1" fill="hold">
                                          <p:stCondLst>
                                            <p:cond delay="4999"/>
                                          </p:stCondLst>
                                        </p:cTn>
                                        <p:tgtEl>
                                          <p:spTgt spid="43"/>
                                        </p:tgtEl>
                                        <p:attrNameLst>
                                          <p:attrName>style.visibility</p:attrName>
                                        </p:attrNameLst>
                                      </p:cBhvr>
                                      <p:to>
                                        <p:strVal val="hidden"/>
                                      </p:to>
                                    </p:set>
                                  </p:childTnLst>
                                </p:cTn>
                              </p:par>
                              <p:par>
                                <p:cTn id="750" presetID="2" presetClass="exit" presetSubtype="4" fill="hold" grpId="3" nodeType="withEffect">
                                  <p:stCondLst>
                                    <p:cond delay="0"/>
                                  </p:stCondLst>
                                  <p:childTnLst>
                                    <p:anim calcmode="lin" valueType="num">
                                      <p:cBhvr additive="base">
                                        <p:cTn id="751" dur="5000"/>
                                        <p:tgtEl>
                                          <p:spTgt spid="44"/>
                                        </p:tgtEl>
                                        <p:attrNameLst>
                                          <p:attrName>ppt_x</p:attrName>
                                        </p:attrNameLst>
                                      </p:cBhvr>
                                      <p:tavLst>
                                        <p:tav tm="0">
                                          <p:val>
                                            <p:strVal val="ppt_x"/>
                                          </p:val>
                                        </p:tav>
                                        <p:tav tm="100000">
                                          <p:val>
                                            <p:strVal val="ppt_x"/>
                                          </p:val>
                                        </p:tav>
                                      </p:tavLst>
                                    </p:anim>
                                    <p:anim calcmode="lin" valueType="num">
                                      <p:cBhvr additive="base">
                                        <p:cTn id="752" dur="5000"/>
                                        <p:tgtEl>
                                          <p:spTgt spid="44"/>
                                        </p:tgtEl>
                                        <p:attrNameLst>
                                          <p:attrName>ppt_y</p:attrName>
                                        </p:attrNameLst>
                                      </p:cBhvr>
                                      <p:tavLst>
                                        <p:tav tm="0">
                                          <p:val>
                                            <p:strVal val="ppt_y"/>
                                          </p:val>
                                        </p:tav>
                                        <p:tav tm="100000">
                                          <p:val>
                                            <p:strVal val="1+ppt_h/2"/>
                                          </p:val>
                                        </p:tav>
                                      </p:tavLst>
                                    </p:anim>
                                    <p:set>
                                      <p:cBhvr>
                                        <p:cTn id="753" dur="1" fill="hold">
                                          <p:stCondLst>
                                            <p:cond delay="4999"/>
                                          </p:stCondLst>
                                        </p:cTn>
                                        <p:tgtEl>
                                          <p:spTgt spid="44"/>
                                        </p:tgtEl>
                                        <p:attrNameLst>
                                          <p:attrName>style.visibility</p:attrName>
                                        </p:attrNameLst>
                                      </p:cBhvr>
                                      <p:to>
                                        <p:strVal val="hidden"/>
                                      </p:to>
                                    </p:set>
                                  </p:childTnLst>
                                </p:cTn>
                              </p:par>
                              <p:par>
                                <p:cTn id="754" presetID="2" presetClass="exit" presetSubtype="4" fill="hold" grpId="3" nodeType="withEffect">
                                  <p:stCondLst>
                                    <p:cond delay="0"/>
                                  </p:stCondLst>
                                  <p:childTnLst>
                                    <p:anim calcmode="lin" valueType="num">
                                      <p:cBhvr additive="base">
                                        <p:cTn id="755" dur="5000"/>
                                        <p:tgtEl>
                                          <p:spTgt spid="45"/>
                                        </p:tgtEl>
                                        <p:attrNameLst>
                                          <p:attrName>ppt_x</p:attrName>
                                        </p:attrNameLst>
                                      </p:cBhvr>
                                      <p:tavLst>
                                        <p:tav tm="0">
                                          <p:val>
                                            <p:strVal val="ppt_x"/>
                                          </p:val>
                                        </p:tav>
                                        <p:tav tm="100000">
                                          <p:val>
                                            <p:strVal val="ppt_x"/>
                                          </p:val>
                                        </p:tav>
                                      </p:tavLst>
                                    </p:anim>
                                    <p:anim calcmode="lin" valueType="num">
                                      <p:cBhvr additive="base">
                                        <p:cTn id="756" dur="5000"/>
                                        <p:tgtEl>
                                          <p:spTgt spid="45"/>
                                        </p:tgtEl>
                                        <p:attrNameLst>
                                          <p:attrName>ppt_y</p:attrName>
                                        </p:attrNameLst>
                                      </p:cBhvr>
                                      <p:tavLst>
                                        <p:tav tm="0">
                                          <p:val>
                                            <p:strVal val="ppt_y"/>
                                          </p:val>
                                        </p:tav>
                                        <p:tav tm="100000">
                                          <p:val>
                                            <p:strVal val="1+ppt_h/2"/>
                                          </p:val>
                                        </p:tav>
                                      </p:tavLst>
                                    </p:anim>
                                    <p:set>
                                      <p:cBhvr>
                                        <p:cTn id="757" dur="1" fill="hold">
                                          <p:stCondLst>
                                            <p:cond delay="4999"/>
                                          </p:stCondLst>
                                        </p:cTn>
                                        <p:tgtEl>
                                          <p:spTgt spid="45"/>
                                        </p:tgtEl>
                                        <p:attrNameLst>
                                          <p:attrName>style.visibility</p:attrName>
                                        </p:attrNameLst>
                                      </p:cBhvr>
                                      <p:to>
                                        <p:strVal val="hidden"/>
                                      </p:to>
                                    </p:set>
                                  </p:childTnLst>
                                </p:cTn>
                              </p:par>
                              <p:par>
                                <p:cTn id="758" presetID="2" presetClass="exit" presetSubtype="4" fill="hold" grpId="3" nodeType="withEffect">
                                  <p:stCondLst>
                                    <p:cond delay="0"/>
                                  </p:stCondLst>
                                  <p:childTnLst>
                                    <p:anim calcmode="lin" valueType="num">
                                      <p:cBhvr additive="base">
                                        <p:cTn id="759" dur="5000"/>
                                        <p:tgtEl>
                                          <p:spTgt spid="46"/>
                                        </p:tgtEl>
                                        <p:attrNameLst>
                                          <p:attrName>ppt_x</p:attrName>
                                        </p:attrNameLst>
                                      </p:cBhvr>
                                      <p:tavLst>
                                        <p:tav tm="0">
                                          <p:val>
                                            <p:strVal val="ppt_x"/>
                                          </p:val>
                                        </p:tav>
                                        <p:tav tm="100000">
                                          <p:val>
                                            <p:strVal val="ppt_x"/>
                                          </p:val>
                                        </p:tav>
                                      </p:tavLst>
                                    </p:anim>
                                    <p:anim calcmode="lin" valueType="num">
                                      <p:cBhvr additive="base">
                                        <p:cTn id="760" dur="5000"/>
                                        <p:tgtEl>
                                          <p:spTgt spid="46"/>
                                        </p:tgtEl>
                                        <p:attrNameLst>
                                          <p:attrName>ppt_y</p:attrName>
                                        </p:attrNameLst>
                                      </p:cBhvr>
                                      <p:tavLst>
                                        <p:tav tm="0">
                                          <p:val>
                                            <p:strVal val="ppt_y"/>
                                          </p:val>
                                        </p:tav>
                                        <p:tav tm="100000">
                                          <p:val>
                                            <p:strVal val="1+ppt_h/2"/>
                                          </p:val>
                                        </p:tav>
                                      </p:tavLst>
                                    </p:anim>
                                    <p:set>
                                      <p:cBhvr>
                                        <p:cTn id="761" dur="1" fill="hold">
                                          <p:stCondLst>
                                            <p:cond delay="4999"/>
                                          </p:stCondLst>
                                        </p:cTn>
                                        <p:tgtEl>
                                          <p:spTgt spid="46"/>
                                        </p:tgtEl>
                                        <p:attrNameLst>
                                          <p:attrName>style.visibility</p:attrName>
                                        </p:attrNameLst>
                                      </p:cBhvr>
                                      <p:to>
                                        <p:strVal val="hidden"/>
                                      </p:to>
                                    </p:set>
                                  </p:childTnLst>
                                </p:cTn>
                              </p:par>
                              <p:par>
                                <p:cTn id="762" presetID="2" presetClass="exit" presetSubtype="4" fill="hold" grpId="3" nodeType="withEffect">
                                  <p:stCondLst>
                                    <p:cond delay="0"/>
                                  </p:stCondLst>
                                  <p:childTnLst>
                                    <p:anim calcmode="lin" valueType="num">
                                      <p:cBhvr additive="base">
                                        <p:cTn id="763" dur="5000"/>
                                        <p:tgtEl>
                                          <p:spTgt spid="47"/>
                                        </p:tgtEl>
                                        <p:attrNameLst>
                                          <p:attrName>ppt_x</p:attrName>
                                        </p:attrNameLst>
                                      </p:cBhvr>
                                      <p:tavLst>
                                        <p:tav tm="0">
                                          <p:val>
                                            <p:strVal val="ppt_x"/>
                                          </p:val>
                                        </p:tav>
                                        <p:tav tm="100000">
                                          <p:val>
                                            <p:strVal val="ppt_x"/>
                                          </p:val>
                                        </p:tav>
                                      </p:tavLst>
                                    </p:anim>
                                    <p:anim calcmode="lin" valueType="num">
                                      <p:cBhvr additive="base">
                                        <p:cTn id="764" dur="5000"/>
                                        <p:tgtEl>
                                          <p:spTgt spid="47"/>
                                        </p:tgtEl>
                                        <p:attrNameLst>
                                          <p:attrName>ppt_y</p:attrName>
                                        </p:attrNameLst>
                                      </p:cBhvr>
                                      <p:tavLst>
                                        <p:tav tm="0">
                                          <p:val>
                                            <p:strVal val="ppt_y"/>
                                          </p:val>
                                        </p:tav>
                                        <p:tav tm="100000">
                                          <p:val>
                                            <p:strVal val="1+ppt_h/2"/>
                                          </p:val>
                                        </p:tav>
                                      </p:tavLst>
                                    </p:anim>
                                    <p:set>
                                      <p:cBhvr>
                                        <p:cTn id="765" dur="1" fill="hold">
                                          <p:stCondLst>
                                            <p:cond delay="4999"/>
                                          </p:stCondLst>
                                        </p:cTn>
                                        <p:tgtEl>
                                          <p:spTgt spid="47"/>
                                        </p:tgtEl>
                                        <p:attrNameLst>
                                          <p:attrName>style.visibility</p:attrName>
                                        </p:attrNameLst>
                                      </p:cBhvr>
                                      <p:to>
                                        <p:strVal val="hidden"/>
                                      </p:to>
                                    </p:set>
                                  </p:childTnLst>
                                </p:cTn>
                              </p:par>
                              <p:par>
                                <p:cTn id="766" presetID="2" presetClass="exit" presetSubtype="4" fill="hold" grpId="3" nodeType="withEffect">
                                  <p:stCondLst>
                                    <p:cond delay="0"/>
                                  </p:stCondLst>
                                  <p:childTnLst>
                                    <p:anim calcmode="lin" valueType="num">
                                      <p:cBhvr additive="base">
                                        <p:cTn id="767" dur="5000"/>
                                        <p:tgtEl>
                                          <p:spTgt spid="48"/>
                                        </p:tgtEl>
                                        <p:attrNameLst>
                                          <p:attrName>ppt_x</p:attrName>
                                        </p:attrNameLst>
                                      </p:cBhvr>
                                      <p:tavLst>
                                        <p:tav tm="0">
                                          <p:val>
                                            <p:strVal val="ppt_x"/>
                                          </p:val>
                                        </p:tav>
                                        <p:tav tm="100000">
                                          <p:val>
                                            <p:strVal val="ppt_x"/>
                                          </p:val>
                                        </p:tav>
                                      </p:tavLst>
                                    </p:anim>
                                    <p:anim calcmode="lin" valueType="num">
                                      <p:cBhvr additive="base">
                                        <p:cTn id="768" dur="5000"/>
                                        <p:tgtEl>
                                          <p:spTgt spid="48"/>
                                        </p:tgtEl>
                                        <p:attrNameLst>
                                          <p:attrName>ppt_y</p:attrName>
                                        </p:attrNameLst>
                                      </p:cBhvr>
                                      <p:tavLst>
                                        <p:tav tm="0">
                                          <p:val>
                                            <p:strVal val="ppt_y"/>
                                          </p:val>
                                        </p:tav>
                                        <p:tav tm="100000">
                                          <p:val>
                                            <p:strVal val="1+ppt_h/2"/>
                                          </p:val>
                                        </p:tav>
                                      </p:tavLst>
                                    </p:anim>
                                    <p:set>
                                      <p:cBhvr>
                                        <p:cTn id="769" dur="1" fill="hold">
                                          <p:stCondLst>
                                            <p:cond delay="4999"/>
                                          </p:stCondLst>
                                        </p:cTn>
                                        <p:tgtEl>
                                          <p:spTgt spid="48"/>
                                        </p:tgtEl>
                                        <p:attrNameLst>
                                          <p:attrName>style.visibility</p:attrName>
                                        </p:attrNameLst>
                                      </p:cBhvr>
                                      <p:to>
                                        <p:strVal val="hidden"/>
                                      </p:to>
                                    </p:set>
                                  </p:childTnLst>
                                </p:cTn>
                              </p:par>
                              <p:par>
                                <p:cTn id="770" presetID="2" presetClass="exit" presetSubtype="4" fill="hold" grpId="3" nodeType="withEffect">
                                  <p:stCondLst>
                                    <p:cond delay="0"/>
                                  </p:stCondLst>
                                  <p:childTnLst>
                                    <p:anim calcmode="lin" valueType="num">
                                      <p:cBhvr additive="base">
                                        <p:cTn id="771" dur="5000"/>
                                        <p:tgtEl>
                                          <p:spTgt spid="49"/>
                                        </p:tgtEl>
                                        <p:attrNameLst>
                                          <p:attrName>ppt_x</p:attrName>
                                        </p:attrNameLst>
                                      </p:cBhvr>
                                      <p:tavLst>
                                        <p:tav tm="0">
                                          <p:val>
                                            <p:strVal val="ppt_x"/>
                                          </p:val>
                                        </p:tav>
                                        <p:tav tm="100000">
                                          <p:val>
                                            <p:strVal val="ppt_x"/>
                                          </p:val>
                                        </p:tav>
                                      </p:tavLst>
                                    </p:anim>
                                    <p:anim calcmode="lin" valueType="num">
                                      <p:cBhvr additive="base">
                                        <p:cTn id="772" dur="5000"/>
                                        <p:tgtEl>
                                          <p:spTgt spid="49"/>
                                        </p:tgtEl>
                                        <p:attrNameLst>
                                          <p:attrName>ppt_y</p:attrName>
                                        </p:attrNameLst>
                                      </p:cBhvr>
                                      <p:tavLst>
                                        <p:tav tm="0">
                                          <p:val>
                                            <p:strVal val="ppt_y"/>
                                          </p:val>
                                        </p:tav>
                                        <p:tav tm="100000">
                                          <p:val>
                                            <p:strVal val="1+ppt_h/2"/>
                                          </p:val>
                                        </p:tav>
                                      </p:tavLst>
                                    </p:anim>
                                    <p:set>
                                      <p:cBhvr>
                                        <p:cTn id="773" dur="1" fill="hold">
                                          <p:stCondLst>
                                            <p:cond delay="4999"/>
                                          </p:stCondLst>
                                        </p:cTn>
                                        <p:tgtEl>
                                          <p:spTgt spid="49"/>
                                        </p:tgtEl>
                                        <p:attrNameLst>
                                          <p:attrName>style.visibility</p:attrName>
                                        </p:attrNameLst>
                                      </p:cBhvr>
                                      <p:to>
                                        <p:strVal val="hidden"/>
                                      </p:to>
                                    </p:set>
                                  </p:childTnLst>
                                </p:cTn>
                              </p:par>
                              <p:par>
                                <p:cTn id="774" presetID="2" presetClass="exit" presetSubtype="4" fill="hold" grpId="3" nodeType="withEffect">
                                  <p:stCondLst>
                                    <p:cond delay="0"/>
                                  </p:stCondLst>
                                  <p:childTnLst>
                                    <p:anim calcmode="lin" valueType="num">
                                      <p:cBhvr additive="base">
                                        <p:cTn id="775" dur="5000"/>
                                        <p:tgtEl>
                                          <p:spTgt spid="50"/>
                                        </p:tgtEl>
                                        <p:attrNameLst>
                                          <p:attrName>ppt_x</p:attrName>
                                        </p:attrNameLst>
                                      </p:cBhvr>
                                      <p:tavLst>
                                        <p:tav tm="0">
                                          <p:val>
                                            <p:strVal val="ppt_x"/>
                                          </p:val>
                                        </p:tav>
                                        <p:tav tm="100000">
                                          <p:val>
                                            <p:strVal val="ppt_x"/>
                                          </p:val>
                                        </p:tav>
                                      </p:tavLst>
                                    </p:anim>
                                    <p:anim calcmode="lin" valueType="num">
                                      <p:cBhvr additive="base">
                                        <p:cTn id="776" dur="5000"/>
                                        <p:tgtEl>
                                          <p:spTgt spid="50"/>
                                        </p:tgtEl>
                                        <p:attrNameLst>
                                          <p:attrName>ppt_y</p:attrName>
                                        </p:attrNameLst>
                                      </p:cBhvr>
                                      <p:tavLst>
                                        <p:tav tm="0">
                                          <p:val>
                                            <p:strVal val="ppt_y"/>
                                          </p:val>
                                        </p:tav>
                                        <p:tav tm="100000">
                                          <p:val>
                                            <p:strVal val="1+ppt_h/2"/>
                                          </p:val>
                                        </p:tav>
                                      </p:tavLst>
                                    </p:anim>
                                    <p:set>
                                      <p:cBhvr>
                                        <p:cTn id="777" dur="1" fill="hold">
                                          <p:stCondLst>
                                            <p:cond delay="4999"/>
                                          </p:stCondLst>
                                        </p:cTn>
                                        <p:tgtEl>
                                          <p:spTgt spid="50"/>
                                        </p:tgtEl>
                                        <p:attrNameLst>
                                          <p:attrName>style.visibility</p:attrName>
                                        </p:attrNameLst>
                                      </p:cBhvr>
                                      <p:to>
                                        <p:strVal val="hidden"/>
                                      </p:to>
                                    </p:set>
                                  </p:childTnLst>
                                </p:cTn>
                              </p:par>
                              <p:par>
                                <p:cTn id="778" presetID="2" presetClass="exit" presetSubtype="4" fill="hold" grpId="3" nodeType="withEffect">
                                  <p:stCondLst>
                                    <p:cond delay="0"/>
                                  </p:stCondLst>
                                  <p:childTnLst>
                                    <p:anim calcmode="lin" valueType="num">
                                      <p:cBhvr additive="base">
                                        <p:cTn id="779" dur="5000"/>
                                        <p:tgtEl>
                                          <p:spTgt spid="51"/>
                                        </p:tgtEl>
                                        <p:attrNameLst>
                                          <p:attrName>ppt_x</p:attrName>
                                        </p:attrNameLst>
                                      </p:cBhvr>
                                      <p:tavLst>
                                        <p:tav tm="0">
                                          <p:val>
                                            <p:strVal val="ppt_x"/>
                                          </p:val>
                                        </p:tav>
                                        <p:tav tm="100000">
                                          <p:val>
                                            <p:strVal val="ppt_x"/>
                                          </p:val>
                                        </p:tav>
                                      </p:tavLst>
                                    </p:anim>
                                    <p:anim calcmode="lin" valueType="num">
                                      <p:cBhvr additive="base">
                                        <p:cTn id="780" dur="5000"/>
                                        <p:tgtEl>
                                          <p:spTgt spid="51"/>
                                        </p:tgtEl>
                                        <p:attrNameLst>
                                          <p:attrName>ppt_y</p:attrName>
                                        </p:attrNameLst>
                                      </p:cBhvr>
                                      <p:tavLst>
                                        <p:tav tm="0">
                                          <p:val>
                                            <p:strVal val="ppt_y"/>
                                          </p:val>
                                        </p:tav>
                                        <p:tav tm="100000">
                                          <p:val>
                                            <p:strVal val="1+ppt_h/2"/>
                                          </p:val>
                                        </p:tav>
                                      </p:tavLst>
                                    </p:anim>
                                    <p:set>
                                      <p:cBhvr>
                                        <p:cTn id="781" dur="1" fill="hold">
                                          <p:stCondLst>
                                            <p:cond delay="4999"/>
                                          </p:stCondLst>
                                        </p:cTn>
                                        <p:tgtEl>
                                          <p:spTgt spid="51"/>
                                        </p:tgtEl>
                                        <p:attrNameLst>
                                          <p:attrName>style.visibility</p:attrName>
                                        </p:attrNameLst>
                                      </p:cBhvr>
                                      <p:to>
                                        <p:strVal val="hidden"/>
                                      </p:to>
                                    </p:set>
                                  </p:childTnLst>
                                </p:cTn>
                              </p:par>
                              <p:par>
                                <p:cTn id="782" presetID="2" presetClass="exit" presetSubtype="4" fill="hold" grpId="3" nodeType="withEffect">
                                  <p:stCondLst>
                                    <p:cond delay="0"/>
                                  </p:stCondLst>
                                  <p:childTnLst>
                                    <p:anim calcmode="lin" valueType="num">
                                      <p:cBhvr additive="base">
                                        <p:cTn id="783" dur="5000"/>
                                        <p:tgtEl>
                                          <p:spTgt spid="52"/>
                                        </p:tgtEl>
                                        <p:attrNameLst>
                                          <p:attrName>ppt_x</p:attrName>
                                        </p:attrNameLst>
                                      </p:cBhvr>
                                      <p:tavLst>
                                        <p:tav tm="0">
                                          <p:val>
                                            <p:strVal val="ppt_x"/>
                                          </p:val>
                                        </p:tav>
                                        <p:tav tm="100000">
                                          <p:val>
                                            <p:strVal val="ppt_x"/>
                                          </p:val>
                                        </p:tav>
                                      </p:tavLst>
                                    </p:anim>
                                    <p:anim calcmode="lin" valueType="num">
                                      <p:cBhvr additive="base">
                                        <p:cTn id="784" dur="5000"/>
                                        <p:tgtEl>
                                          <p:spTgt spid="52"/>
                                        </p:tgtEl>
                                        <p:attrNameLst>
                                          <p:attrName>ppt_y</p:attrName>
                                        </p:attrNameLst>
                                      </p:cBhvr>
                                      <p:tavLst>
                                        <p:tav tm="0">
                                          <p:val>
                                            <p:strVal val="ppt_y"/>
                                          </p:val>
                                        </p:tav>
                                        <p:tav tm="100000">
                                          <p:val>
                                            <p:strVal val="1+ppt_h/2"/>
                                          </p:val>
                                        </p:tav>
                                      </p:tavLst>
                                    </p:anim>
                                    <p:set>
                                      <p:cBhvr>
                                        <p:cTn id="785" dur="1" fill="hold">
                                          <p:stCondLst>
                                            <p:cond delay="4999"/>
                                          </p:stCondLst>
                                        </p:cTn>
                                        <p:tgtEl>
                                          <p:spTgt spid="52"/>
                                        </p:tgtEl>
                                        <p:attrNameLst>
                                          <p:attrName>style.visibility</p:attrName>
                                        </p:attrNameLst>
                                      </p:cBhvr>
                                      <p:to>
                                        <p:strVal val="hidden"/>
                                      </p:to>
                                    </p:set>
                                  </p:childTnLst>
                                </p:cTn>
                              </p:par>
                              <p:par>
                                <p:cTn id="786" presetID="2" presetClass="exit" presetSubtype="4" fill="hold" grpId="3" nodeType="withEffect">
                                  <p:stCondLst>
                                    <p:cond delay="0"/>
                                  </p:stCondLst>
                                  <p:childTnLst>
                                    <p:anim calcmode="lin" valueType="num">
                                      <p:cBhvr additive="base">
                                        <p:cTn id="787" dur="5000"/>
                                        <p:tgtEl>
                                          <p:spTgt spid="53"/>
                                        </p:tgtEl>
                                        <p:attrNameLst>
                                          <p:attrName>ppt_x</p:attrName>
                                        </p:attrNameLst>
                                      </p:cBhvr>
                                      <p:tavLst>
                                        <p:tav tm="0">
                                          <p:val>
                                            <p:strVal val="ppt_x"/>
                                          </p:val>
                                        </p:tav>
                                        <p:tav tm="100000">
                                          <p:val>
                                            <p:strVal val="ppt_x"/>
                                          </p:val>
                                        </p:tav>
                                      </p:tavLst>
                                    </p:anim>
                                    <p:anim calcmode="lin" valueType="num">
                                      <p:cBhvr additive="base">
                                        <p:cTn id="788" dur="5000"/>
                                        <p:tgtEl>
                                          <p:spTgt spid="53"/>
                                        </p:tgtEl>
                                        <p:attrNameLst>
                                          <p:attrName>ppt_y</p:attrName>
                                        </p:attrNameLst>
                                      </p:cBhvr>
                                      <p:tavLst>
                                        <p:tav tm="0">
                                          <p:val>
                                            <p:strVal val="ppt_y"/>
                                          </p:val>
                                        </p:tav>
                                        <p:tav tm="100000">
                                          <p:val>
                                            <p:strVal val="1+ppt_h/2"/>
                                          </p:val>
                                        </p:tav>
                                      </p:tavLst>
                                    </p:anim>
                                    <p:set>
                                      <p:cBhvr>
                                        <p:cTn id="789" dur="1" fill="hold">
                                          <p:stCondLst>
                                            <p:cond delay="4999"/>
                                          </p:stCondLst>
                                        </p:cTn>
                                        <p:tgtEl>
                                          <p:spTgt spid="53"/>
                                        </p:tgtEl>
                                        <p:attrNameLst>
                                          <p:attrName>style.visibility</p:attrName>
                                        </p:attrNameLst>
                                      </p:cBhvr>
                                      <p:to>
                                        <p:strVal val="hidden"/>
                                      </p:to>
                                    </p:set>
                                  </p:childTnLst>
                                </p:cTn>
                              </p:par>
                              <p:par>
                                <p:cTn id="790" presetID="2" presetClass="exit" presetSubtype="4" fill="hold" grpId="3" nodeType="withEffect">
                                  <p:stCondLst>
                                    <p:cond delay="0"/>
                                  </p:stCondLst>
                                  <p:childTnLst>
                                    <p:anim calcmode="lin" valueType="num">
                                      <p:cBhvr additive="base">
                                        <p:cTn id="791" dur="5000"/>
                                        <p:tgtEl>
                                          <p:spTgt spid="54"/>
                                        </p:tgtEl>
                                        <p:attrNameLst>
                                          <p:attrName>ppt_x</p:attrName>
                                        </p:attrNameLst>
                                      </p:cBhvr>
                                      <p:tavLst>
                                        <p:tav tm="0">
                                          <p:val>
                                            <p:strVal val="ppt_x"/>
                                          </p:val>
                                        </p:tav>
                                        <p:tav tm="100000">
                                          <p:val>
                                            <p:strVal val="ppt_x"/>
                                          </p:val>
                                        </p:tav>
                                      </p:tavLst>
                                    </p:anim>
                                    <p:anim calcmode="lin" valueType="num">
                                      <p:cBhvr additive="base">
                                        <p:cTn id="792" dur="5000"/>
                                        <p:tgtEl>
                                          <p:spTgt spid="54"/>
                                        </p:tgtEl>
                                        <p:attrNameLst>
                                          <p:attrName>ppt_y</p:attrName>
                                        </p:attrNameLst>
                                      </p:cBhvr>
                                      <p:tavLst>
                                        <p:tav tm="0">
                                          <p:val>
                                            <p:strVal val="ppt_y"/>
                                          </p:val>
                                        </p:tav>
                                        <p:tav tm="100000">
                                          <p:val>
                                            <p:strVal val="1+ppt_h/2"/>
                                          </p:val>
                                        </p:tav>
                                      </p:tavLst>
                                    </p:anim>
                                    <p:set>
                                      <p:cBhvr>
                                        <p:cTn id="793" dur="1" fill="hold">
                                          <p:stCondLst>
                                            <p:cond delay="4999"/>
                                          </p:stCondLst>
                                        </p:cTn>
                                        <p:tgtEl>
                                          <p:spTgt spid="54"/>
                                        </p:tgtEl>
                                        <p:attrNameLst>
                                          <p:attrName>style.visibility</p:attrName>
                                        </p:attrNameLst>
                                      </p:cBhvr>
                                      <p:to>
                                        <p:strVal val="hidden"/>
                                      </p:to>
                                    </p:set>
                                  </p:childTnLst>
                                </p:cTn>
                              </p:par>
                              <p:par>
                                <p:cTn id="794" presetID="2" presetClass="exit" presetSubtype="4" fill="hold" grpId="3" nodeType="withEffect">
                                  <p:stCondLst>
                                    <p:cond delay="0"/>
                                  </p:stCondLst>
                                  <p:childTnLst>
                                    <p:anim calcmode="lin" valueType="num">
                                      <p:cBhvr additive="base">
                                        <p:cTn id="795" dur="5000"/>
                                        <p:tgtEl>
                                          <p:spTgt spid="55"/>
                                        </p:tgtEl>
                                        <p:attrNameLst>
                                          <p:attrName>ppt_x</p:attrName>
                                        </p:attrNameLst>
                                      </p:cBhvr>
                                      <p:tavLst>
                                        <p:tav tm="0">
                                          <p:val>
                                            <p:strVal val="ppt_x"/>
                                          </p:val>
                                        </p:tav>
                                        <p:tav tm="100000">
                                          <p:val>
                                            <p:strVal val="ppt_x"/>
                                          </p:val>
                                        </p:tav>
                                      </p:tavLst>
                                    </p:anim>
                                    <p:anim calcmode="lin" valueType="num">
                                      <p:cBhvr additive="base">
                                        <p:cTn id="796" dur="5000"/>
                                        <p:tgtEl>
                                          <p:spTgt spid="55"/>
                                        </p:tgtEl>
                                        <p:attrNameLst>
                                          <p:attrName>ppt_y</p:attrName>
                                        </p:attrNameLst>
                                      </p:cBhvr>
                                      <p:tavLst>
                                        <p:tav tm="0">
                                          <p:val>
                                            <p:strVal val="ppt_y"/>
                                          </p:val>
                                        </p:tav>
                                        <p:tav tm="100000">
                                          <p:val>
                                            <p:strVal val="1+ppt_h/2"/>
                                          </p:val>
                                        </p:tav>
                                      </p:tavLst>
                                    </p:anim>
                                    <p:set>
                                      <p:cBhvr>
                                        <p:cTn id="797" dur="1" fill="hold">
                                          <p:stCondLst>
                                            <p:cond delay="4999"/>
                                          </p:stCondLst>
                                        </p:cTn>
                                        <p:tgtEl>
                                          <p:spTgt spid="55"/>
                                        </p:tgtEl>
                                        <p:attrNameLst>
                                          <p:attrName>style.visibility</p:attrName>
                                        </p:attrNameLst>
                                      </p:cBhvr>
                                      <p:to>
                                        <p:strVal val="hidden"/>
                                      </p:to>
                                    </p:set>
                                  </p:childTnLst>
                                </p:cTn>
                              </p:par>
                              <p:par>
                                <p:cTn id="798" presetID="2" presetClass="exit" presetSubtype="4" fill="hold" grpId="3" nodeType="withEffect">
                                  <p:stCondLst>
                                    <p:cond delay="0"/>
                                  </p:stCondLst>
                                  <p:childTnLst>
                                    <p:anim calcmode="lin" valueType="num">
                                      <p:cBhvr additive="base">
                                        <p:cTn id="799" dur="5000"/>
                                        <p:tgtEl>
                                          <p:spTgt spid="56"/>
                                        </p:tgtEl>
                                        <p:attrNameLst>
                                          <p:attrName>ppt_x</p:attrName>
                                        </p:attrNameLst>
                                      </p:cBhvr>
                                      <p:tavLst>
                                        <p:tav tm="0">
                                          <p:val>
                                            <p:strVal val="ppt_x"/>
                                          </p:val>
                                        </p:tav>
                                        <p:tav tm="100000">
                                          <p:val>
                                            <p:strVal val="ppt_x"/>
                                          </p:val>
                                        </p:tav>
                                      </p:tavLst>
                                    </p:anim>
                                    <p:anim calcmode="lin" valueType="num">
                                      <p:cBhvr additive="base">
                                        <p:cTn id="800" dur="5000"/>
                                        <p:tgtEl>
                                          <p:spTgt spid="56"/>
                                        </p:tgtEl>
                                        <p:attrNameLst>
                                          <p:attrName>ppt_y</p:attrName>
                                        </p:attrNameLst>
                                      </p:cBhvr>
                                      <p:tavLst>
                                        <p:tav tm="0">
                                          <p:val>
                                            <p:strVal val="ppt_y"/>
                                          </p:val>
                                        </p:tav>
                                        <p:tav tm="100000">
                                          <p:val>
                                            <p:strVal val="1+ppt_h/2"/>
                                          </p:val>
                                        </p:tav>
                                      </p:tavLst>
                                    </p:anim>
                                    <p:set>
                                      <p:cBhvr>
                                        <p:cTn id="801" dur="1" fill="hold">
                                          <p:stCondLst>
                                            <p:cond delay="4999"/>
                                          </p:stCondLst>
                                        </p:cTn>
                                        <p:tgtEl>
                                          <p:spTgt spid="56"/>
                                        </p:tgtEl>
                                        <p:attrNameLst>
                                          <p:attrName>style.visibility</p:attrName>
                                        </p:attrNameLst>
                                      </p:cBhvr>
                                      <p:to>
                                        <p:strVal val="hidden"/>
                                      </p:to>
                                    </p:set>
                                  </p:childTnLst>
                                </p:cTn>
                              </p:par>
                              <p:par>
                                <p:cTn id="802" presetID="2" presetClass="exit" presetSubtype="4" fill="hold" grpId="3" nodeType="withEffect">
                                  <p:stCondLst>
                                    <p:cond delay="0"/>
                                  </p:stCondLst>
                                  <p:childTnLst>
                                    <p:anim calcmode="lin" valueType="num">
                                      <p:cBhvr additive="base">
                                        <p:cTn id="803" dur="5000"/>
                                        <p:tgtEl>
                                          <p:spTgt spid="57"/>
                                        </p:tgtEl>
                                        <p:attrNameLst>
                                          <p:attrName>ppt_x</p:attrName>
                                        </p:attrNameLst>
                                      </p:cBhvr>
                                      <p:tavLst>
                                        <p:tav tm="0">
                                          <p:val>
                                            <p:strVal val="ppt_x"/>
                                          </p:val>
                                        </p:tav>
                                        <p:tav tm="100000">
                                          <p:val>
                                            <p:strVal val="ppt_x"/>
                                          </p:val>
                                        </p:tav>
                                      </p:tavLst>
                                    </p:anim>
                                    <p:anim calcmode="lin" valueType="num">
                                      <p:cBhvr additive="base">
                                        <p:cTn id="804" dur="5000"/>
                                        <p:tgtEl>
                                          <p:spTgt spid="57"/>
                                        </p:tgtEl>
                                        <p:attrNameLst>
                                          <p:attrName>ppt_y</p:attrName>
                                        </p:attrNameLst>
                                      </p:cBhvr>
                                      <p:tavLst>
                                        <p:tav tm="0">
                                          <p:val>
                                            <p:strVal val="ppt_y"/>
                                          </p:val>
                                        </p:tav>
                                        <p:tav tm="100000">
                                          <p:val>
                                            <p:strVal val="1+ppt_h/2"/>
                                          </p:val>
                                        </p:tav>
                                      </p:tavLst>
                                    </p:anim>
                                    <p:set>
                                      <p:cBhvr>
                                        <p:cTn id="805" dur="1" fill="hold">
                                          <p:stCondLst>
                                            <p:cond delay="4999"/>
                                          </p:stCondLst>
                                        </p:cTn>
                                        <p:tgtEl>
                                          <p:spTgt spid="57"/>
                                        </p:tgtEl>
                                        <p:attrNameLst>
                                          <p:attrName>style.visibility</p:attrName>
                                        </p:attrNameLst>
                                      </p:cBhvr>
                                      <p:to>
                                        <p:strVal val="hidden"/>
                                      </p:to>
                                    </p:set>
                                  </p:childTnLst>
                                </p:cTn>
                              </p:par>
                              <p:par>
                                <p:cTn id="806" presetID="2" presetClass="exit" presetSubtype="4" fill="hold" grpId="3" nodeType="withEffect">
                                  <p:stCondLst>
                                    <p:cond delay="0"/>
                                  </p:stCondLst>
                                  <p:childTnLst>
                                    <p:anim calcmode="lin" valueType="num">
                                      <p:cBhvr additive="base">
                                        <p:cTn id="807" dur="5000"/>
                                        <p:tgtEl>
                                          <p:spTgt spid="58"/>
                                        </p:tgtEl>
                                        <p:attrNameLst>
                                          <p:attrName>ppt_x</p:attrName>
                                        </p:attrNameLst>
                                      </p:cBhvr>
                                      <p:tavLst>
                                        <p:tav tm="0">
                                          <p:val>
                                            <p:strVal val="ppt_x"/>
                                          </p:val>
                                        </p:tav>
                                        <p:tav tm="100000">
                                          <p:val>
                                            <p:strVal val="ppt_x"/>
                                          </p:val>
                                        </p:tav>
                                      </p:tavLst>
                                    </p:anim>
                                    <p:anim calcmode="lin" valueType="num">
                                      <p:cBhvr additive="base">
                                        <p:cTn id="808" dur="5000"/>
                                        <p:tgtEl>
                                          <p:spTgt spid="58"/>
                                        </p:tgtEl>
                                        <p:attrNameLst>
                                          <p:attrName>ppt_y</p:attrName>
                                        </p:attrNameLst>
                                      </p:cBhvr>
                                      <p:tavLst>
                                        <p:tav tm="0">
                                          <p:val>
                                            <p:strVal val="ppt_y"/>
                                          </p:val>
                                        </p:tav>
                                        <p:tav tm="100000">
                                          <p:val>
                                            <p:strVal val="1+ppt_h/2"/>
                                          </p:val>
                                        </p:tav>
                                      </p:tavLst>
                                    </p:anim>
                                    <p:set>
                                      <p:cBhvr>
                                        <p:cTn id="809" dur="1" fill="hold">
                                          <p:stCondLst>
                                            <p:cond delay="4999"/>
                                          </p:stCondLst>
                                        </p:cTn>
                                        <p:tgtEl>
                                          <p:spTgt spid="58"/>
                                        </p:tgtEl>
                                        <p:attrNameLst>
                                          <p:attrName>style.visibility</p:attrName>
                                        </p:attrNameLst>
                                      </p:cBhvr>
                                      <p:to>
                                        <p:strVal val="hidden"/>
                                      </p:to>
                                    </p:set>
                                  </p:childTnLst>
                                </p:cTn>
                              </p:par>
                              <p:par>
                                <p:cTn id="810" presetID="2" presetClass="exit" presetSubtype="4" fill="hold" grpId="3" nodeType="withEffect">
                                  <p:stCondLst>
                                    <p:cond delay="0"/>
                                  </p:stCondLst>
                                  <p:childTnLst>
                                    <p:anim calcmode="lin" valueType="num">
                                      <p:cBhvr additive="base">
                                        <p:cTn id="811" dur="5000"/>
                                        <p:tgtEl>
                                          <p:spTgt spid="59"/>
                                        </p:tgtEl>
                                        <p:attrNameLst>
                                          <p:attrName>ppt_x</p:attrName>
                                        </p:attrNameLst>
                                      </p:cBhvr>
                                      <p:tavLst>
                                        <p:tav tm="0">
                                          <p:val>
                                            <p:strVal val="ppt_x"/>
                                          </p:val>
                                        </p:tav>
                                        <p:tav tm="100000">
                                          <p:val>
                                            <p:strVal val="ppt_x"/>
                                          </p:val>
                                        </p:tav>
                                      </p:tavLst>
                                    </p:anim>
                                    <p:anim calcmode="lin" valueType="num">
                                      <p:cBhvr additive="base">
                                        <p:cTn id="812" dur="5000"/>
                                        <p:tgtEl>
                                          <p:spTgt spid="59"/>
                                        </p:tgtEl>
                                        <p:attrNameLst>
                                          <p:attrName>ppt_y</p:attrName>
                                        </p:attrNameLst>
                                      </p:cBhvr>
                                      <p:tavLst>
                                        <p:tav tm="0">
                                          <p:val>
                                            <p:strVal val="ppt_y"/>
                                          </p:val>
                                        </p:tav>
                                        <p:tav tm="100000">
                                          <p:val>
                                            <p:strVal val="1+ppt_h/2"/>
                                          </p:val>
                                        </p:tav>
                                      </p:tavLst>
                                    </p:anim>
                                    <p:set>
                                      <p:cBhvr>
                                        <p:cTn id="813" dur="1" fill="hold">
                                          <p:stCondLst>
                                            <p:cond delay="4999"/>
                                          </p:stCondLst>
                                        </p:cTn>
                                        <p:tgtEl>
                                          <p:spTgt spid="59"/>
                                        </p:tgtEl>
                                        <p:attrNameLst>
                                          <p:attrName>style.visibility</p:attrName>
                                        </p:attrNameLst>
                                      </p:cBhvr>
                                      <p:to>
                                        <p:strVal val="hidden"/>
                                      </p:to>
                                    </p:set>
                                  </p:childTnLst>
                                </p:cTn>
                              </p:par>
                              <p:par>
                                <p:cTn id="814" presetID="2" presetClass="exit" presetSubtype="4" fill="hold" grpId="3" nodeType="withEffect">
                                  <p:stCondLst>
                                    <p:cond delay="0"/>
                                  </p:stCondLst>
                                  <p:childTnLst>
                                    <p:anim calcmode="lin" valueType="num">
                                      <p:cBhvr additive="base">
                                        <p:cTn id="815" dur="5000"/>
                                        <p:tgtEl>
                                          <p:spTgt spid="60"/>
                                        </p:tgtEl>
                                        <p:attrNameLst>
                                          <p:attrName>ppt_x</p:attrName>
                                        </p:attrNameLst>
                                      </p:cBhvr>
                                      <p:tavLst>
                                        <p:tav tm="0">
                                          <p:val>
                                            <p:strVal val="ppt_x"/>
                                          </p:val>
                                        </p:tav>
                                        <p:tav tm="100000">
                                          <p:val>
                                            <p:strVal val="ppt_x"/>
                                          </p:val>
                                        </p:tav>
                                      </p:tavLst>
                                    </p:anim>
                                    <p:anim calcmode="lin" valueType="num">
                                      <p:cBhvr additive="base">
                                        <p:cTn id="816" dur="5000"/>
                                        <p:tgtEl>
                                          <p:spTgt spid="60"/>
                                        </p:tgtEl>
                                        <p:attrNameLst>
                                          <p:attrName>ppt_y</p:attrName>
                                        </p:attrNameLst>
                                      </p:cBhvr>
                                      <p:tavLst>
                                        <p:tav tm="0">
                                          <p:val>
                                            <p:strVal val="ppt_y"/>
                                          </p:val>
                                        </p:tav>
                                        <p:tav tm="100000">
                                          <p:val>
                                            <p:strVal val="1+ppt_h/2"/>
                                          </p:val>
                                        </p:tav>
                                      </p:tavLst>
                                    </p:anim>
                                    <p:set>
                                      <p:cBhvr>
                                        <p:cTn id="817" dur="1" fill="hold">
                                          <p:stCondLst>
                                            <p:cond delay="4999"/>
                                          </p:stCondLst>
                                        </p:cTn>
                                        <p:tgtEl>
                                          <p:spTgt spid="60"/>
                                        </p:tgtEl>
                                        <p:attrNameLst>
                                          <p:attrName>style.visibility</p:attrName>
                                        </p:attrNameLst>
                                      </p:cBhvr>
                                      <p:to>
                                        <p:strVal val="hidden"/>
                                      </p:to>
                                    </p:set>
                                  </p:childTnLst>
                                </p:cTn>
                              </p:par>
                              <p:par>
                                <p:cTn id="818" presetID="2" presetClass="exit" presetSubtype="4" fill="hold" grpId="3" nodeType="withEffect">
                                  <p:stCondLst>
                                    <p:cond delay="0"/>
                                  </p:stCondLst>
                                  <p:childTnLst>
                                    <p:anim calcmode="lin" valueType="num">
                                      <p:cBhvr additive="base">
                                        <p:cTn id="819" dur="5000"/>
                                        <p:tgtEl>
                                          <p:spTgt spid="61"/>
                                        </p:tgtEl>
                                        <p:attrNameLst>
                                          <p:attrName>ppt_x</p:attrName>
                                        </p:attrNameLst>
                                      </p:cBhvr>
                                      <p:tavLst>
                                        <p:tav tm="0">
                                          <p:val>
                                            <p:strVal val="ppt_x"/>
                                          </p:val>
                                        </p:tav>
                                        <p:tav tm="100000">
                                          <p:val>
                                            <p:strVal val="ppt_x"/>
                                          </p:val>
                                        </p:tav>
                                      </p:tavLst>
                                    </p:anim>
                                    <p:anim calcmode="lin" valueType="num">
                                      <p:cBhvr additive="base">
                                        <p:cTn id="820" dur="5000"/>
                                        <p:tgtEl>
                                          <p:spTgt spid="61"/>
                                        </p:tgtEl>
                                        <p:attrNameLst>
                                          <p:attrName>ppt_y</p:attrName>
                                        </p:attrNameLst>
                                      </p:cBhvr>
                                      <p:tavLst>
                                        <p:tav tm="0">
                                          <p:val>
                                            <p:strVal val="ppt_y"/>
                                          </p:val>
                                        </p:tav>
                                        <p:tav tm="100000">
                                          <p:val>
                                            <p:strVal val="1+ppt_h/2"/>
                                          </p:val>
                                        </p:tav>
                                      </p:tavLst>
                                    </p:anim>
                                    <p:set>
                                      <p:cBhvr>
                                        <p:cTn id="821" dur="1" fill="hold">
                                          <p:stCondLst>
                                            <p:cond delay="4999"/>
                                          </p:stCondLst>
                                        </p:cTn>
                                        <p:tgtEl>
                                          <p:spTgt spid="61"/>
                                        </p:tgtEl>
                                        <p:attrNameLst>
                                          <p:attrName>style.visibility</p:attrName>
                                        </p:attrNameLst>
                                      </p:cBhvr>
                                      <p:to>
                                        <p:strVal val="hidden"/>
                                      </p:to>
                                    </p:set>
                                  </p:childTnLst>
                                </p:cTn>
                              </p:par>
                              <p:par>
                                <p:cTn id="822" presetID="2" presetClass="exit" presetSubtype="4" fill="hold" grpId="3" nodeType="withEffect">
                                  <p:stCondLst>
                                    <p:cond delay="0"/>
                                  </p:stCondLst>
                                  <p:childTnLst>
                                    <p:anim calcmode="lin" valueType="num">
                                      <p:cBhvr additive="base">
                                        <p:cTn id="823" dur="5000"/>
                                        <p:tgtEl>
                                          <p:spTgt spid="62"/>
                                        </p:tgtEl>
                                        <p:attrNameLst>
                                          <p:attrName>ppt_x</p:attrName>
                                        </p:attrNameLst>
                                      </p:cBhvr>
                                      <p:tavLst>
                                        <p:tav tm="0">
                                          <p:val>
                                            <p:strVal val="ppt_x"/>
                                          </p:val>
                                        </p:tav>
                                        <p:tav tm="100000">
                                          <p:val>
                                            <p:strVal val="ppt_x"/>
                                          </p:val>
                                        </p:tav>
                                      </p:tavLst>
                                    </p:anim>
                                    <p:anim calcmode="lin" valueType="num">
                                      <p:cBhvr additive="base">
                                        <p:cTn id="824" dur="5000"/>
                                        <p:tgtEl>
                                          <p:spTgt spid="62"/>
                                        </p:tgtEl>
                                        <p:attrNameLst>
                                          <p:attrName>ppt_y</p:attrName>
                                        </p:attrNameLst>
                                      </p:cBhvr>
                                      <p:tavLst>
                                        <p:tav tm="0">
                                          <p:val>
                                            <p:strVal val="ppt_y"/>
                                          </p:val>
                                        </p:tav>
                                        <p:tav tm="100000">
                                          <p:val>
                                            <p:strVal val="1+ppt_h/2"/>
                                          </p:val>
                                        </p:tav>
                                      </p:tavLst>
                                    </p:anim>
                                    <p:set>
                                      <p:cBhvr>
                                        <p:cTn id="825" dur="1" fill="hold">
                                          <p:stCondLst>
                                            <p:cond delay="4999"/>
                                          </p:stCondLst>
                                        </p:cTn>
                                        <p:tgtEl>
                                          <p:spTgt spid="62"/>
                                        </p:tgtEl>
                                        <p:attrNameLst>
                                          <p:attrName>style.visibility</p:attrName>
                                        </p:attrNameLst>
                                      </p:cBhvr>
                                      <p:to>
                                        <p:strVal val="hidden"/>
                                      </p:to>
                                    </p:set>
                                  </p:childTnLst>
                                </p:cTn>
                              </p:par>
                              <p:par>
                                <p:cTn id="826" presetID="2" presetClass="exit" presetSubtype="4" fill="hold" grpId="3" nodeType="withEffect">
                                  <p:stCondLst>
                                    <p:cond delay="0"/>
                                  </p:stCondLst>
                                  <p:childTnLst>
                                    <p:anim calcmode="lin" valueType="num">
                                      <p:cBhvr additive="base">
                                        <p:cTn id="827" dur="5000"/>
                                        <p:tgtEl>
                                          <p:spTgt spid="63"/>
                                        </p:tgtEl>
                                        <p:attrNameLst>
                                          <p:attrName>ppt_x</p:attrName>
                                        </p:attrNameLst>
                                      </p:cBhvr>
                                      <p:tavLst>
                                        <p:tav tm="0">
                                          <p:val>
                                            <p:strVal val="ppt_x"/>
                                          </p:val>
                                        </p:tav>
                                        <p:tav tm="100000">
                                          <p:val>
                                            <p:strVal val="ppt_x"/>
                                          </p:val>
                                        </p:tav>
                                      </p:tavLst>
                                    </p:anim>
                                    <p:anim calcmode="lin" valueType="num">
                                      <p:cBhvr additive="base">
                                        <p:cTn id="828" dur="5000"/>
                                        <p:tgtEl>
                                          <p:spTgt spid="63"/>
                                        </p:tgtEl>
                                        <p:attrNameLst>
                                          <p:attrName>ppt_y</p:attrName>
                                        </p:attrNameLst>
                                      </p:cBhvr>
                                      <p:tavLst>
                                        <p:tav tm="0">
                                          <p:val>
                                            <p:strVal val="ppt_y"/>
                                          </p:val>
                                        </p:tav>
                                        <p:tav tm="100000">
                                          <p:val>
                                            <p:strVal val="1+ppt_h/2"/>
                                          </p:val>
                                        </p:tav>
                                      </p:tavLst>
                                    </p:anim>
                                    <p:set>
                                      <p:cBhvr>
                                        <p:cTn id="829" dur="1" fill="hold">
                                          <p:stCondLst>
                                            <p:cond delay="4999"/>
                                          </p:stCondLst>
                                        </p:cTn>
                                        <p:tgtEl>
                                          <p:spTgt spid="63"/>
                                        </p:tgtEl>
                                        <p:attrNameLst>
                                          <p:attrName>style.visibility</p:attrName>
                                        </p:attrNameLst>
                                      </p:cBhvr>
                                      <p:to>
                                        <p:strVal val="hidden"/>
                                      </p:to>
                                    </p:set>
                                  </p:childTnLst>
                                </p:cTn>
                              </p:par>
                              <p:par>
                                <p:cTn id="830" presetID="2" presetClass="exit" presetSubtype="4" fill="hold" grpId="3" nodeType="withEffect">
                                  <p:stCondLst>
                                    <p:cond delay="0"/>
                                  </p:stCondLst>
                                  <p:childTnLst>
                                    <p:anim calcmode="lin" valueType="num">
                                      <p:cBhvr additive="base">
                                        <p:cTn id="831" dur="5000"/>
                                        <p:tgtEl>
                                          <p:spTgt spid="64"/>
                                        </p:tgtEl>
                                        <p:attrNameLst>
                                          <p:attrName>ppt_x</p:attrName>
                                        </p:attrNameLst>
                                      </p:cBhvr>
                                      <p:tavLst>
                                        <p:tav tm="0">
                                          <p:val>
                                            <p:strVal val="ppt_x"/>
                                          </p:val>
                                        </p:tav>
                                        <p:tav tm="100000">
                                          <p:val>
                                            <p:strVal val="ppt_x"/>
                                          </p:val>
                                        </p:tav>
                                      </p:tavLst>
                                    </p:anim>
                                    <p:anim calcmode="lin" valueType="num">
                                      <p:cBhvr additive="base">
                                        <p:cTn id="832" dur="5000"/>
                                        <p:tgtEl>
                                          <p:spTgt spid="64"/>
                                        </p:tgtEl>
                                        <p:attrNameLst>
                                          <p:attrName>ppt_y</p:attrName>
                                        </p:attrNameLst>
                                      </p:cBhvr>
                                      <p:tavLst>
                                        <p:tav tm="0">
                                          <p:val>
                                            <p:strVal val="ppt_y"/>
                                          </p:val>
                                        </p:tav>
                                        <p:tav tm="100000">
                                          <p:val>
                                            <p:strVal val="1+ppt_h/2"/>
                                          </p:val>
                                        </p:tav>
                                      </p:tavLst>
                                    </p:anim>
                                    <p:set>
                                      <p:cBhvr>
                                        <p:cTn id="833" dur="1" fill="hold">
                                          <p:stCondLst>
                                            <p:cond delay="4999"/>
                                          </p:stCondLst>
                                        </p:cTn>
                                        <p:tgtEl>
                                          <p:spTgt spid="64"/>
                                        </p:tgtEl>
                                        <p:attrNameLst>
                                          <p:attrName>style.visibility</p:attrName>
                                        </p:attrNameLst>
                                      </p:cBhvr>
                                      <p:to>
                                        <p:strVal val="hidden"/>
                                      </p:to>
                                    </p:set>
                                  </p:childTnLst>
                                </p:cTn>
                              </p:par>
                              <p:par>
                                <p:cTn id="834" presetID="2" presetClass="exit" presetSubtype="4" fill="hold" grpId="3" nodeType="withEffect">
                                  <p:stCondLst>
                                    <p:cond delay="0"/>
                                  </p:stCondLst>
                                  <p:childTnLst>
                                    <p:anim calcmode="lin" valueType="num">
                                      <p:cBhvr additive="base">
                                        <p:cTn id="835" dur="5000"/>
                                        <p:tgtEl>
                                          <p:spTgt spid="65"/>
                                        </p:tgtEl>
                                        <p:attrNameLst>
                                          <p:attrName>ppt_x</p:attrName>
                                        </p:attrNameLst>
                                      </p:cBhvr>
                                      <p:tavLst>
                                        <p:tav tm="0">
                                          <p:val>
                                            <p:strVal val="ppt_x"/>
                                          </p:val>
                                        </p:tav>
                                        <p:tav tm="100000">
                                          <p:val>
                                            <p:strVal val="ppt_x"/>
                                          </p:val>
                                        </p:tav>
                                      </p:tavLst>
                                    </p:anim>
                                    <p:anim calcmode="lin" valueType="num">
                                      <p:cBhvr additive="base">
                                        <p:cTn id="836" dur="5000"/>
                                        <p:tgtEl>
                                          <p:spTgt spid="65"/>
                                        </p:tgtEl>
                                        <p:attrNameLst>
                                          <p:attrName>ppt_y</p:attrName>
                                        </p:attrNameLst>
                                      </p:cBhvr>
                                      <p:tavLst>
                                        <p:tav tm="0">
                                          <p:val>
                                            <p:strVal val="ppt_y"/>
                                          </p:val>
                                        </p:tav>
                                        <p:tav tm="100000">
                                          <p:val>
                                            <p:strVal val="1+ppt_h/2"/>
                                          </p:val>
                                        </p:tav>
                                      </p:tavLst>
                                    </p:anim>
                                    <p:set>
                                      <p:cBhvr>
                                        <p:cTn id="837" dur="1" fill="hold">
                                          <p:stCondLst>
                                            <p:cond delay="4999"/>
                                          </p:stCondLst>
                                        </p:cTn>
                                        <p:tgtEl>
                                          <p:spTgt spid="65"/>
                                        </p:tgtEl>
                                        <p:attrNameLst>
                                          <p:attrName>style.visibility</p:attrName>
                                        </p:attrNameLst>
                                      </p:cBhvr>
                                      <p:to>
                                        <p:strVal val="hidden"/>
                                      </p:to>
                                    </p:set>
                                  </p:childTnLst>
                                </p:cTn>
                              </p:par>
                              <p:par>
                                <p:cTn id="838" presetID="2" presetClass="exit" presetSubtype="4" fill="hold" grpId="3" nodeType="withEffect">
                                  <p:stCondLst>
                                    <p:cond delay="0"/>
                                  </p:stCondLst>
                                  <p:childTnLst>
                                    <p:anim calcmode="lin" valueType="num">
                                      <p:cBhvr additive="base">
                                        <p:cTn id="839" dur="5000"/>
                                        <p:tgtEl>
                                          <p:spTgt spid="66"/>
                                        </p:tgtEl>
                                        <p:attrNameLst>
                                          <p:attrName>ppt_x</p:attrName>
                                        </p:attrNameLst>
                                      </p:cBhvr>
                                      <p:tavLst>
                                        <p:tav tm="0">
                                          <p:val>
                                            <p:strVal val="ppt_x"/>
                                          </p:val>
                                        </p:tav>
                                        <p:tav tm="100000">
                                          <p:val>
                                            <p:strVal val="ppt_x"/>
                                          </p:val>
                                        </p:tav>
                                      </p:tavLst>
                                    </p:anim>
                                    <p:anim calcmode="lin" valueType="num">
                                      <p:cBhvr additive="base">
                                        <p:cTn id="840" dur="5000"/>
                                        <p:tgtEl>
                                          <p:spTgt spid="66"/>
                                        </p:tgtEl>
                                        <p:attrNameLst>
                                          <p:attrName>ppt_y</p:attrName>
                                        </p:attrNameLst>
                                      </p:cBhvr>
                                      <p:tavLst>
                                        <p:tav tm="0">
                                          <p:val>
                                            <p:strVal val="ppt_y"/>
                                          </p:val>
                                        </p:tav>
                                        <p:tav tm="100000">
                                          <p:val>
                                            <p:strVal val="1+ppt_h/2"/>
                                          </p:val>
                                        </p:tav>
                                      </p:tavLst>
                                    </p:anim>
                                    <p:set>
                                      <p:cBhvr>
                                        <p:cTn id="841" dur="1" fill="hold">
                                          <p:stCondLst>
                                            <p:cond delay="4999"/>
                                          </p:stCondLst>
                                        </p:cTn>
                                        <p:tgtEl>
                                          <p:spTgt spid="66"/>
                                        </p:tgtEl>
                                        <p:attrNameLst>
                                          <p:attrName>style.visibility</p:attrName>
                                        </p:attrNameLst>
                                      </p:cBhvr>
                                      <p:to>
                                        <p:strVal val="hidden"/>
                                      </p:to>
                                    </p:set>
                                  </p:childTnLst>
                                </p:cTn>
                              </p:par>
                              <p:par>
                                <p:cTn id="842" presetID="2" presetClass="exit" presetSubtype="4" fill="hold" grpId="3" nodeType="withEffect">
                                  <p:stCondLst>
                                    <p:cond delay="0"/>
                                  </p:stCondLst>
                                  <p:childTnLst>
                                    <p:anim calcmode="lin" valueType="num">
                                      <p:cBhvr additive="base">
                                        <p:cTn id="843" dur="5000"/>
                                        <p:tgtEl>
                                          <p:spTgt spid="67"/>
                                        </p:tgtEl>
                                        <p:attrNameLst>
                                          <p:attrName>ppt_x</p:attrName>
                                        </p:attrNameLst>
                                      </p:cBhvr>
                                      <p:tavLst>
                                        <p:tav tm="0">
                                          <p:val>
                                            <p:strVal val="ppt_x"/>
                                          </p:val>
                                        </p:tav>
                                        <p:tav tm="100000">
                                          <p:val>
                                            <p:strVal val="ppt_x"/>
                                          </p:val>
                                        </p:tav>
                                      </p:tavLst>
                                    </p:anim>
                                    <p:anim calcmode="lin" valueType="num">
                                      <p:cBhvr additive="base">
                                        <p:cTn id="844" dur="5000"/>
                                        <p:tgtEl>
                                          <p:spTgt spid="67"/>
                                        </p:tgtEl>
                                        <p:attrNameLst>
                                          <p:attrName>ppt_y</p:attrName>
                                        </p:attrNameLst>
                                      </p:cBhvr>
                                      <p:tavLst>
                                        <p:tav tm="0">
                                          <p:val>
                                            <p:strVal val="ppt_y"/>
                                          </p:val>
                                        </p:tav>
                                        <p:tav tm="100000">
                                          <p:val>
                                            <p:strVal val="1+ppt_h/2"/>
                                          </p:val>
                                        </p:tav>
                                      </p:tavLst>
                                    </p:anim>
                                    <p:set>
                                      <p:cBhvr>
                                        <p:cTn id="845" dur="1" fill="hold">
                                          <p:stCondLst>
                                            <p:cond delay="4999"/>
                                          </p:stCondLst>
                                        </p:cTn>
                                        <p:tgtEl>
                                          <p:spTgt spid="67"/>
                                        </p:tgtEl>
                                        <p:attrNameLst>
                                          <p:attrName>style.visibility</p:attrName>
                                        </p:attrNameLst>
                                      </p:cBhvr>
                                      <p:to>
                                        <p:strVal val="hidden"/>
                                      </p:to>
                                    </p:set>
                                  </p:childTnLst>
                                </p:cTn>
                              </p:par>
                              <p:par>
                                <p:cTn id="846" presetID="2" presetClass="exit" presetSubtype="4" fill="hold" grpId="3" nodeType="withEffect">
                                  <p:stCondLst>
                                    <p:cond delay="0"/>
                                  </p:stCondLst>
                                  <p:childTnLst>
                                    <p:anim calcmode="lin" valueType="num">
                                      <p:cBhvr additive="base">
                                        <p:cTn id="847" dur="5000"/>
                                        <p:tgtEl>
                                          <p:spTgt spid="68"/>
                                        </p:tgtEl>
                                        <p:attrNameLst>
                                          <p:attrName>ppt_x</p:attrName>
                                        </p:attrNameLst>
                                      </p:cBhvr>
                                      <p:tavLst>
                                        <p:tav tm="0">
                                          <p:val>
                                            <p:strVal val="ppt_x"/>
                                          </p:val>
                                        </p:tav>
                                        <p:tav tm="100000">
                                          <p:val>
                                            <p:strVal val="ppt_x"/>
                                          </p:val>
                                        </p:tav>
                                      </p:tavLst>
                                    </p:anim>
                                    <p:anim calcmode="lin" valueType="num">
                                      <p:cBhvr additive="base">
                                        <p:cTn id="848" dur="5000"/>
                                        <p:tgtEl>
                                          <p:spTgt spid="68"/>
                                        </p:tgtEl>
                                        <p:attrNameLst>
                                          <p:attrName>ppt_y</p:attrName>
                                        </p:attrNameLst>
                                      </p:cBhvr>
                                      <p:tavLst>
                                        <p:tav tm="0">
                                          <p:val>
                                            <p:strVal val="ppt_y"/>
                                          </p:val>
                                        </p:tav>
                                        <p:tav tm="100000">
                                          <p:val>
                                            <p:strVal val="1+ppt_h/2"/>
                                          </p:val>
                                        </p:tav>
                                      </p:tavLst>
                                    </p:anim>
                                    <p:set>
                                      <p:cBhvr>
                                        <p:cTn id="849" dur="1" fill="hold">
                                          <p:stCondLst>
                                            <p:cond delay="4999"/>
                                          </p:stCondLst>
                                        </p:cTn>
                                        <p:tgtEl>
                                          <p:spTgt spid="68"/>
                                        </p:tgtEl>
                                        <p:attrNameLst>
                                          <p:attrName>style.visibility</p:attrName>
                                        </p:attrNameLst>
                                      </p:cBhvr>
                                      <p:to>
                                        <p:strVal val="hidden"/>
                                      </p:to>
                                    </p:set>
                                  </p:childTnLst>
                                </p:cTn>
                              </p:par>
                              <p:par>
                                <p:cTn id="850" presetID="2" presetClass="exit" presetSubtype="4" fill="hold" grpId="3" nodeType="withEffect">
                                  <p:stCondLst>
                                    <p:cond delay="0"/>
                                  </p:stCondLst>
                                  <p:childTnLst>
                                    <p:anim calcmode="lin" valueType="num">
                                      <p:cBhvr additive="base">
                                        <p:cTn id="851" dur="5000"/>
                                        <p:tgtEl>
                                          <p:spTgt spid="69"/>
                                        </p:tgtEl>
                                        <p:attrNameLst>
                                          <p:attrName>ppt_x</p:attrName>
                                        </p:attrNameLst>
                                      </p:cBhvr>
                                      <p:tavLst>
                                        <p:tav tm="0">
                                          <p:val>
                                            <p:strVal val="ppt_x"/>
                                          </p:val>
                                        </p:tav>
                                        <p:tav tm="100000">
                                          <p:val>
                                            <p:strVal val="ppt_x"/>
                                          </p:val>
                                        </p:tav>
                                      </p:tavLst>
                                    </p:anim>
                                    <p:anim calcmode="lin" valueType="num">
                                      <p:cBhvr additive="base">
                                        <p:cTn id="852" dur="5000"/>
                                        <p:tgtEl>
                                          <p:spTgt spid="69"/>
                                        </p:tgtEl>
                                        <p:attrNameLst>
                                          <p:attrName>ppt_y</p:attrName>
                                        </p:attrNameLst>
                                      </p:cBhvr>
                                      <p:tavLst>
                                        <p:tav tm="0">
                                          <p:val>
                                            <p:strVal val="ppt_y"/>
                                          </p:val>
                                        </p:tav>
                                        <p:tav tm="100000">
                                          <p:val>
                                            <p:strVal val="1+ppt_h/2"/>
                                          </p:val>
                                        </p:tav>
                                      </p:tavLst>
                                    </p:anim>
                                    <p:set>
                                      <p:cBhvr>
                                        <p:cTn id="853" dur="1" fill="hold">
                                          <p:stCondLst>
                                            <p:cond delay="4999"/>
                                          </p:stCondLst>
                                        </p:cTn>
                                        <p:tgtEl>
                                          <p:spTgt spid="69"/>
                                        </p:tgtEl>
                                        <p:attrNameLst>
                                          <p:attrName>style.visibility</p:attrName>
                                        </p:attrNameLst>
                                      </p:cBhvr>
                                      <p:to>
                                        <p:strVal val="hidden"/>
                                      </p:to>
                                    </p:set>
                                  </p:childTnLst>
                                </p:cTn>
                              </p:par>
                              <p:par>
                                <p:cTn id="854" presetID="19" presetClass="exit" presetSubtype="10" fill="hold" grpId="4" nodeType="withEffect">
                                  <p:stCondLst>
                                    <p:cond delay="0"/>
                                  </p:stCondLst>
                                  <p:childTnLst>
                                    <p:anim calcmode="lin" valueType="num">
                                      <p:cBhvr>
                                        <p:cTn id="855" dur="5000"/>
                                        <p:tgtEl>
                                          <p:spTgt spid="5"/>
                                        </p:tgtEl>
                                        <p:attrNameLst>
                                          <p:attrName>ppt_h</p:attrName>
                                        </p:attrNameLst>
                                      </p:cBhvr>
                                      <p:tavLst>
                                        <p:tav tm="0">
                                          <p:val>
                                            <p:strVal val="ppt_h"/>
                                          </p:val>
                                        </p:tav>
                                        <p:tav tm="100000">
                                          <p:val>
                                            <p:strVal val="ppt_h"/>
                                          </p:val>
                                        </p:tav>
                                      </p:tavLst>
                                    </p:anim>
                                    <p:anim calcmode="lin" valueType="num">
                                      <p:cBhvr>
                                        <p:cTn id="856" dur="5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57" dur="1" fill="hold">
                                          <p:stCondLst>
                                            <p:cond delay="4999"/>
                                          </p:stCondLst>
                                        </p:cTn>
                                        <p:tgtEl>
                                          <p:spTgt spid="5"/>
                                        </p:tgtEl>
                                        <p:attrNameLst>
                                          <p:attrName>style.visibility</p:attrName>
                                        </p:attrNameLst>
                                      </p:cBhvr>
                                      <p:to>
                                        <p:strVal val="hidden"/>
                                      </p:to>
                                    </p:set>
                                  </p:childTnLst>
                                </p:cTn>
                              </p:par>
                              <p:par>
                                <p:cTn id="858" presetID="19" presetClass="exit" presetSubtype="10" fill="hold" grpId="4" nodeType="withEffect">
                                  <p:stCondLst>
                                    <p:cond delay="0"/>
                                  </p:stCondLst>
                                  <p:childTnLst>
                                    <p:anim calcmode="lin" valueType="num">
                                      <p:cBhvr>
                                        <p:cTn id="859" dur="5000"/>
                                        <p:tgtEl>
                                          <p:spTgt spid="6"/>
                                        </p:tgtEl>
                                        <p:attrNameLst>
                                          <p:attrName>ppt_h</p:attrName>
                                        </p:attrNameLst>
                                      </p:cBhvr>
                                      <p:tavLst>
                                        <p:tav tm="0">
                                          <p:val>
                                            <p:strVal val="ppt_h"/>
                                          </p:val>
                                        </p:tav>
                                        <p:tav tm="100000">
                                          <p:val>
                                            <p:strVal val="ppt_h"/>
                                          </p:val>
                                        </p:tav>
                                      </p:tavLst>
                                    </p:anim>
                                    <p:anim calcmode="lin" valueType="num">
                                      <p:cBhvr>
                                        <p:cTn id="860"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61" dur="1" fill="hold">
                                          <p:stCondLst>
                                            <p:cond delay="4999"/>
                                          </p:stCondLst>
                                        </p:cTn>
                                        <p:tgtEl>
                                          <p:spTgt spid="6"/>
                                        </p:tgtEl>
                                        <p:attrNameLst>
                                          <p:attrName>style.visibility</p:attrName>
                                        </p:attrNameLst>
                                      </p:cBhvr>
                                      <p:to>
                                        <p:strVal val="hidden"/>
                                      </p:to>
                                    </p:set>
                                  </p:childTnLst>
                                </p:cTn>
                              </p:par>
                              <p:par>
                                <p:cTn id="862" presetID="19" presetClass="exit" presetSubtype="10" fill="hold" grpId="4" nodeType="withEffect">
                                  <p:stCondLst>
                                    <p:cond delay="0"/>
                                  </p:stCondLst>
                                  <p:childTnLst>
                                    <p:anim calcmode="lin" valueType="num">
                                      <p:cBhvr>
                                        <p:cTn id="863" dur="5000"/>
                                        <p:tgtEl>
                                          <p:spTgt spid="7"/>
                                        </p:tgtEl>
                                        <p:attrNameLst>
                                          <p:attrName>ppt_h</p:attrName>
                                        </p:attrNameLst>
                                      </p:cBhvr>
                                      <p:tavLst>
                                        <p:tav tm="0">
                                          <p:val>
                                            <p:strVal val="ppt_h"/>
                                          </p:val>
                                        </p:tav>
                                        <p:tav tm="100000">
                                          <p:val>
                                            <p:strVal val="ppt_h"/>
                                          </p:val>
                                        </p:tav>
                                      </p:tavLst>
                                    </p:anim>
                                    <p:anim calcmode="lin" valueType="num">
                                      <p:cBhvr>
                                        <p:cTn id="864" dur="5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65" dur="1" fill="hold">
                                          <p:stCondLst>
                                            <p:cond delay="4999"/>
                                          </p:stCondLst>
                                        </p:cTn>
                                        <p:tgtEl>
                                          <p:spTgt spid="7"/>
                                        </p:tgtEl>
                                        <p:attrNameLst>
                                          <p:attrName>style.visibility</p:attrName>
                                        </p:attrNameLst>
                                      </p:cBhvr>
                                      <p:to>
                                        <p:strVal val="hidden"/>
                                      </p:to>
                                    </p:set>
                                  </p:childTnLst>
                                </p:cTn>
                              </p:par>
                              <p:par>
                                <p:cTn id="866" presetID="19" presetClass="exit" presetSubtype="10" fill="hold" grpId="4" nodeType="withEffect">
                                  <p:stCondLst>
                                    <p:cond delay="0"/>
                                  </p:stCondLst>
                                  <p:childTnLst>
                                    <p:anim calcmode="lin" valueType="num">
                                      <p:cBhvr>
                                        <p:cTn id="867" dur="5000"/>
                                        <p:tgtEl>
                                          <p:spTgt spid="8"/>
                                        </p:tgtEl>
                                        <p:attrNameLst>
                                          <p:attrName>ppt_h</p:attrName>
                                        </p:attrNameLst>
                                      </p:cBhvr>
                                      <p:tavLst>
                                        <p:tav tm="0">
                                          <p:val>
                                            <p:strVal val="ppt_h"/>
                                          </p:val>
                                        </p:tav>
                                        <p:tav tm="100000">
                                          <p:val>
                                            <p:strVal val="ppt_h"/>
                                          </p:val>
                                        </p:tav>
                                      </p:tavLst>
                                    </p:anim>
                                    <p:anim calcmode="lin" valueType="num">
                                      <p:cBhvr>
                                        <p:cTn id="868" dur="5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69" dur="1" fill="hold">
                                          <p:stCondLst>
                                            <p:cond delay="4999"/>
                                          </p:stCondLst>
                                        </p:cTn>
                                        <p:tgtEl>
                                          <p:spTgt spid="8"/>
                                        </p:tgtEl>
                                        <p:attrNameLst>
                                          <p:attrName>style.visibility</p:attrName>
                                        </p:attrNameLst>
                                      </p:cBhvr>
                                      <p:to>
                                        <p:strVal val="hidden"/>
                                      </p:to>
                                    </p:set>
                                  </p:childTnLst>
                                </p:cTn>
                              </p:par>
                              <p:par>
                                <p:cTn id="870" presetID="19" presetClass="exit" presetSubtype="10" fill="hold" grpId="4" nodeType="withEffect">
                                  <p:stCondLst>
                                    <p:cond delay="0"/>
                                  </p:stCondLst>
                                  <p:childTnLst>
                                    <p:anim calcmode="lin" valueType="num">
                                      <p:cBhvr>
                                        <p:cTn id="871" dur="5000"/>
                                        <p:tgtEl>
                                          <p:spTgt spid="9"/>
                                        </p:tgtEl>
                                        <p:attrNameLst>
                                          <p:attrName>ppt_h</p:attrName>
                                        </p:attrNameLst>
                                      </p:cBhvr>
                                      <p:tavLst>
                                        <p:tav tm="0">
                                          <p:val>
                                            <p:strVal val="ppt_h"/>
                                          </p:val>
                                        </p:tav>
                                        <p:tav tm="100000">
                                          <p:val>
                                            <p:strVal val="ppt_h"/>
                                          </p:val>
                                        </p:tav>
                                      </p:tavLst>
                                    </p:anim>
                                    <p:anim calcmode="lin" valueType="num">
                                      <p:cBhvr>
                                        <p:cTn id="872" dur="5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73" dur="1" fill="hold">
                                          <p:stCondLst>
                                            <p:cond delay="4999"/>
                                          </p:stCondLst>
                                        </p:cTn>
                                        <p:tgtEl>
                                          <p:spTgt spid="9"/>
                                        </p:tgtEl>
                                        <p:attrNameLst>
                                          <p:attrName>style.visibility</p:attrName>
                                        </p:attrNameLst>
                                      </p:cBhvr>
                                      <p:to>
                                        <p:strVal val="hidden"/>
                                      </p:to>
                                    </p:set>
                                  </p:childTnLst>
                                </p:cTn>
                              </p:par>
                              <p:par>
                                <p:cTn id="874" presetID="19" presetClass="exit" presetSubtype="10" fill="hold" grpId="4" nodeType="withEffect">
                                  <p:stCondLst>
                                    <p:cond delay="0"/>
                                  </p:stCondLst>
                                  <p:childTnLst>
                                    <p:anim calcmode="lin" valueType="num">
                                      <p:cBhvr>
                                        <p:cTn id="875" dur="5000"/>
                                        <p:tgtEl>
                                          <p:spTgt spid="10"/>
                                        </p:tgtEl>
                                        <p:attrNameLst>
                                          <p:attrName>ppt_h</p:attrName>
                                        </p:attrNameLst>
                                      </p:cBhvr>
                                      <p:tavLst>
                                        <p:tav tm="0">
                                          <p:val>
                                            <p:strVal val="ppt_h"/>
                                          </p:val>
                                        </p:tav>
                                        <p:tav tm="100000">
                                          <p:val>
                                            <p:strVal val="ppt_h"/>
                                          </p:val>
                                        </p:tav>
                                      </p:tavLst>
                                    </p:anim>
                                    <p:anim calcmode="lin" valueType="num">
                                      <p:cBhvr>
                                        <p:cTn id="876" dur="5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77" dur="1" fill="hold">
                                          <p:stCondLst>
                                            <p:cond delay="4999"/>
                                          </p:stCondLst>
                                        </p:cTn>
                                        <p:tgtEl>
                                          <p:spTgt spid="10"/>
                                        </p:tgtEl>
                                        <p:attrNameLst>
                                          <p:attrName>style.visibility</p:attrName>
                                        </p:attrNameLst>
                                      </p:cBhvr>
                                      <p:to>
                                        <p:strVal val="hidden"/>
                                      </p:to>
                                    </p:set>
                                  </p:childTnLst>
                                </p:cTn>
                              </p:par>
                              <p:par>
                                <p:cTn id="878" presetID="19" presetClass="exit" presetSubtype="10" fill="hold" grpId="4" nodeType="withEffect">
                                  <p:stCondLst>
                                    <p:cond delay="0"/>
                                  </p:stCondLst>
                                  <p:childTnLst>
                                    <p:anim calcmode="lin" valueType="num">
                                      <p:cBhvr>
                                        <p:cTn id="879" dur="5000"/>
                                        <p:tgtEl>
                                          <p:spTgt spid="11"/>
                                        </p:tgtEl>
                                        <p:attrNameLst>
                                          <p:attrName>ppt_h</p:attrName>
                                        </p:attrNameLst>
                                      </p:cBhvr>
                                      <p:tavLst>
                                        <p:tav tm="0">
                                          <p:val>
                                            <p:strVal val="ppt_h"/>
                                          </p:val>
                                        </p:tav>
                                        <p:tav tm="100000">
                                          <p:val>
                                            <p:strVal val="ppt_h"/>
                                          </p:val>
                                        </p:tav>
                                      </p:tavLst>
                                    </p:anim>
                                    <p:anim calcmode="lin" valueType="num">
                                      <p:cBhvr>
                                        <p:cTn id="880" dur="5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1" dur="1" fill="hold">
                                          <p:stCondLst>
                                            <p:cond delay="4999"/>
                                          </p:stCondLst>
                                        </p:cTn>
                                        <p:tgtEl>
                                          <p:spTgt spid="11"/>
                                        </p:tgtEl>
                                        <p:attrNameLst>
                                          <p:attrName>style.visibility</p:attrName>
                                        </p:attrNameLst>
                                      </p:cBhvr>
                                      <p:to>
                                        <p:strVal val="hidden"/>
                                      </p:to>
                                    </p:set>
                                  </p:childTnLst>
                                </p:cTn>
                              </p:par>
                              <p:par>
                                <p:cTn id="882" presetID="19" presetClass="exit" presetSubtype="10" fill="hold" grpId="4" nodeType="withEffect">
                                  <p:stCondLst>
                                    <p:cond delay="0"/>
                                  </p:stCondLst>
                                  <p:childTnLst>
                                    <p:anim calcmode="lin" valueType="num">
                                      <p:cBhvr>
                                        <p:cTn id="883" dur="5000"/>
                                        <p:tgtEl>
                                          <p:spTgt spid="12"/>
                                        </p:tgtEl>
                                        <p:attrNameLst>
                                          <p:attrName>ppt_h</p:attrName>
                                        </p:attrNameLst>
                                      </p:cBhvr>
                                      <p:tavLst>
                                        <p:tav tm="0">
                                          <p:val>
                                            <p:strVal val="ppt_h"/>
                                          </p:val>
                                        </p:tav>
                                        <p:tav tm="100000">
                                          <p:val>
                                            <p:strVal val="ppt_h"/>
                                          </p:val>
                                        </p:tav>
                                      </p:tavLst>
                                    </p:anim>
                                    <p:anim calcmode="lin" valueType="num">
                                      <p:cBhvr>
                                        <p:cTn id="884" dur="5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5" dur="1" fill="hold">
                                          <p:stCondLst>
                                            <p:cond delay="4999"/>
                                          </p:stCondLst>
                                        </p:cTn>
                                        <p:tgtEl>
                                          <p:spTgt spid="12"/>
                                        </p:tgtEl>
                                        <p:attrNameLst>
                                          <p:attrName>style.visibility</p:attrName>
                                        </p:attrNameLst>
                                      </p:cBhvr>
                                      <p:to>
                                        <p:strVal val="hidden"/>
                                      </p:to>
                                    </p:set>
                                  </p:childTnLst>
                                </p:cTn>
                              </p:par>
                              <p:par>
                                <p:cTn id="886" presetID="19" presetClass="exit" presetSubtype="10" fill="hold" grpId="4" nodeType="withEffect">
                                  <p:stCondLst>
                                    <p:cond delay="0"/>
                                  </p:stCondLst>
                                  <p:childTnLst>
                                    <p:anim calcmode="lin" valueType="num">
                                      <p:cBhvr>
                                        <p:cTn id="887" dur="5000"/>
                                        <p:tgtEl>
                                          <p:spTgt spid="13"/>
                                        </p:tgtEl>
                                        <p:attrNameLst>
                                          <p:attrName>ppt_h</p:attrName>
                                        </p:attrNameLst>
                                      </p:cBhvr>
                                      <p:tavLst>
                                        <p:tav tm="0">
                                          <p:val>
                                            <p:strVal val="ppt_h"/>
                                          </p:val>
                                        </p:tav>
                                        <p:tav tm="100000">
                                          <p:val>
                                            <p:strVal val="ppt_h"/>
                                          </p:val>
                                        </p:tav>
                                      </p:tavLst>
                                    </p:anim>
                                    <p:anim calcmode="lin" valueType="num">
                                      <p:cBhvr>
                                        <p:cTn id="888" dur="5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9" dur="1" fill="hold">
                                          <p:stCondLst>
                                            <p:cond delay="4999"/>
                                          </p:stCondLst>
                                        </p:cTn>
                                        <p:tgtEl>
                                          <p:spTgt spid="13"/>
                                        </p:tgtEl>
                                        <p:attrNameLst>
                                          <p:attrName>style.visibility</p:attrName>
                                        </p:attrNameLst>
                                      </p:cBhvr>
                                      <p:to>
                                        <p:strVal val="hidden"/>
                                      </p:to>
                                    </p:set>
                                  </p:childTnLst>
                                </p:cTn>
                              </p:par>
                              <p:par>
                                <p:cTn id="890" presetID="19" presetClass="exit" presetSubtype="10" fill="hold" grpId="4" nodeType="withEffect">
                                  <p:stCondLst>
                                    <p:cond delay="0"/>
                                  </p:stCondLst>
                                  <p:childTnLst>
                                    <p:anim calcmode="lin" valueType="num">
                                      <p:cBhvr>
                                        <p:cTn id="891" dur="5000"/>
                                        <p:tgtEl>
                                          <p:spTgt spid="14"/>
                                        </p:tgtEl>
                                        <p:attrNameLst>
                                          <p:attrName>ppt_h</p:attrName>
                                        </p:attrNameLst>
                                      </p:cBhvr>
                                      <p:tavLst>
                                        <p:tav tm="0">
                                          <p:val>
                                            <p:strVal val="ppt_h"/>
                                          </p:val>
                                        </p:tav>
                                        <p:tav tm="100000">
                                          <p:val>
                                            <p:strVal val="ppt_h"/>
                                          </p:val>
                                        </p:tav>
                                      </p:tavLst>
                                    </p:anim>
                                    <p:anim calcmode="lin" valueType="num">
                                      <p:cBhvr>
                                        <p:cTn id="892" dur="5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3" dur="1" fill="hold">
                                          <p:stCondLst>
                                            <p:cond delay="4999"/>
                                          </p:stCondLst>
                                        </p:cTn>
                                        <p:tgtEl>
                                          <p:spTgt spid="14"/>
                                        </p:tgtEl>
                                        <p:attrNameLst>
                                          <p:attrName>style.visibility</p:attrName>
                                        </p:attrNameLst>
                                      </p:cBhvr>
                                      <p:to>
                                        <p:strVal val="hidden"/>
                                      </p:to>
                                    </p:set>
                                  </p:childTnLst>
                                </p:cTn>
                              </p:par>
                              <p:par>
                                <p:cTn id="894" presetID="19" presetClass="exit" presetSubtype="10" fill="hold" grpId="4" nodeType="withEffect">
                                  <p:stCondLst>
                                    <p:cond delay="0"/>
                                  </p:stCondLst>
                                  <p:childTnLst>
                                    <p:anim calcmode="lin" valueType="num">
                                      <p:cBhvr>
                                        <p:cTn id="895" dur="5000"/>
                                        <p:tgtEl>
                                          <p:spTgt spid="15"/>
                                        </p:tgtEl>
                                        <p:attrNameLst>
                                          <p:attrName>ppt_h</p:attrName>
                                        </p:attrNameLst>
                                      </p:cBhvr>
                                      <p:tavLst>
                                        <p:tav tm="0">
                                          <p:val>
                                            <p:strVal val="ppt_h"/>
                                          </p:val>
                                        </p:tav>
                                        <p:tav tm="100000">
                                          <p:val>
                                            <p:strVal val="ppt_h"/>
                                          </p:val>
                                        </p:tav>
                                      </p:tavLst>
                                    </p:anim>
                                    <p:anim calcmode="lin" valueType="num">
                                      <p:cBhvr>
                                        <p:cTn id="896" dur="5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7" dur="1" fill="hold">
                                          <p:stCondLst>
                                            <p:cond delay="4999"/>
                                          </p:stCondLst>
                                        </p:cTn>
                                        <p:tgtEl>
                                          <p:spTgt spid="15"/>
                                        </p:tgtEl>
                                        <p:attrNameLst>
                                          <p:attrName>style.visibility</p:attrName>
                                        </p:attrNameLst>
                                      </p:cBhvr>
                                      <p:to>
                                        <p:strVal val="hidden"/>
                                      </p:to>
                                    </p:set>
                                  </p:childTnLst>
                                </p:cTn>
                              </p:par>
                              <p:par>
                                <p:cTn id="898" presetID="19" presetClass="exit" presetSubtype="10" fill="hold" grpId="4" nodeType="withEffect">
                                  <p:stCondLst>
                                    <p:cond delay="0"/>
                                  </p:stCondLst>
                                  <p:childTnLst>
                                    <p:anim calcmode="lin" valueType="num">
                                      <p:cBhvr>
                                        <p:cTn id="899" dur="5000"/>
                                        <p:tgtEl>
                                          <p:spTgt spid="16"/>
                                        </p:tgtEl>
                                        <p:attrNameLst>
                                          <p:attrName>ppt_h</p:attrName>
                                        </p:attrNameLst>
                                      </p:cBhvr>
                                      <p:tavLst>
                                        <p:tav tm="0">
                                          <p:val>
                                            <p:strVal val="ppt_h"/>
                                          </p:val>
                                        </p:tav>
                                        <p:tav tm="100000">
                                          <p:val>
                                            <p:strVal val="ppt_h"/>
                                          </p:val>
                                        </p:tav>
                                      </p:tavLst>
                                    </p:anim>
                                    <p:anim calcmode="lin" valueType="num">
                                      <p:cBhvr>
                                        <p:cTn id="900" dur="5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01" dur="1" fill="hold">
                                          <p:stCondLst>
                                            <p:cond delay="4999"/>
                                          </p:stCondLst>
                                        </p:cTn>
                                        <p:tgtEl>
                                          <p:spTgt spid="16"/>
                                        </p:tgtEl>
                                        <p:attrNameLst>
                                          <p:attrName>style.visibility</p:attrName>
                                        </p:attrNameLst>
                                      </p:cBhvr>
                                      <p:to>
                                        <p:strVal val="hidden"/>
                                      </p:to>
                                    </p:set>
                                  </p:childTnLst>
                                </p:cTn>
                              </p:par>
                              <p:par>
                                <p:cTn id="902" presetID="19" presetClass="exit" presetSubtype="10" fill="hold" grpId="4" nodeType="withEffect">
                                  <p:stCondLst>
                                    <p:cond delay="0"/>
                                  </p:stCondLst>
                                  <p:childTnLst>
                                    <p:anim calcmode="lin" valueType="num">
                                      <p:cBhvr>
                                        <p:cTn id="903" dur="5000"/>
                                        <p:tgtEl>
                                          <p:spTgt spid="17"/>
                                        </p:tgtEl>
                                        <p:attrNameLst>
                                          <p:attrName>ppt_h</p:attrName>
                                        </p:attrNameLst>
                                      </p:cBhvr>
                                      <p:tavLst>
                                        <p:tav tm="0">
                                          <p:val>
                                            <p:strVal val="ppt_h"/>
                                          </p:val>
                                        </p:tav>
                                        <p:tav tm="100000">
                                          <p:val>
                                            <p:strVal val="ppt_h"/>
                                          </p:val>
                                        </p:tav>
                                      </p:tavLst>
                                    </p:anim>
                                    <p:anim calcmode="lin" valueType="num">
                                      <p:cBhvr>
                                        <p:cTn id="904" dur="5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05" dur="1" fill="hold">
                                          <p:stCondLst>
                                            <p:cond delay="4999"/>
                                          </p:stCondLst>
                                        </p:cTn>
                                        <p:tgtEl>
                                          <p:spTgt spid="17"/>
                                        </p:tgtEl>
                                        <p:attrNameLst>
                                          <p:attrName>style.visibility</p:attrName>
                                        </p:attrNameLst>
                                      </p:cBhvr>
                                      <p:to>
                                        <p:strVal val="hidden"/>
                                      </p:to>
                                    </p:set>
                                  </p:childTnLst>
                                </p:cTn>
                              </p:par>
                              <p:par>
                                <p:cTn id="906" presetID="19" presetClass="exit" presetSubtype="10" fill="hold" grpId="4" nodeType="withEffect">
                                  <p:stCondLst>
                                    <p:cond delay="0"/>
                                  </p:stCondLst>
                                  <p:childTnLst>
                                    <p:anim calcmode="lin" valueType="num">
                                      <p:cBhvr>
                                        <p:cTn id="907" dur="5000"/>
                                        <p:tgtEl>
                                          <p:spTgt spid="18"/>
                                        </p:tgtEl>
                                        <p:attrNameLst>
                                          <p:attrName>ppt_h</p:attrName>
                                        </p:attrNameLst>
                                      </p:cBhvr>
                                      <p:tavLst>
                                        <p:tav tm="0">
                                          <p:val>
                                            <p:strVal val="ppt_h"/>
                                          </p:val>
                                        </p:tav>
                                        <p:tav tm="100000">
                                          <p:val>
                                            <p:strVal val="ppt_h"/>
                                          </p:val>
                                        </p:tav>
                                      </p:tavLst>
                                    </p:anim>
                                    <p:anim calcmode="lin" valueType="num">
                                      <p:cBhvr>
                                        <p:cTn id="908" dur="5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09" dur="1" fill="hold">
                                          <p:stCondLst>
                                            <p:cond delay="4999"/>
                                          </p:stCondLst>
                                        </p:cTn>
                                        <p:tgtEl>
                                          <p:spTgt spid="18"/>
                                        </p:tgtEl>
                                        <p:attrNameLst>
                                          <p:attrName>style.visibility</p:attrName>
                                        </p:attrNameLst>
                                      </p:cBhvr>
                                      <p:to>
                                        <p:strVal val="hidden"/>
                                      </p:to>
                                    </p:set>
                                  </p:childTnLst>
                                </p:cTn>
                              </p:par>
                              <p:par>
                                <p:cTn id="910" presetID="19" presetClass="exit" presetSubtype="10" fill="hold" grpId="4" nodeType="withEffect">
                                  <p:stCondLst>
                                    <p:cond delay="0"/>
                                  </p:stCondLst>
                                  <p:childTnLst>
                                    <p:anim calcmode="lin" valueType="num">
                                      <p:cBhvr>
                                        <p:cTn id="911" dur="5000"/>
                                        <p:tgtEl>
                                          <p:spTgt spid="19"/>
                                        </p:tgtEl>
                                        <p:attrNameLst>
                                          <p:attrName>ppt_h</p:attrName>
                                        </p:attrNameLst>
                                      </p:cBhvr>
                                      <p:tavLst>
                                        <p:tav tm="0">
                                          <p:val>
                                            <p:strVal val="ppt_h"/>
                                          </p:val>
                                        </p:tav>
                                        <p:tav tm="100000">
                                          <p:val>
                                            <p:strVal val="ppt_h"/>
                                          </p:val>
                                        </p:tav>
                                      </p:tavLst>
                                    </p:anim>
                                    <p:anim calcmode="lin" valueType="num">
                                      <p:cBhvr>
                                        <p:cTn id="912" dur="5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13" dur="1" fill="hold">
                                          <p:stCondLst>
                                            <p:cond delay="4999"/>
                                          </p:stCondLst>
                                        </p:cTn>
                                        <p:tgtEl>
                                          <p:spTgt spid="19"/>
                                        </p:tgtEl>
                                        <p:attrNameLst>
                                          <p:attrName>style.visibility</p:attrName>
                                        </p:attrNameLst>
                                      </p:cBhvr>
                                      <p:to>
                                        <p:strVal val="hidden"/>
                                      </p:to>
                                    </p:set>
                                  </p:childTnLst>
                                </p:cTn>
                              </p:par>
                              <p:par>
                                <p:cTn id="914" presetID="19" presetClass="exit" presetSubtype="10" fill="hold" grpId="4" nodeType="withEffect">
                                  <p:stCondLst>
                                    <p:cond delay="0"/>
                                  </p:stCondLst>
                                  <p:childTnLst>
                                    <p:anim calcmode="lin" valueType="num">
                                      <p:cBhvr>
                                        <p:cTn id="915" dur="5000"/>
                                        <p:tgtEl>
                                          <p:spTgt spid="20"/>
                                        </p:tgtEl>
                                        <p:attrNameLst>
                                          <p:attrName>ppt_h</p:attrName>
                                        </p:attrNameLst>
                                      </p:cBhvr>
                                      <p:tavLst>
                                        <p:tav tm="0">
                                          <p:val>
                                            <p:strVal val="ppt_h"/>
                                          </p:val>
                                        </p:tav>
                                        <p:tav tm="100000">
                                          <p:val>
                                            <p:strVal val="ppt_h"/>
                                          </p:val>
                                        </p:tav>
                                      </p:tavLst>
                                    </p:anim>
                                    <p:anim calcmode="lin" valueType="num">
                                      <p:cBhvr>
                                        <p:cTn id="916" dur="5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17" dur="1" fill="hold">
                                          <p:stCondLst>
                                            <p:cond delay="4999"/>
                                          </p:stCondLst>
                                        </p:cTn>
                                        <p:tgtEl>
                                          <p:spTgt spid="20"/>
                                        </p:tgtEl>
                                        <p:attrNameLst>
                                          <p:attrName>style.visibility</p:attrName>
                                        </p:attrNameLst>
                                      </p:cBhvr>
                                      <p:to>
                                        <p:strVal val="hidden"/>
                                      </p:to>
                                    </p:set>
                                  </p:childTnLst>
                                </p:cTn>
                              </p:par>
                              <p:par>
                                <p:cTn id="918" presetID="19" presetClass="exit" presetSubtype="10" fill="hold" grpId="4" nodeType="withEffect">
                                  <p:stCondLst>
                                    <p:cond delay="0"/>
                                  </p:stCondLst>
                                  <p:childTnLst>
                                    <p:anim calcmode="lin" valueType="num">
                                      <p:cBhvr>
                                        <p:cTn id="919" dur="5000"/>
                                        <p:tgtEl>
                                          <p:spTgt spid="21"/>
                                        </p:tgtEl>
                                        <p:attrNameLst>
                                          <p:attrName>ppt_h</p:attrName>
                                        </p:attrNameLst>
                                      </p:cBhvr>
                                      <p:tavLst>
                                        <p:tav tm="0">
                                          <p:val>
                                            <p:strVal val="ppt_h"/>
                                          </p:val>
                                        </p:tav>
                                        <p:tav tm="100000">
                                          <p:val>
                                            <p:strVal val="ppt_h"/>
                                          </p:val>
                                        </p:tav>
                                      </p:tavLst>
                                    </p:anim>
                                    <p:anim calcmode="lin" valueType="num">
                                      <p:cBhvr>
                                        <p:cTn id="920" dur="5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1" dur="1" fill="hold">
                                          <p:stCondLst>
                                            <p:cond delay="4999"/>
                                          </p:stCondLst>
                                        </p:cTn>
                                        <p:tgtEl>
                                          <p:spTgt spid="21"/>
                                        </p:tgtEl>
                                        <p:attrNameLst>
                                          <p:attrName>style.visibility</p:attrName>
                                        </p:attrNameLst>
                                      </p:cBhvr>
                                      <p:to>
                                        <p:strVal val="hidden"/>
                                      </p:to>
                                    </p:set>
                                  </p:childTnLst>
                                </p:cTn>
                              </p:par>
                              <p:par>
                                <p:cTn id="922" presetID="19" presetClass="exit" presetSubtype="10" fill="hold" grpId="4" nodeType="withEffect">
                                  <p:stCondLst>
                                    <p:cond delay="0"/>
                                  </p:stCondLst>
                                  <p:childTnLst>
                                    <p:anim calcmode="lin" valueType="num">
                                      <p:cBhvr>
                                        <p:cTn id="923" dur="5000"/>
                                        <p:tgtEl>
                                          <p:spTgt spid="22"/>
                                        </p:tgtEl>
                                        <p:attrNameLst>
                                          <p:attrName>ppt_h</p:attrName>
                                        </p:attrNameLst>
                                      </p:cBhvr>
                                      <p:tavLst>
                                        <p:tav tm="0">
                                          <p:val>
                                            <p:strVal val="ppt_h"/>
                                          </p:val>
                                        </p:tav>
                                        <p:tav tm="100000">
                                          <p:val>
                                            <p:strVal val="ppt_h"/>
                                          </p:val>
                                        </p:tav>
                                      </p:tavLst>
                                    </p:anim>
                                    <p:anim calcmode="lin" valueType="num">
                                      <p:cBhvr>
                                        <p:cTn id="924" dur="5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5" dur="1" fill="hold">
                                          <p:stCondLst>
                                            <p:cond delay="4999"/>
                                          </p:stCondLst>
                                        </p:cTn>
                                        <p:tgtEl>
                                          <p:spTgt spid="22"/>
                                        </p:tgtEl>
                                        <p:attrNameLst>
                                          <p:attrName>style.visibility</p:attrName>
                                        </p:attrNameLst>
                                      </p:cBhvr>
                                      <p:to>
                                        <p:strVal val="hidden"/>
                                      </p:to>
                                    </p:set>
                                  </p:childTnLst>
                                </p:cTn>
                              </p:par>
                              <p:par>
                                <p:cTn id="926" presetID="19" presetClass="exit" presetSubtype="10" fill="hold" grpId="4" nodeType="withEffect">
                                  <p:stCondLst>
                                    <p:cond delay="0"/>
                                  </p:stCondLst>
                                  <p:childTnLst>
                                    <p:anim calcmode="lin" valueType="num">
                                      <p:cBhvr>
                                        <p:cTn id="927" dur="5000"/>
                                        <p:tgtEl>
                                          <p:spTgt spid="23"/>
                                        </p:tgtEl>
                                        <p:attrNameLst>
                                          <p:attrName>ppt_h</p:attrName>
                                        </p:attrNameLst>
                                      </p:cBhvr>
                                      <p:tavLst>
                                        <p:tav tm="0">
                                          <p:val>
                                            <p:strVal val="ppt_h"/>
                                          </p:val>
                                        </p:tav>
                                        <p:tav tm="100000">
                                          <p:val>
                                            <p:strVal val="ppt_h"/>
                                          </p:val>
                                        </p:tav>
                                      </p:tavLst>
                                    </p:anim>
                                    <p:anim calcmode="lin" valueType="num">
                                      <p:cBhvr>
                                        <p:cTn id="928" dur="5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9" dur="1" fill="hold">
                                          <p:stCondLst>
                                            <p:cond delay="4999"/>
                                          </p:stCondLst>
                                        </p:cTn>
                                        <p:tgtEl>
                                          <p:spTgt spid="23"/>
                                        </p:tgtEl>
                                        <p:attrNameLst>
                                          <p:attrName>style.visibility</p:attrName>
                                        </p:attrNameLst>
                                      </p:cBhvr>
                                      <p:to>
                                        <p:strVal val="hidden"/>
                                      </p:to>
                                    </p:set>
                                  </p:childTnLst>
                                </p:cTn>
                              </p:par>
                              <p:par>
                                <p:cTn id="930" presetID="19" presetClass="exit" presetSubtype="10" fill="hold" grpId="4" nodeType="withEffect">
                                  <p:stCondLst>
                                    <p:cond delay="0"/>
                                  </p:stCondLst>
                                  <p:childTnLst>
                                    <p:anim calcmode="lin" valueType="num">
                                      <p:cBhvr>
                                        <p:cTn id="931" dur="5000"/>
                                        <p:tgtEl>
                                          <p:spTgt spid="24"/>
                                        </p:tgtEl>
                                        <p:attrNameLst>
                                          <p:attrName>ppt_h</p:attrName>
                                        </p:attrNameLst>
                                      </p:cBhvr>
                                      <p:tavLst>
                                        <p:tav tm="0">
                                          <p:val>
                                            <p:strVal val="ppt_h"/>
                                          </p:val>
                                        </p:tav>
                                        <p:tav tm="100000">
                                          <p:val>
                                            <p:strVal val="ppt_h"/>
                                          </p:val>
                                        </p:tav>
                                      </p:tavLst>
                                    </p:anim>
                                    <p:anim calcmode="lin" valueType="num">
                                      <p:cBhvr>
                                        <p:cTn id="932" dur="5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33" dur="1" fill="hold">
                                          <p:stCondLst>
                                            <p:cond delay="4999"/>
                                          </p:stCondLst>
                                        </p:cTn>
                                        <p:tgtEl>
                                          <p:spTgt spid="24"/>
                                        </p:tgtEl>
                                        <p:attrNameLst>
                                          <p:attrName>style.visibility</p:attrName>
                                        </p:attrNameLst>
                                      </p:cBhvr>
                                      <p:to>
                                        <p:strVal val="hidden"/>
                                      </p:to>
                                    </p:set>
                                  </p:childTnLst>
                                </p:cTn>
                              </p:par>
                              <p:par>
                                <p:cTn id="934" presetID="19" presetClass="exit" presetSubtype="10" fill="hold" grpId="4" nodeType="withEffect">
                                  <p:stCondLst>
                                    <p:cond delay="0"/>
                                  </p:stCondLst>
                                  <p:childTnLst>
                                    <p:anim calcmode="lin" valueType="num">
                                      <p:cBhvr>
                                        <p:cTn id="935" dur="5000"/>
                                        <p:tgtEl>
                                          <p:spTgt spid="25"/>
                                        </p:tgtEl>
                                        <p:attrNameLst>
                                          <p:attrName>ppt_h</p:attrName>
                                        </p:attrNameLst>
                                      </p:cBhvr>
                                      <p:tavLst>
                                        <p:tav tm="0">
                                          <p:val>
                                            <p:strVal val="ppt_h"/>
                                          </p:val>
                                        </p:tav>
                                        <p:tav tm="100000">
                                          <p:val>
                                            <p:strVal val="ppt_h"/>
                                          </p:val>
                                        </p:tav>
                                      </p:tavLst>
                                    </p:anim>
                                    <p:anim calcmode="lin" valueType="num">
                                      <p:cBhvr>
                                        <p:cTn id="936" dur="5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37" dur="1" fill="hold">
                                          <p:stCondLst>
                                            <p:cond delay="4999"/>
                                          </p:stCondLst>
                                        </p:cTn>
                                        <p:tgtEl>
                                          <p:spTgt spid="25"/>
                                        </p:tgtEl>
                                        <p:attrNameLst>
                                          <p:attrName>style.visibility</p:attrName>
                                        </p:attrNameLst>
                                      </p:cBhvr>
                                      <p:to>
                                        <p:strVal val="hidden"/>
                                      </p:to>
                                    </p:set>
                                  </p:childTnLst>
                                </p:cTn>
                              </p:par>
                              <p:par>
                                <p:cTn id="938" presetID="19" presetClass="exit" presetSubtype="10" fill="hold" grpId="4" nodeType="withEffect">
                                  <p:stCondLst>
                                    <p:cond delay="0"/>
                                  </p:stCondLst>
                                  <p:childTnLst>
                                    <p:anim calcmode="lin" valueType="num">
                                      <p:cBhvr>
                                        <p:cTn id="939" dur="5000"/>
                                        <p:tgtEl>
                                          <p:spTgt spid="26"/>
                                        </p:tgtEl>
                                        <p:attrNameLst>
                                          <p:attrName>ppt_h</p:attrName>
                                        </p:attrNameLst>
                                      </p:cBhvr>
                                      <p:tavLst>
                                        <p:tav tm="0">
                                          <p:val>
                                            <p:strVal val="ppt_h"/>
                                          </p:val>
                                        </p:tav>
                                        <p:tav tm="100000">
                                          <p:val>
                                            <p:strVal val="ppt_h"/>
                                          </p:val>
                                        </p:tav>
                                      </p:tavLst>
                                    </p:anim>
                                    <p:anim calcmode="lin" valueType="num">
                                      <p:cBhvr>
                                        <p:cTn id="940" dur="5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41" dur="1" fill="hold">
                                          <p:stCondLst>
                                            <p:cond delay="4999"/>
                                          </p:stCondLst>
                                        </p:cTn>
                                        <p:tgtEl>
                                          <p:spTgt spid="26"/>
                                        </p:tgtEl>
                                        <p:attrNameLst>
                                          <p:attrName>style.visibility</p:attrName>
                                        </p:attrNameLst>
                                      </p:cBhvr>
                                      <p:to>
                                        <p:strVal val="hidden"/>
                                      </p:to>
                                    </p:set>
                                  </p:childTnLst>
                                </p:cTn>
                              </p:par>
                              <p:par>
                                <p:cTn id="942" presetID="19" presetClass="exit" presetSubtype="10" fill="hold" grpId="4" nodeType="withEffect">
                                  <p:stCondLst>
                                    <p:cond delay="0"/>
                                  </p:stCondLst>
                                  <p:childTnLst>
                                    <p:anim calcmode="lin" valueType="num">
                                      <p:cBhvr>
                                        <p:cTn id="943" dur="5000"/>
                                        <p:tgtEl>
                                          <p:spTgt spid="27"/>
                                        </p:tgtEl>
                                        <p:attrNameLst>
                                          <p:attrName>ppt_h</p:attrName>
                                        </p:attrNameLst>
                                      </p:cBhvr>
                                      <p:tavLst>
                                        <p:tav tm="0">
                                          <p:val>
                                            <p:strVal val="ppt_h"/>
                                          </p:val>
                                        </p:tav>
                                        <p:tav tm="100000">
                                          <p:val>
                                            <p:strVal val="ppt_h"/>
                                          </p:val>
                                        </p:tav>
                                      </p:tavLst>
                                    </p:anim>
                                    <p:anim calcmode="lin" valueType="num">
                                      <p:cBhvr>
                                        <p:cTn id="944" dur="5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45" dur="1" fill="hold">
                                          <p:stCondLst>
                                            <p:cond delay="4999"/>
                                          </p:stCondLst>
                                        </p:cTn>
                                        <p:tgtEl>
                                          <p:spTgt spid="27"/>
                                        </p:tgtEl>
                                        <p:attrNameLst>
                                          <p:attrName>style.visibility</p:attrName>
                                        </p:attrNameLst>
                                      </p:cBhvr>
                                      <p:to>
                                        <p:strVal val="hidden"/>
                                      </p:to>
                                    </p:set>
                                  </p:childTnLst>
                                </p:cTn>
                              </p:par>
                              <p:par>
                                <p:cTn id="946" presetID="19" presetClass="exit" presetSubtype="10" fill="hold" grpId="4" nodeType="withEffect">
                                  <p:stCondLst>
                                    <p:cond delay="0"/>
                                  </p:stCondLst>
                                  <p:childTnLst>
                                    <p:anim calcmode="lin" valueType="num">
                                      <p:cBhvr>
                                        <p:cTn id="947" dur="5000"/>
                                        <p:tgtEl>
                                          <p:spTgt spid="28"/>
                                        </p:tgtEl>
                                        <p:attrNameLst>
                                          <p:attrName>ppt_h</p:attrName>
                                        </p:attrNameLst>
                                      </p:cBhvr>
                                      <p:tavLst>
                                        <p:tav tm="0">
                                          <p:val>
                                            <p:strVal val="ppt_h"/>
                                          </p:val>
                                        </p:tav>
                                        <p:tav tm="100000">
                                          <p:val>
                                            <p:strVal val="ppt_h"/>
                                          </p:val>
                                        </p:tav>
                                      </p:tavLst>
                                    </p:anim>
                                    <p:anim calcmode="lin" valueType="num">
                                      <p:cBhvr>
                                        <p:cTn id="948" dur="5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49" dur="1" fill="hold">
                                          <p:stCondLst>
                                            <p:cond delay="4999"/>
                                          </p:stCondLst>
                                        </p:cTn>
                                        <p:tgtEl>
                                          <p:spTgt spid="28"/>
                                        </p:tgtEl>
                                        <p:attrNameLst>
                                          <p:attrName>style.visibility</p:attrName>
                                        </p:attrNameLst>
                                      </p:cBhvr>
                                      <p:to>
                                        <p:strVal val="hidden"/>
                                      </p:to>
                                    </p:set>
                                  </p:childTnLst>
                                </p:cTn>
                              </p:par>
                              <p:par>
                                <p:cTn id="950" presetID="19" presetClass="exit" presetSubtype="10" fill="hold" grpId="4" nodeType="withEffect">
                                  <p:stCondLst>
                                    <p:cond delay="0"/>
                                  </p:stCondLst>
                                  <p:childTnLst>
                                    <p:anim calcmode="lin" valueType="num">
                                      <p:cBhvr>
                                        <p:cTn id="951" dur="5000"/>
                                        <p:tgtEl>
                                          <p:spTgt spid="29"/>
                                        </p:tgtEl>
                                        <p:attrNameLst>
                                          <p:attrName>ppt_h</p:attrName>
                                        </p:attrNameLst>
                                      </p:cBhvr>
                                      <p:tavLst>
                                        <p:tav tm="0">
                                          <p:val>
                                            <p:strVal val="ppt_h"/>
                                          </p:val>
                                        </p:tav>
                                        <p:tav tm="100000">
                                          <p:val>
                                            <p:strVal val="ppt_h"/>
                                          </p:val>
                                        </p:tav>
                                      </p:tavLst>
                                    </p:anim>
                                    <p:anim calcmode="lin" valueType="num">
                                      <p:cBhvr>
                                        <p:cTn id="952" dur="5000"/>
                                        <p:tgtEl>
                                          <p:spTgt spid="2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53" dur="1" fill="hold">
                                          <p:stCondLst>
                                            <p:cond delay="4999"/>
                                          </p:stCondLst>
                                        </p:cTn>
                                        <p:tgtEl>
                                          <p:spTgt spid="29"/>
                                        </p:tgtEl>
                                        <p:attrNameLst>
                                          <p:attrName>style.visibility</p:attrName>
                                        </p:attrNameLst>
                                      </p:cBhvr>
                                      <p:to>
                                        <p:strVal val="hidden"/>
                                      </p:to>
                                    </p:set>
                                  </p:childTnLst>
                                </p:cTn>
                              </p:par>
                              <p:par>
                                <p:cTn id="954" presetID="19" presetClass="exit" presetSubtype="10" fill="hold" grpId="4" nodeType="withEffect">
                                  <p:stCondLst>
                                    <p:cond delay="0"/>
                                  </p:stCondLst>
                                  <p:childTnLst>
                                    <p:anim calcmode="lin" valueType="num">
                                      <p:cBhvr>
                                        <p:cTn id="955" dur="5000"/>
                                        <p:tgtEl>
                                          <p:spTgt spid="30"/>
                                        </p:tgtEl>
                                        <p:attrNameLst>
                                          <p:attrName>ppt_h</p:attrName>
                                        </p:attrNameLst>
                                      </p:cBhvr>
                                      <p:tavLst>
                                        <p:tav tm="0">
                                          <p:val>
                                            <p:strVal val="ppt_h"/>
                                          </p:val>
                                        </p:tav>
                                        <p:tav tm="100000">
                                          <p:val>
                                            <p:strVal val="ppt_h"/>
                                          </p:val>
                                        </p:tav>
                                      </p:tavLst>
                                    </p:anim>
                                    <p:anim calcmode="lin" valueType="num">
                                      <p:cBhvr>
                                        <p:cTn id="956" dur="5000"/>
                                        <p:tgtEl>
                                          <p:spTgt spid="3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57" dur="1" fill="hold">
                                          <p:stCondLst>
                                            <p:cond delay="4999"/>
                                          </p:stCondLst>
                                        </p:cTn>
                                        <p:tgtEl>
                                          <p:spTgt spid="30"/>
                                        </p:tgtEl>
                                        <p:attrNameLst>
                                          <p:attrName>style.visibility</p:attrName>
                                        </p:attrNameLst>
                                      </p:cBhvr>
                                      <p:to>
                                        <p:strVal val="hidden"/>
                                      </p:to>
                                    </p:set>
                                  </p:childTnLst>
                                </p:cTn>
                              </p:par>
                              <p:par>
                                <p:cTn id="958" presetID="19" presetClass="exit" presetSubtype="10" fill="hold" grpId="4" nodeType="withEffect">
                                  <p:stCondLst>
                                    <p:cond delay="0"/>
                                  </p:stCondLst>
                                  <p:childTnLst>
                                    <p:anim calcmode="lin" valueType="num">
                                      <p:cBhvr>
                                        <p:cTn id="959" dur="5000"/>
                                        <p:tgtEl>
                                          <p:spTgt spid="31"/>
                                        </p:tgtEl>
                                        <p:attrNameLst>
                                          <p:attrName>ppt_h</p:attrName>
                                        </p:attrNameLst>
                                      </p:cBhvr>
                                      <p:tavLst>
                                        <p:tav tm="0">
                                          <p:val>
                                            <p:strVal val="ppt_h"/>
                                          </p:val>
                                        </p:tav>
                                        <p:tav tm="100000">
                                          <p:val>
                                            <p:strVal val="ppt_h"/>
                                          </p:val>
                                        </p:tav>
                                      </p:tavLst>
                                    </p:anim>
                                    <p:anim calcmode="lin" valueType="num">
                                      <p:cBhvr>
                                        <p:cTn id="960" dur="5000"/>
                                        <p:tgtEl>
                                          <p:spTgt spid="3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1" dur="1" fill="hold">
                                          <p:stCondLst>
                                            <p:cond delay="4999"/>
                                          </p:stCondLst>
                                        </p:cTn>
                                        <p:tgtEl>
                                          <p:spTgt spid="31"/>
                                        </p:tgtEl>
                                        <p:attrNameLst>
                                          <p:attrName>style.visibility</p:attrName>
                                        </p:attrNameLst>
                                      </p:cBhvr>
                                      <p:to>
                                        <p:strVal val="hidden"/>
                                      </p:to>
                                    </p:set>
                                  </p:childTnLst>
                                </p:cTn>
                              </p:par>
                              <p:par>
                                <p:cTn id="962" presetID="19" presetClass="exit" presetSubtype="10" fill="hold" grpId="4" nodeType="withEffect">
                                  <p:stCondLst>
                                    <p:cond delay="0"/>
                                  </p:stCondLst>
                                  <p:childTnLst>
                                    <p:anim calcmode="lin" valueType="num">
                                      <p:cBhvr>
                                        <p:cTn id="963" dur="5000"/>
                                        <p:tgtEl>
                                          <p:spTgt spid="32"/>
                                        </p:tgtEl>
                                        <p:attrNameLst>
                                          <p:attrName>ppt_h</p:attrName>
                                        </p:attrNameLst>
                                      </p:cBhvr>
                                      <p:tavLst>
                                        <p:tav tm="0">
                                          <p:val>
                                            <p:strVal val="ppt_h"/>
                                          </p:val>
                                        </p:tav>
                                        <p:tav tm="100000">
                                          <p:val>
                                            <p:strVal val="ppt_h"/>
                                          </p:val>
                                        </p:tav>
                                      </p:tavLst>
                                    </p:anim>
                                    <p:anim calcmode="lin" valueType="num">
                                      <p:cBhvr>
                                        <p:cTn id="964" dur="5000"/>
                                        <p:tgtEl>
                                          <p:spTgt spid="3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5" dur="1" fill="hold">
                                          <p:stCondLst>
                                            <p:cond delay="4999"/>
                                          </p:stCondLst>
                                        </p:cTn>
                                        <p:tgtEl>
                                          <p:spTgt spid="32"/>
                                        </p:tgtEl>
                                        <p:attrNameLst>
                                          <p:attrName>style.visibility</p:attrName>
                                        </p:attrNameLst>
                                      </p:cBhvr>
                                      <p:to>
                                        <p:strVal val="hidden"/>
                                      </p:to>
                                    </p:set>
                                  </p:childTnLst>
                                </p:cTn>
                              </p:par>
                              <p:par>
                                <p:cTn id="966" presetID="19" presetClass="exit" presetSubtype="10" fill="hold" grpId="4" nodeType="withEffect">
                                  <p:stCondLst>
                                    <p:cond delay="0"/>
                                  </p:stCondLst>
                                  <p:childTnLst>
                                    <p:anim calcmode="lin" valueType="num">
                                      <p:cBhvr>
                                        <p:cTn id="967" dur="5000"/>
                                        <p:tgtEl>
                                          <p:spTgt spid="33"/>
                                        </p:tgtEl>
                                        <p:attrNameLst>
                                          <p:attrName>ppt_h</p:attrName>
                                        </p:attrNameLst>
                                      </p:cBhvr>
                                      <p:tavLst>
                                        <p:tav tm="0">
                                          <p:val>
                                            <p:strVal val="ppt_h"/>
                                          </p:val>
                                        </p:tav>
                                        <p:tav tm="100000">
                                          <p:val>
                                            <p:strVal val="ppt_h"/>
                                          </p:val>
                                        </p:tav>
                                      </p:tavLst>
                                    </p:anim>
                                    <p:anim calcmode="lin" valueType="num">
                                      <p:cBhvr>
                                        <p:cTn id="968" dur="5000"/>
                                        <p:tgtEl>
                                          <p:spTgt spid="3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9" dur="1" fill="hold">
                                          <p:stCondLst>
                                            <p:cond delay="4999"/>
                                          </p:stCondLst>
                                        </p:cTn>
                                        <p:tgtEl>
                                          <p:spTgt spid="33"/>
                                        </p:tgtEl>
                                        <p:attrNameLst>
                                          <p:attrName>style.visibility</p:attrName>
                                        </p:attrNameLst>
                                      </p:cBhvr>
                                      <p:to>
                                        <p:strVal val="hidden"/>
                                      </p:to>
                                    </p:set>
                                  </p:childTnLst>
                                </p:cTn>
                              </p:par>
                              <p:par>
                                <p:cTn id="970" presetID="19" presetClass="exit" presetSubtype="10" fill="hold" grpId="4" nodeType="withEffect">
                                  <p:stCondLst>
                                    <p:cond delay="0"/>
                                  </p:stCondLst>
                                  <p:childTnLst>
                                    <p:anim calcmode="lin" valueType="num">
                                      <p:cBhvr>
                                        <p:cTn id="971" dur="5000"/>
                                        <p:tgtEl>
                                          <p:spTgt spid="34"/>
                                        </p:tgtEl>
                                        <p:attrNameLst>
                                          <p:attrName>ppt_h</p:attrName>
                                        </p:attrNameLst>
                                      </p:cBhvr>
                                      <p:tavLst>
                                        <p:tav tm="0">
                                          <p:val>
                                            <p:strVal val="ppt_h"/>
                                          </p:val>
                                        </p:tav>
                                        <p:tav tm="100000">
                                          <p:val>
                                            <p:strVal val="ppt_h"/>
                                          </p:val>
                                        </p:tav>
                                      </p:tavLst>
                                    </p:anim>
                                    <p:anim calcmode="lin" valueType="num">
                                      <p:cBhvr>
                                        <p:cTn id="972" dur="5000"/>
                                        <p:tgtEl>
                                          <p:spTgt spid="3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73" dur="1" fill="hold">
                                          <p:stCondLst>
                                            <p:cond delay="4999"/>
                                          </p:stCondLst>
                                        </p:cTn>
                                        <p:tgtEl>
                                          <p:spTgt spid="34"/>
                                        </p:tgtEl>
                                        <p:attrNameLst>
                                          <p:attrName>style.visibility</p:attrName>
                                        </p:attrNameLst>
                                      </p:cBhvr>
                                      <p:to>
                                        <p:strVal val="hidden"/>
                                      </p:to>
                                    </p:set>
                                  </p:childTnLst>
                                </p:cTn>
                              </p:par>
                              <p:par>
                                <p:cTn id="974" presetID="19" presetClass="exit" presetSubtype="10" fill="hold" grpId="4" nodeType="withEffect">
                                  <p:stCondLst>
                                    <p:cond delay="0"/>
                                  </p:stCondLst>
                                  <p:childTnLst>
                                    <p:anim calcmode="lin" valueType="num">
                                      <p:cBhvr>
                                        <p:cTn id="975" dur="5000"/>
                                        <p:tgtEl>
                                          <p:spTgt spid="35"/>
                                        </p:tgtEl>
                                        <p:attrNameLst>
                                          <p:attrName>ppt_h</p:attrName>
                                        </p:attrNameLst>
                                      </p:cBhvr>
                                      <p:tavLst>
                                        <p:tav tm="0">
                                          <p:val>
                                            <p:strVal val="ppt_h"/>
                                          </p:val>
                                        </p:tav>
                                        <p:tav tm="100000">
                                          <p:val>
                                            <p:strVal val="ppt_h"/>
                                          </p:val>
                                        </p:tav>
                                      </p:tavLst>
                                    </p:anim>
                                    <p:anim calcmode="lin" valueType="num">
                                      <p:cBhvr>
                                        <p:cTn id="976" dur="5000"/>
                                        <p:tgtEl>
                                          <p:spTgt spid="3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77" dur="1" fill="hold">
                                          <p:stCondLst>
                                            <p:cond delay="4999"/>
                                          </p:stCondLst>
                                        </p:cTn>
                                        <p:tgtEl>
                                          <p:spTgt spid="35"/>
                                        </p:tgtEl>
                                        <p:attrNameLst>
                                          <p:attrName>style.visibility</p:attrName>
                                        </p:attrNameLst>
                                      </p:cBhvr>
                                      <p:to>
                                        <p:strVal val="hidden"/>
                                      </p:to>
                                    </p:set>
                                  </p:childTnLst>
                                </p:cTn>
                              </p:par>
                              <p:par>
                                <p:cTn id="978" presetID="19" presetClass="exit" presetSubtype="10" fill="hold" grpId="4" nodeType="withEffect">
                                  <p:stCondLst>
                                    <p:cond delay="0"/>
                                  </p:stCondLst>
                                  <p:childTnLst>
                                    <p:anim calcmode="lin" valueType="num">
                                      <p:cBhvr>
                                        <p:cTn id="979" dur="5000"/>
                                        <p:tgtEl>
                                          <p:spTgt spid="36"/>
                                        </p:tgtEl>
                                        <p:attrNameLst>
                                          <p:attrName>ppt_h</p:attrName>
                                        </p:attrNameLst>
                                      </p:cBhvr>
                                      <p:tavLst>
                                        <p:tav tm="0">
                                          <p:val>
                                            <p:strVal val="ppt_h"/>
                                          </p:val>
                                        </p:tav>
                                        <p:tav tm="100000">
                                          <p:val>
                                            <p:strVal val="ppt_h"/>
                                          </p:val>
                                        </p:tav>
                                      </p:tavLst>
                                    </p:anim>
                                    <p:anim calcmode="lin" valueType="num">
                                      <p:cBhvr>
                                        <p:cTn id="980" dur="5000"/>
                                        <p:tgtEl>
                                          <p:spTgt spid="3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81" dur="1" fill="hold">
                                          <p:stCondLst>
                                            <p:cond delay="4999"/>
                                          </p:stCondLst>
                                        </p:cTn>
                                        <p:tgtEl>
                                          <p:spTgt spid="36"/>
                                        </p:tgtEl>
                                        <p:attrNameLst>
                                          <p:attrName>style.visibility</p:attrName>
                                        </p:attrNameLst>
                                      </p:cBhvr>
                                      <p:to>
                                        <p:strVal val="hidden"/>
                                      </p:to>
                                    </p:set>
                                  </p:childTnLst>
                                </p:cTn>
                              </p:par>
                              <p:par>
                                <p:cTn id="982" presetID="19" presetClass="exit" presetSubtype="10" fill="hold" grpId="4" nodeType="withEffect">
                                  <p:stCondLst>
                                    <p:cond delay="0"/>
                                  </p:stCondLst>
                                  <p:childTnLst>
                                    <p:anim calcmode="lin" valueType="num">
                                      <p:cBhvr>
                                        <p:cTn id="983" dur="5000"/>
                                        <p:tgtEl>
                                          <p:spTgt spid="37"/>
                                        </p:tgtEl>
                                        <p:attrNameLst>
                                          <p:attrName>ppt_h</p:attrName>
                                        </p:attrNameLst>
                                      </p:cBhvr>
                                      <p:tavLst>
                                        <p:tav tm="0">
                                          <p:val>
                                            <p:strVal val="ppt_h"/>
                                          </p:val>
                                        </p:tav>
                                        <p:tav tm="100000">
                                          <p:val>
                                            <p:strVal val="ppt_h"/>
                                          </p:val>
                                        </p:tav>
                                      </p:tavLst>
                                    </p:anim>
                                    <p:anim calcmode="lin" valueType="num">
                                      <p:cBhvr>
                                        <p:cTn id="984" dur="5000"/>
                                        <p:tgtEl>
                                          <p:spTgt spid="3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85" dur="1" fill="hold">
                                          <p:stCondLst>
                                            <p:cond delay="4999"/>
                                          </p:stCondLst>
                                        </p:cTn>
                                        <p:tgtEl>
                                          <p:spTgt spid="37"/>
                                        </p:tgtEl>
                                        <p:attrNameLst>
                                          <p:attrName>style.visibility</p:attrName>
                                        </p:attrNameLst>
                                      </p:cBhvr>
                                      <p:to>
                                        <p:strVal val="hidden"/>
                                      </p:to>
                                    </p:set>
                                  </p:childTnLst>
                                </p:cTn>
                              </p:par>
                              <p:par>
                                <p:cTn id="986" presetID="19" presetClass="exit" presetSubtype="10" fill="hold" grpId="4" nodeType="withEffect">
                                  <p:stCondLst>
                                    <p:cond delay="0"/>
                                  </p:stCondLst>
                                  <p:childTnLst>
                                    <p:anim calcmode="lin" valueType="num">
                                      <p:cBhvr>
                                        <p:cTn id="987" dur="5000"/>
                                        <p:tgtEl>
                                          <p:spTgt spid="38"/>
                                        </p:tgtEl>
                                        <p:attrNameLst>
                                          <p:attrName>ppt_h</p:attrName>
                                        </p:attrNameLst>
                                      </p:cBhvr>
                                      <p:tavLst>
                                        <p:tav tm="0">
                                          <p:val>
                                            <p:strVal val="ppt_h"/>
                                          </p:val>
                                        </p:tav>
                                        <p:tav tm="100000">
                                          <p:val>
                                            <p:strVal val="ppt_h"/>
                                          </p:val>
                                        </p:tav>
                                      </p:tavLst>
                                    </p:anim>
                                    <p:anim calcmode="lin" valueType="num">
                                      <p:cBhvr>
                                        <p:cTn id="988" dur="5000"/>
                                        <p:tgtEl>
                                          <p:spTgt spid="3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89" dur="1" fill="hold">
                                          <p:stCondLst>
                                            <p:cond delay="4999"/>
                                          </p:stCondLst>
                                        </p:cTn>
                                        <p:tgtEl>
                                          <p:spTgt spid="38"/>
                                        </p:tgtEl>
                                        <p:attrNameLst>
                                          <p:attrName>style.visibility</p:attrName>
                                        </p:attrNameLst>
                                      </p:cBhvr>
                                      <p:to>
                                        <p:strVal val="hidden"/>
                                      </p:to>
                                    </p:set>
                                  </p:childTnLst>
                                </p:cTn>
                              </p:par>
                              <p:par>
                                <p:cTn id="990" presetID="19" presetClass="exit" presetSubtype="10" fill="hold" grpId="4" nodeType="withEffect">
                                  <p:stCondLst>
                                    <p:cond delay="0"/>
                                  </p:stCondLst>
                                  <p:childTnLst>
                                    <p:anim calcmode="lin" valueType="num">
                                      <p:cBhvr>
                                        <p:cTn id="991" dur="5000"/>
                                        <p:tgtEl>
                                          <p:spTgt spid="39"/>
                                        </p:tgtEl>
                                        <p:attrNameLst>
                                          <p:attrName>ppt_h</p:attrName>
                                        </p:attrNameLst>
                                      </p:cBhvr>
                                      <p:tavLst>
                                        <p:tav tm="0">
                                          <p:val>
                                            <p:strVal val="ppt_h"/>
                                          </p:val>
                                        </p:tav>
                                        <p:tav tm="100000">
                                          <p:val>
                                            <p:strVal val="ppt_h"/>
                                          </p:val>
                                        </p:tav>
                                      </p:tavLst>
                                    </p:anim>
                                    <p:anim calcmode="lin" valueType="num">
                                      <p:cBhvr>
                                        <p:cTn id="992" dur="5000"/>
                                        <p:tgtEl>
                                          <p:spTgt spid="3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93" dur="1" fill="hold">
                                          <p:stCondLst>
                                            <p:cond delay="4999"/>
                                          </p:stCondLst>
                                        </p:cTn>
                                        <p:tgtEl>
                                          <p:spTgt spid="39"/>
                                        </p:tgtEl>
                                        <p:attrNameLst>
                                          <p:attrName>style.visibility</p:attrName>
                                        </p:attrNameLst>
                                      </p:cBhvr>
                                      <p:to>
                                        <p:strVal val="hidden"/>
                                      </p:to>
                                    </p:set>
                                  </p:childTnLst>
                                </p:cTn>
                              </p:par>
                              <p:par>
                                <p:cTn id="994" presetID="19" presetClass="exit" presetSubtype="10" fill="hold" grpId="4" nodeType="withEffect">
                                  <p:stCondLst>
                                    <p:cond delay="0"/>
                                  </p:stCondLst>
                                  <p:childTnLst>
                                    <p:anim calcmode="lin" valueType="num">
                                      <p:cBhvr>
                                        <p:cTn id="995" dur="5000"/>
                                        <p:tgtEl>
                                          <p:spTgt spid="40"/>
                                        </p:tgtEl>
                                        <p:attrNameLst>
                                          <p:attrName>ppt_h</p:attrName>
                                        </p:attrNameLst>
                                      </p:cBhvr>
                                      <p:tavLst>
                                        <p:tav tm="0">
                                          <p:val>
                                            <p:strVal val="ppt_h"/>
                                          </p:val>
                                        </p:tav>
                                        <p:tav tm="100000">
                                          <p:val>
                                            <p:strVal val="ppt_h"/>
                                          </p:val>
                                        </p:tav>
                                      </p:tavLst>
                                    </p:anim>
                                    <p:anim calcmode="lin" valueType="num">
                                      <p:cBhvr>
                                        <p:cTn id="996" dur="5000"/>
                                        <p:tgtEl>
                                          <p:spTgt spid="4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97" dur="1" fill="hold">
                                          <p:stCondLst>
                                            <p:cond delay="4999"/>
                                          </p:stCondLst>
                                        </p:cTn>
                                        <p:tgtEl>
                                          <p:spTgt spid="40"/>
                                        </p:tgtEl>
                                        <p:attrNameLst>
                                          <p:attrName>style.visibility</p:attrName>
                                        </p:attrNameLst>
                                      </p:cBhvr>
                                      <p:to>
                                        <p:strVal val="hidden"/>
                                      </p:to>
                                    </p:set>
                                  </p:childTnLst>
                                </p:cTn>
                              </p:par>
                              <p:par>
                                <p:cTn id="998" presetID="19" presetClass="exit" presetSubtype="10" fill="hold" grpId="4" nodeType="withEffect">
                                  <p:stCondLst>
                                    <p:cond delay="0"/>
                                  </p:stCondLst>
                                  <p:childTnLst>
                                    <p:anim calcmode="lin" valueType="num">
                                      <p:cBhvr>
                                        <p:cTn id="999" dur="5000"/>
                                        <p:tgtEl>
                                          <p:spTgt spid="41"/>
                                        </p:tgtEl>
                                        <p:attrNameLst>
                                          <p:attrName>ppt_h</p:attrName>
                                        </p:attrNameLst>
                                      </p:cBhvr>
                                      <p:tavLst>
                                        <p:tav tm="0">
                                          <p:val>
                                            <p:strVal val="ppt_h"/>
                                          </p:val>
                                        </p:tav>
                                        <p:tav tm="100000">
                                          <p:val>
                                            <p:strVal val="ppt_h"/>
                                          </p:val>
                                        </p:tav>
                                      </p:tavLst>
                                    </p:anim>
                                    <p:anim calcmode="lin" valueType="num">
                                      <p:cBhvr>
                                        <p:cTn id="1000" dur="5000"/>
                                        <p:tgtEl>
                                          <p:spTgt spid="4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1" dur="1" fill="hold">
                                          <p:stCondLst>
                                            <p:cond delay="4999"/>
                                          </p:stCondLst>
                                        </p:cTn>
                                        <p:tgtEl>
                                          <p:spTgt spid="41"/>
                                        </p:tgtEl>
                                        <p:attrNameLst>
                                          <p:attrName>style.visibility</p:attrName>
                                        </p:attrNameLst>
                                      </p:cBhvr>
                                      <p:to>
                                        <p:strVal val="hidden"/>
                                      </p:to>
                                    </p:set>
                                  </p:childTnLst>
                                </p:cTn>
                              </p:par>
                              <p:par>
                                <p:cTn id="1002" presetID="19" presetClass="exit" presetSubtype="10" fill="hold" grpId="4" nodeType="withEffect">
                                  <p:stCondLst>
                                    <p:cond delay="0"/>
                                  </p:stCondLst>
                                  <p:childTnLst>
                                    <p:anim calcmode="lin" valueType="num">
                                      <p:cBhvr>
                                        <p:cTn id="1003" dur="5000"/>
                                        <p:tgtEl>
                                          <p:spTgt spid="42"/>
                                        </p:tgtEl>
                                        <p:attrNameLst>
                                          <p:attrName>ppt_h</p:attrName>
                                        </p:attrNameLst>
                                      </p:cBhvr>
                                      <p:tavLst>
                                        <p:tav tm="0">
                                          <p:val>
                                            <p:strVal val="ppt_h"/>
                                          </p:val>
                                        </p:tav>
                                        <p:tav tm="100000">
                                          <p:val>
                                            <p:strVal val="ppt_h"/>
                                          </p:val>
                                        </p:tav>
                                      </p:tavLst>
                                    </p:anim>
                                    <p:anim calcmode="lin" valueType="num">
                                      <p:cBhvr>
                                        <p:cTn id="1004" dur="5000"/>
                                        <p:tgtEl>
                                          <p:spTgt spid="4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5" dur="1" fill="hold">
                                          <p:stCondLst>
                                            <p:cond delay="4999"/>
                                          </p:stCondLst>
                                        </p:cTn>
                                        <p:tgtEl>
                                          <p:spTgt spid="42"/>
                                        </p:tgtEl>
                                        <p:attrNameLst>
                                          <p:attrName>style.visibility</p:attrName>
                                        </p:attrNameLst>
                                      </p:cBhvr>
                                      <p:to>
                                        <p:strVal val="hidden"/>
                                      </p:to>
                                    </p:set>
                                  </p:childTnLst>
                                </p:cTn>
                              </p:par>
                              <p:par>
                                <p:cTn id="1006" presetID="19" presetClass="exit" presetSubtype="10" fill="hold" grpId="4" nodeType="withEffect">
                                  <p:stCondLst>
                                    <p:cond delay="0"/>
                                  </p:stCondLst>
                                  <p:childTnLst>
                                    <p:anim calcmode="lin" valueType="num">
                                      <p:cBhvr>
                                        <p:cTn id="1007" dur="5000"/>
                                        <p:tgtEl>
                                          <p:spTgt spid="43"/>
                                        </p:tgtEl>
                                        <p:attrNameLst>
                                          <p:attrName>ppt_h</p:attrName>
                                        </p:attrNameLst>
                                      </p:cBhvr>
                                      <p:tavLst>
                                        <p:tav tm="0">
                                          <p:val>
                                            <p:strVal val="ppt_h"/>
                                          </p:val>
                                        </p:tav>
                                        <p:tav tm="100000">
                                          <p:val>
                                            <p:strVal val="ppt_h"/>
                                          </p:val>
                                        </p:tav>
                                      </p:tavLst>
                                    </p:anim>
                                    <p:anim calcmode="lin" valueType="num">
                                      <p:cBhvr>
                                        <p:cTn id="1008" dur="5000"/>
                                        <p:tgtEl>
                                          <p:spTgt spid="4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9" dur="1" fill="hold">
                                          <p:stCondLst>
                                            <p:cond delay="4999"/>
                                          </p:stCondLst>
                                        </p:cTn>
                                        <p:tgtEl>
                                          <p:spTgt spid="43"/>
                                        </p:tgtEl>
                                        <p:attrNameLst>
                                          <p:attrName>style.visibility</p:attrName>
                                        </p:attrNameLst>
                                      </p:cBhvr>
                                      <p:to>
                                        <p:strVal val="hidden"/>
                                      </p:to>
                                    </p:set>
                                  </p:childTnLst>
                                </p:cTn>
                              </p:par>
                              <p:par>
                                <p:cTn id="1010" presetID="19" presetClass="exit" presetSubtype="10" fill="hold" grpId="4" nodeType="withEffect">
                                  <p:stCondLst>
                                    <p:cond delay="0"/>
                                  </p:stCondLst>
                                  <p:childTnLst>
                                    <p:anim calcmode="lin" valueType="num">
                                      <p:cBhvr>
                                        <p:cTn id="1011" dur="5000"/>
                                        <p:tgtEl>
                                          <p:spTgt spid="44"/>
                                        </p:tgtEl>
                                        <p:attrNameLst>
                                          <p:attrName>ppt_h</p:attrName>
                                        </p:attrNameLst>
                                      </p:cBhvr>
                                      <p:tavLst>
                                        <p:tav tm="0">
                                          <p:val>
                                            <p:strVal val="ppt_h"/>
                                          </p:val>
                                        </p:tav>
                                        <p:tav tm="100000">
                                          <p:val>
                                            <p:strVal val="ppt_h"/>
                                          </p:val>
                                        </p:tav>
                                      </p:tavLst>
                                    </p:anim>
                                    <p:anim calcmode="lin" valueType="num">
                                      <p:cBhvr>
                                        <p:cTn id="1012" dur="5000"/>
                                        <p:tgtEl>
                                          <p:spTgt spid="4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13" dur="1" fill="hold">
                                          <p:stCondLst>
                                            <p:cond delay="4999"/>
                                          </p:stCondLst>
                                        </p:cTn>
                                        <p:tgtEl>
                                          <p:spTgt spid="44"/>
                                        </p:tgtEl>
                                        <p:attrNameLst>
                                          <p:attrName>style.visibility</p:attrName>
                                        </p:attrNameLst>
                                      </p:cBhvr>
                                      <p:to>
                                        <p:strVal val="hidden"/>
                                      </p:to>
                                    </p:set>
                                  </p:childTnLst>
                                </p:cTn>
                              </p:par>
                              <p:par>
                                <p:cTn id="1014" presetID="19" presetClass="exit" presetSubtype="10" fill="hold" grpId="4" nodeType="withEffect">
                                  <p:stCondLst>
                                    <p:cond delay="0"/>
                                  </p:stCondLst>
                                  <p:childTnLst>
                                    <p:anim calcmode="lin" valueType="num">
                                      <p:cBhvr>
                                        <p:cTn id="1015" dur="5000"/>
                                        <p:tgtEl>
                                          <p:spTgt spid="45"/>
                                        </p:tgtEl>
                                        <p:attrNameLst>
                                          <p:attrName>ppt_h</p:attrName>
                                        </p:attrNameLst>
                                      </p:cBhvr>
                                      <p:tavLst>
                                        <p:tav tm="0">
                                          <p:val>
                                            <p:strVal val="ppt_h"/>
                                          </p:val>
                                        </p:tav>
                                        <p:tav tm="100000">
                                          <p:val>
                                            <p:strVal val="ppt_h"/>
                                          </p:val>
                                        </p:tav>
                                      </p:tavLst>
                                    </p:anim>
                                    <p:anim calcmode="lin" valueType="num">
                                      <p:cBhvr>
                                        <p:cTn id="1016" dur="5000"/>
                                        <p:tgtEl>
                                          <p:spTgt spid="4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17" dur="1" fill="hold">
                                          <p:stCondLst>
                                            <p:cond delay="4999"/>
                                          </p:stCondLst>
                                        </p:cTn>
                                        <p:tgtEl>
                                          <p:spTgt spid="45"/>
                                        </p:tgtEl>
                                        <p:attrNameLst>
                                          <p:attrName>style.visibility</p:attrName>
                                        </p:attrNameLst>
                                      </p:cBhvr>
                                      <p:to>
                                        <p:strVal val="hidden"/>
                                      </p:to>
                                    </p:set>
                                  </p:childTnLst>
                                </p:cTn>
                              </p:par>
                              <p:par>
                                <p:cTn id="1018" presetID="19" presetClass="exit" presetSubtype="10" fill="hold" grpId="4" nodeType="withEffect">
                                  <p:stCondLst>
                                    <p:cond delay="0"/>
                                  </p:stCondLst>
                                  <p:childTnLst>
                                    <p:anim calcmode="lin" valueType="num">
                                      <p:cBhvr>
                                        <p:cTn id="1019" dur="5000"/>
                                        <p:tgtEl>
                                          <p:spTgt spid="46"/>
                                        </p:tgtEl>
                                        <p:attrNameLst>
                                          <p:attrName>ppt_h</p:attrName>
                                        </p:attrNameLst>
                                      </p:cBhvr>
                                      <p:tavLst>
                                        <p:tav tm="0">
                                          <p:val>
                                            <p:strVal val="ppt_h"/>
                                          </p:val>
                                        </p:tav>
                                        <p:tav tm="100000">
                                          <p:val>
                                            <p:strVal val="ppt_h"/>
                                          </p:val>
                                        </p:tav>
                                      </p:tavLst>
                                    </p:anim>
                                    <p:anim calcmode="lin" valueType="num">
                                      <p:cBhvr>
                                        <p:cTn id="1020" dur="5000"/>
                                        <p:tgtEl>
                                          <p:spTgt spid="4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1" dur="1" fill="hold">
                                          <p:stCondLst>
                                            <p:cond delay="4999"/>
                                          </p:stCondLst>
                                        </p:cTn>
                                        <p:tgtEl>
                                          <p:spTgt spid="46"/>
                                        </p:tgtEl>
                                        <p:attrNameLst>
                                          <p:attrName>style.visibility</p:attrName>
                                        </p:attrNameLst>
                                      </p:cBhvr>
                                      <p:to>
                                        <p:strVal val="hidden"/>
                                      </p:to>
                                    </p:set>
                                  </p:childTnLst>
                                </p:cTn>
                              </p:par>
                              <p:par>
                                <p:cTn id="1022" presetID="19" presetClass="exit" presetSubtype="10" fill="hold" grpId="4" nodeType="withEffect">
                                  <p:stCondLst>
                                    <p:cond delay="0"/>
                                  </p:stCondLst>
                                  <p:childTnLst>
                                    <p:anim calcmode="lin" valueType="num">
                                      <p:cBhvr>
                                        <p:cTn id="1023" dur="5000"/>
                                        <p:tgtEl>
                                          <p:spTgt spid="47"/>
                                        </p:tgtEl>
                                        <p:attrNameLst>
                                          <p:attrName>ppt_h</p:attrName>
                                        </p:attrNameLst>
                                      </p:cBhvr>
                                      <p:tavLst>
                                        <p:tav tm="0">
                                          <p:val>
                                            <p:strVal val="ppt_h"/>
                                          </p:val>
                                        </p:tav>
                                        <p:tav tm="100000">
                                          <p:val>
                                            <p:strVal val="ppt_h"/>
                                          </p:val>
                                        </p:tav>
                                      </p:tavLst>
                                    </p:anim>
                                    <p:anim calcmode="lin" valueType="num">
                                      <p:cBhvr>
                                        <p:cTn id="1024" dur="5000"/>
                                        <p:tgtEl>
                                          <p:spTgt spid="4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5" dur="1" fill="hold">
                                          <p:stCondLst>
                                            <p:cond delay="4999"/>
                                          </p:stCondLst>
                                        </p:cTn>
                                        <p:tgtEl>
                                          <p:spTgt spid="47"/>
                                        </p:tgtEl>
                                        <p:attrNameLst>
                                          <p:attrName>style.visibility</p:attrName>
                                        </p:attrNameLst>
                                      </p:cBhvr>
                                      <p:to>
                                        <p:strVal val="hidden"/>
                                      </p:to>
                                    </p:set>
                                  </p:childTnLst>
                                </p:cTn>
                              </p:par>
                              <p:par>
                                <p:cTn id="1026" presetID="19" presetClass="exit" presetSubtype="10" fill="hold" grpId="4" nodeType="withEffect">
                                  <p:stCondLst>
                                    <p:cond delay="0"/>
                                  </p:stCondLst>
                                  <p:childTnLst>
                                    <p:anim calcmode="lin" valueType="num">
                                      <p:cBhvr>
                                        <p:cTn id="1027" dur="5000"/>
                                        <p:tgtEl>
                                          <p:spTgt spid="48"/>
                                        </p:tgtEl>
                                        <p:attrNameLst>
                                          <p:attrName>ppt_h</p:attrName>
                                        </p:attrNameLst>
                                      </p:cBhvr>
                                      <p:tavLst>
                                        <p:tav tm="0">
                                          <p:val>
                                            <p:strVal val="ppt_h"/>
                                          </p:val>
                                        </p:tav>
                                        <p:tav tm="100000">
                                          <p:val>
                                            <p:strVal val="ppt_h"/>
                                          </p:val>
                                        </p:tav>
                                      </p:tavLst>
                                    </p:anim>
                                    <p:anim calcmode="lin" valueType="num">
                                      <p:cBhvr>
                                        <p:cTn id="1028" dur="5000"/>
                                        <p:tgtEl>
                                          <p:spTgt spid="4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9" dur="1" fill="hold">
                                          <p:stCondLst>
                                            <p:cond delay="4999"/>
                                          </p:stCondLst>
                                        </p:cTn>
                                        <p:tgtEl>
                                          <p:spTgt spid="48"/>
                                        </p:tgtEl>
                                        <p:attrNameLst>
                                          <p:attrName>style.visibility</p:attrName>
                                        </p:attrNameLst>
                                      </p:cBhvr>
                                      <p:to>
                                        <p:strVal val="hidden"/>
                                      </p:to>
                                    </p:set>
                                  </p:childTnLst>
                                </p:cTn>
                              </p:par>
                              <p:par>
                                <p:cTn id="1030" presetID="19" presetClass="exit" presetSubtype="10" fill="hold" grpId="4" nodeType="withEffect">
                                  <p:stCondLst>
                                    <p:cond delay="0"/>
                                  </p:stCondLst>
                                  <p:childTnLst>
                                    <p:anim calcmode="lin" valueType="num">
                                      <p:cBhvr>
                                        <p:cTn id="1031" dur="5000"/>
                                        <p:tgtEl>
                                          <p:spTgt spid="49"/>
                                        </p:tgtEl>
                                        <p:attrNameLst>
                                          <p:attrName>ppt_h</p:attrName>
                                        </p:attrNameLst>
                                      </p:cBhvr>
                                      <p:tavLst>
                                        <p:tav tm="0">
                                          <p:val>
                                            <p:strVal val="ppt_h"/>
                                          </p:val>
                                        </p:tav>
                                        <p:tav tm="100000">
                                          <p:val>
                                            <p:strVal val="ppt_h"/>
                                          </p:val>
                                        </p:tav>
                                      </p:tavLst>
                                    </p:anim>
                                    <p:anim calcmode="lin" valueType="num">
                                      <p:cBhvr>
                                        <p:cTn id="1032" dur="5000"/>
                                        <p:tgtEl>
                                          <p:spTgt spid="4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3" dur="1" fill="hold">
                                          <p:stCondLst>
                                            <p:cond delay="4999"/>
                                          </p:stCondLst>
                                        </p:cTn>
                                        <p:tgtEl>
                                          <p:spTgt spid="49"/>
                                        </p:tgtEl>
                                        <p:attrNameLst>
                                          <p:attrName>style.visibility</p:attrName>
                                        </p:attrNameLst>
                                      </p:cBhvr>
                                      <p:to>
                                        <p:strVal val="hidden"/>
                                      </p:to>
                                    </p:set>
                                  </p:childTnLst>
                                </p:cTn>
                              </p:par>
                              <p:par>
                                <p:cTn id="1034" presetID="19" presetClass="exit" presetSubtype="10" fill="hold" grpId="4" nodeType="withEffect">
                                  <p:stCondLst>
                                    <p:cond delay="0"/>
                                  </p:stCondLst>
                                  <p:childTnLst>
                                    <p:anim calcmode="lin" valueType="num">
                                      <p:cBhvr>
                                        <p:cTn id="1035" dur="5000"/>
                                        <p:tgtEl>
                                          <p:spTgt spid="50"/>
                                        </p:tgtEl>
                                        <p:attrNameLst>
                                          <p:attrName>ppt_h</p:attrName>
                                        </p:attrNameLst>
                                      </p:cBhvr>
                                      <p:tavLst>
                                        <p:tav tm="0">
                                          <p:val>
                                            <p:strVal val="ppt_h"/>
                                          </p:val>
                                        </p:tav>
                                        <p:tav tm="100000">
                                          <p:val>
                                            <p:strVal val="ppt_h"/>
                                          </p:val>
                                        </p:tav>
                                      </p:tavLst>
                                    </p:anim>
                                    <p:anim calcmode="lin" valueType="num">
                                      <p:cBhvr>
                                        <p:cTn id="1036" dur="5000"/>
                                        <p:tgtEl>
                                          <p:spTgt spid="5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7" dur="1" fill="hold">
                                          <p:stCondLst>
                                            <p:cond delay="4999"/>
                                          </p:stCondLst>
                                        </p:cTn>
                                        <p:tgtEl>
                                          <p:spTgt spid="50"/>
                                        </p:tgtEl>
                                        <p:attrNameLst>
                                          <p:attrName>style.visibility</p:attrName>
                                        </p:attrNameLst>
                                      </p:cBhvr>
                                      <p:to>
                                        <p:strVal val="hidden"/>
                                      </p:to>
                                    </p:set>
                                  </p:childTnLst>
                                </p:cTn>
                              </p:par>
                              <p:par>
                                <p:cTn id="1038" presetID="19" presetClass="exit" presetSubtype="10" fill="hold" grpId="4" nodeType="withEffect">
                                  <p:stCondLst>
                                    <p:cond delay="0"/>
                                  </p:stCondLst>
                                  <p:childTnLst>
                                    <p:anim calcmode="lin" valueType="num">
                                      <p:cBhvr>
                                        <p:cTn id="1039" dur="5000"/>
                                        <p:tgtEl>
                                          <p:spTgt spid="51"/>
                                        </p:tgtEl>
                                        <p:attrNameLst>
                                          <p:attrName>ppt_h</p:attrName>
                                        </p:attrNameLst>
                                      </p:cBhvr>
                                      <p:tavLst>
                                        <p:tav tm="0">
                                          <p:val>
                                            <p:strVal val="ppt_h"/>
                                          </p:val>
                                        </p:tav>
                                        <p:tav tm="100000">
                                          <p:val>
                                            <p:strVal val="ppt_h"/>
                                          </p:val>
                                        </p:tav>
                                      </p:tavLst>
                                    </p:anim>
                                    <p:anim calcmode="lin" valueType="num">
                                      <p:cBhvr>
                                        <p:cTn id="1040" dur="5000"/>
                                        <p:tgtEl>
                                          <p:spTgt spid="5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1" dur="1" fill="hold">
                                          <p:stCondLst>
                                            <p:cond delay="4999"/>
                                          </p:stCondLst>
                                        </p:cTn>
                                        <p:tgtEl>
                                          <p:spTgt spid="51"/>
                                        </p:tgtEl>
                                        <p:attrNameLst>
                                          <p:attrName>style.visibility</p:attrName>
                                        </p:attrNameLst>
                                      </p:cBhvr>
                                      <p:to>
                                        <p:strVal val="hidden"/>
                                      </p:to>
                                    </p:set>
                                  </p:childTnLst>
                                </p:cTn>
                              </p:par>
                              <p:par>
                                <p:cTn id="1042" presetID="19" presetClass="exit" presetSubtype="10" fill="hold" grpId="4" nodeType="withEffect">
                                  <p:stCondLst>
                                    <p:cond delay="0"/>
                                  </p:stCondLst>
                                  <p:childTnLst>
                                    <p:anim calcmode="lin" valueType="num">
                                      <p:cBhvr>
                                        <p:cTn id="1043" dur="5000"/>
                                        <p:tgtEl>
                                          <p:spTgt spid="52"/>
                                        </p:tgtEl>
                                        <p:attrNameLst>
                                          <p:attrName>ppt_h</p:attrName>
                                        </p:attrNameLst>
                                      </p:cBhvr>
                                      <p:tavLst>
                                        <p:tav tm="0">
                                          <p:val>
                                            <p:strVal val="ppt_h"/>
                                          </p:val>
                                        </p:tav>
                                        <p:tav tm="100000">
                                          <p:val>
                                            <p:strVal val="ppt_h"/>
                                          </p:val>
                                        </p:tav>
                                      </p:tavLst>
                                    </p:anim>
                                    <p:anim calcmode="lin" valueType="num">
                                      <p:cBhvr>
                                        <p:cTn id="1044" dur="5000"/>
                                        <p:tgtEl>
                                          <p:spTgt spid="5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5" dur="1" fill="hold">
                                          <p:stCondLst>
                                            <p:cond delay="4999"/>
                                          </p:stCondLst>
                                        </p:cTn>
                                        <p:tgtEl>
                                          <p:spTgt spid="52"/>
                                        </p:tgtEl>
                                        <p:attrNameLst>
                                          <p:attrName>style.visibility</p:attrName>
                                        </p:attrNameLst>
                                      </p:cBhvr>
                                      <p:to>
                                        <p:strVal val="hidden"/>
                                      </p:to>
                                    </p:set>
                                  </p:childTnLst>
                                </p:cTn>
                              </p:par>
                              <p:par>
                                <p:cTn id="1046" presetID="19" presetClass="exit" presetSubtype="10" fill="hold" grpId="4" nodeType="withEffect">
                                  <p:stCondLst>
                                    <p:cond delay="0"/>
                                  </p:stCondLst>
                                  <p:childTnLst>
                                    <p:anim calcmode="lin" valueType="num">
                                      <p:cBhvr>
                                        <p:cTn id="1047" dur="5000"/>
                                        <p:tgtEl>
                                          <p:spTgt spid="53"/>
                                        </p:tgtEl>
                                        <p:attrNameLst>
                                          <p:attrName>ppt_h</p:attrName>
                                        </p:attrNameLst>
                                      </p:cBhvr>
                                      <p:tavLst>
                                        <p:tav tm="0">
                                          <p:val>
                                            <p:strVal val="ppt_h"/>
                                          </p:val>
                                        </p:tav>
                                        <p:tav tm="100000">
                                          <p:val>
                                            <p:strVal val="ppt_h"/>
                                          </p:val>
                                        </p:tav>
                                      </p:tavLst>
                                    </p:anim>
                                    <p:anim calcmode="lin" valueType="num">
                                      <p:cBhvr>
                                        <p:cTn id="1048" dur="5000"/>
                                        <p:tgtEl>
                                          <p:spTgt spid="5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9" dur="1" fill="hold">
                                          <p:stCondLst>
                                            <p:cond delay="4999"/>
                                          </p:stCondLst>
                                        </p:cTn>
                                        <p:tgtEl>
                                          <p:spTgt spid="53"/>
                                        </p:tgtEl>
                                        <p:attrNameLst>
                                          <p:attrName>style.visibility</p:attrName>
                                        </p:attrNameLst>
                                      </p:cBhvr>
                                      <p:to>
                                        <p:strVal val="hidden"/>
                                      </p:to>
                                    </p:set>
                                  </p:childTnLst>
                                </p:cTn>
                              </p:par>
                              <p:par>
                                <p:cTn id="1050" presetID="19" presetClass="exit" presetSubtype="10" fill="hold" grpId="4" nodeType="withEffect">
                                  <p:stCondLst>
                                    <p:cond delay="0"/>
                                  </p:stCondLst>
                                  <p:childTnLst>
                                    <p:anim calcmode="lin" valueType="num">
                                      <p:cBhvr>
                                        <p:cTn id="1051" dur="5000"/>
                                        <p:tgtEl>
                                          <p:spTgt spid="54"/>
                                        </p:tgtEl>
                                        <p:attrNameLst>
                                          <p:attrName>ppt_h</p:attrName>
                                        </p:attrNameLst>
                                      </p:cBhvr>
                                      <p:tavLst>
                                        <p:tav tm="0">
                                          <p:val>
                                            <p:strVal val="ppt_h"/>
                                          </p:val>
                                        </p:tav>
                                        <p:tav tm="100000">
                                          <p:val>
                                            <p:strVal val="ppt_h"/>
                                          </p:val>
                                        </p:tav>
                                      </p:tavLst>
                                    </p:anim>
                                    <p:anim calcmode="lin" valueType="num">
                                      <p:cBhvr>
                                        <p:cTn id="1052" dur="5000"/>
                                        <p:tgtEl>
                                          <p:spTgt spid="5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3" dur="1" fill="hold">
                                          <p:stCondLst>
                                            <p:cond delay="4999"/>
                                          </p:stCondLst>
                                        </p:cTn>
                                        <p:tgtEl>
                                          <p:spTgt spid="54"/>
                                        </p:tgtEl>
                                        <p:attrNameLst>
                                          <p:attrName>style.visibility</p:attrName>
                                        </p:attrNameLst>
                                      </p:cBhvr>
                                      <p:to>
                                        <p:strVal val="hidden"/>
                                      </p:to>
                                    </p:set>
                                  </p:childTnLst>
                                </p:cTn>
                              </p:par>
                              <p:par>
                                <p:cTn id="1054" presetID="19" presetClass="exit" presetSubtype="10" fill="hold" grpId="4" nodeType="withEffect">
                                  <p:stCondLst>
                                    <p:cond delay="0"/>
                                  </p:stCondLst>
                                  <p:childTnLst>
                                    <p:anim calcmode="lin" valueType="num">
                                      <p:cBhvr>
                                        <p:cTn id="1055" dur="5000"/>
                                        <p:tgtEl>
                                          <p:spTgt spid="55"/>
                                        </p:tgtEl>
                                        <p:attrNameLst>
                                          <p:attrName>ppt_h</p:attrName>
                                        </p:attrNameLst>
                                      </p:cBhvr>
                                      <p:tavLst>
                                        <p:tav tm="0">
                                          <p:val>
                                            <p:strVal val="ppt_h"/>
                                          </p:val>
                                        </p:tav>
                                        <p:tav tm="100000">
                                          <p:val>
                                            <p:strVal val="ppt_h"/>
                                          </p:val>
                                        </p:tav>
                                      </p:tavLst>
                                    </p:anim>
                                    <p:anim calcmode="lin" valueType="num">
                                      <p:cBhvr>
                                        <p:cTn id="1056" dur="5000"/>
                                        <p:tgtEl>
                                          <p:spTgt spid="5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7" dur="1" fill="hold">
                                          <p:stCondLst>
                                            <p:cond delay="4999"/>
                                          </p:stCondLst>
                                        </p:cTn>
                                        <p:tgtEl>
                                          <p:spTgt spid="55"/>
                                        </p:tgtEl>
                                        <p:attrNameLst>
                                          <p:attrName>style.visibility</p:attrName>
                                        </p:attrNameLst>
                                      </p:cBhvr>
                                      <p:to>
                                        <p:strVal val="hidden"/>
                                      </p:to>
                                    </p:set>
                                  </p:childTnLst>
                                </p:cTn>
                              </p:par>
                              <p:par>
                                <p:cTn id="1058" presetID="19" presetClass="exit" presetSubtype="10" fill="hold" grpId="4" nodeType="withEffect">
                                  <p:stCondLst>
                                    <p:cond delay="0"/>
                                  </p:stCondLst>
                                  <p:childTnLst>
                                    <p:anim calcmode="lin" valueType="num">
                                      <p:cBhvr>
                                        <p:cTn id="1059" dur="5000"/>
                                        <p:tgtEl>
                                          <p:spTgt spid="56"/>
                                        </p:tgtEl>
                                        <p:attrNameLst>
                                          <p:attrName>ppt_h</p:attrName>
                                        </p:attrNameLst>
                                      </p:cBhvr>
                                      <p:tavLst>
                                        <p:tav tm="0">
                                          <p:val>
                                            <p:strVal val="ppt_h"/>
                                          </p:val>
                                        </p:tav>
                                        <p:tav tm="100000">
                                          <p:val>
                                            <p:strVal val="ppt_h"/>
                                          </p:val>
                                        </p:tav>
                                      </p:tavLst>
                                    </p:anim>
                                    <p:anim calcmode="lin" valueType="num">
                                      <p:cBhvr>
                                        <p:cTn id="1060" dur="5000"/>
                                        <p:tgtEl>
                                          <p:spTgt spid="5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1" dur="1" fill="hold">
                                          <p:stCondLst>
                                            <p:cond delay="4999"/>
                                          </p:stCondLst>
                                        </p:cTn>
                                        <p:tgtEl>
                                          <p:spTgt spid="56"/>
                                        </p:tgtEl>
                                        <p:attrNameLst>
                                          <p:attrName>style.visibility</p:attrName>
                                        </p:attrNameLst>
                                      </p:cBhvr>
                                      <p:to>
                                        <p:strVal val="hidden"/>
                                      </p:to>
                                    </p:set>
                                  </p:childTnLst>
                                </p:cTn>
                              </p:par>
                              <p:par>
                                <p:cTn id="1062" presetID="19" presetClass="exit" presetSubtype="10" fill="hold" grpId="4" nodeType="withEffect">
                                  <p:stCondLst>
                                    <p:cond delay="0"/>
                                  </p:stCondLst>
                                  <p:childTnLst>
                                    <p:anim calcmode="lin" valueType="num">
                                      <p:cBhvr>
                                        <p:cTn id="1063" dur="5000"/>
                                        <p:tgtEl>
                                          <p:spTgt spid="57"/>
                                        </p:tgtEl>
                                        <p:attrNameLst>
                                          <p:attrName>ppt_h</p:attrName>
                                        </p:attrNameLst>
                                      </p:cBhvr>
                                      <p:tavLst>
                                        <p:tav tm="0">
                                          <p:val>
                                            <p:strVal val="ppt_h"/>
                                          </p:val>
                                        </p:tav>
                                        <p:tav tm="100000">
                                          <p:val>
                                            <p:strVal val="ppt_h"/>
                                          </p:val>
                                        </p:tav>
                                      </p:tavLst>
                                    </p:anim>
                                    <p:anim calcmode="lin" valueType="num">
                                      <p:cBhvr>
                                        <p:cTn id="1064" dur="5000"/>
                                        <p:tgtEl>
                                          <p:spTgt spid="5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5" dur="1" fill="hold">
                                          <p:stCondLst>
                                            <p:cond delay="4999"/>
                                          </p:stCondLst>
                                        </p:cTn>
                                        <p:tgtEl>
                                          <p:spTgt spid="57"/>
                                        </p:tgtEl>
                                        <p:attrNameLst>
                                          <p:attrName>style.visibility</p:attrName>
                                        </p:attrNameLst>
                                      </p:cBhvr>
                                      <p:to>
                                        <p:strVal val="hidden"/>
                                      </p:to>
                                    </p:set>
                                  </p:childTnLst>
                                </p:cTn>
                              </p:par>
                              <p:par>
                                <p:cTn id="1066" presetID="19" presetClass="exit" presetSubtype="10" fill="hold" grpId="4" nodeType="withEffect">
                                  <p:stCondLst>
                                    <p:cond delay="0"/>
                                  </p:stCondLst>
                                  <p:childTnLst>
                                    <p:anim calcmode="lin" valueType="num">
                                      <p:cBhvr>
                                        <p:cTn id="1067" dur="5000"/>
                                        <p:tgtEl>
                                          <p:spTgt spid="58"/>
                                        </p:tgtEl>
                                        <p:attrNameLst>
                                          <p:attrName>ppt_h</p:attrName>
                                        </p:attrNameLst>
                                      </p:cBhvr>
                                      <p:tavLst>
                                        <p:tav tm="0">
                                          <p:val>
                                            <p:strVal val="ppt_h"/>
                                          </p:val>
                                        </p:tav>
                                        <p:tav tm="100000">
                                          <p:val>
                                            <p:strVal val="ppt_h"/>
                                          </p:val>
                                        </p:tav>
                                      </p:tavLst>
                                    </p:anim>
                                    <p:anim calcmode="lin" valueType="num">
                                      <p:cBhvr>
                                        <p:cTn id="1068" dur="5000"/>
                                        <p:tgtEl>
                                          <p:spTgt spid="5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9" dur="1" fill="hold">
                                          <p:stCondLst>
                                            <p:cond delay="4999"/>
                                          </p:stCondLst>
                                        </p:cTn>
                                        <p:tgtEl>
                                          <p:spTgt spid="58"/>
                                        </p:tgtEl>
                                        <p:attrNameLst>
                                          <p:attrName>style.visibility</p:attrName>
                                        </p:attrNameLst>
                                      </p:cBhvr>
                                      <p:to>
                                        <p:strVal val="hidden"/>
                                      </p:to>
                                    </p:set>
                                  </p:childTnLst>
                                </p:cTn>
                              </p:par>
                              <p:par>
                                <p:cTn id="1070" presetID="19" presetClass="exit" presetSubtype="10" fill="hold" grpId="4" nodeType="withEffect">
                                  <p:stCondLst>
                                    <p:cond delay="0"/>
                                  </p:stCondLst>
                                  <p:childTnLst>
                                    <p:anim calcmode="lin" valueType="num">
                                      <p:cBhvr>
                                        <p:cTn id="1071" dur="5000"/>
                                        <p:tgtEl>
                                          <p:spTgt spid="59"/>
                                        </p:tgtEl>
                                        <p:attrNameLst>
                                          <p:attrName>ppt_h</p:attrName>
                                        </p:attrNameLst>
                                      </p:cBhvr>
                                      <p:tavLst>
                                        <p:tav tm="0">
                                          <p:val>
                                            <p:strVal val="ppt_h"/>
                                          </p:val>
                                        </p:tav>
                                        <p:tav tm="100000">
                                          <p:val>
                                            <p:strVal val="ppt_h"/>
                                          </p:val>
                                        </p:tav>
                                      </p:tavLst>
                                    </p:anim>
                                    <p:anim calcmode="lin" valueType="num">
                                      <p:cBhvr>
                                        <p:cTn id="1072" dur="5000"/>
                                        <p:tgtEl>
                                          <p:spTgt spid="5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3" dur="1" fill="hold">
                                          <p:stCondLst>
                                            <p:cond delay="4999"/>
                                          </p:stCondLst>
                                        </p:cTn>
                                        <p:tgtEl>
                                          <p:spTgt spid="59"/>
                                        </p:tgtEl>
                                        <p:attrNameLst>
                                          <p:attrName>style.visibility</p:attrName>
                                        </p:attrNameLst>
                                      </p:cBhvr>
                                      <p:to>
                                        <p:strVal val="hidden"/>
                                      </p:to>
                                    </p:set>
                                  </p:childTnLst>
                                </p:cTn>
                              </p:par>
                              <p:par>
                                <p:cTn id="1074" presetID="19" presetClass="exit" presetSubtype="10" fill="hold" grpId="4" nodeType="withEffect">
                                  <p:stCondLst>
                                    <p:cond delay="0"/>
                                  </p:stCondLst>
                                  <p:childTnLst>
                                    <p:anim calcmode="lin" valueType="num">
                                      <p:cBhvr>
                                        <p:cTn id="1075" dur="5000"/>
                                        <p:tgtEl>
                                          <p:spTgt spid="60"/>
                                        </p:tgtEl>
                                        <p:attrNameLst>
                                          <p:attrName>ppt_h</p:attrName>
                                        </p:attrNameLst>
                                      </p:cBhvr>
                                      <p:tavLst>
                                        <p:tav tm="0">
                                          <p:val>
                                            <p:strVal val="ppt_h"/>
                                          </p:val>
                                        </p:tav>
                                        <p:tav tm="100000">
                                          <p:val>
                                            <p:strVal val="ppt_h"/>
                                          </p:val>
                                        </p:tav>
                                      </p:tavLst>
                                    </p:anim>
                                    <p:anim calcmode="lin" valueType="num">
                                      <p:cBhvr>
                                        <p:cTn id="1076" dur="5000"/>
                                        <p:tgtEl>
                                          <p:spTgt spid="6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7" dur="1" fill="hold">
                                          <p:stCondLst>
                                            <p:cond delay="4999"/>
                                          </p:stCondLst>
                                        </p:cTn>
                                        <p:tgtEl>
                                          <p:spTgt spid="60"/>
                                        </p:tgtEl>
                                        <p:attrNameLst>
                                          <p:attrName>style.visibility</p:attrName>
                                        </p:attrNameLst>
                                      </p:cBhvr>
                                      <p:to>
                                        <p:strVal val="hidden"/>
                                      </p:to>
                                    </p:set>
                                  </p:childTnLst>
                                </p:cTn>
                              </p:par>
                              <p:par>
                                <p:cTn id="1078" presetID="19" presetClass="exit" presetSubtype="10" fill="hold" grpId="4" nodeType="withEffect">
                                  <p:stCondLst>
                                    <p:cond delay="0"/>
                                  </p:stCondLst>
                                  <p:childTnLst>
                                    <p:anim calcmode="lin" valueType="num">
                                      <p:cBhvr>
                                        <p:cTn id="1079" dur="5000"/>
                                        <p:tgtEl>
                                          <p:spTgt spid="61"/>
                                        </p:tgtEl>
                                        <p:attrNameLst>
                                          <p:attrName>ppt_h</p:attrName>
                                        </p:attrNameLst>
                                      </p:cBhvr>
                                      <p:tavLst>
                                        <p:tav tm="0">
                                          <p:val>
                                            <p:strVal val="ppt_h"/>
                                          </p:val>
                                        </p:tav>
                                        <p:tav tm="100000">
                                          <p:val>
                                            <p:strVal val="ppt_h"/>
                                          </p:val>
                                        </p:tav>
                                      </p:tavLst>
                                    </p:anim>
                                    <p:anim calcmode="lin" valueType="num">
                                      <p:cBhvr>
                                        <p:cTn id="1080" dur="5000"/>
                                        <p:tgtEl>
                                          <p:spTgt spid="6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1" dur="1" fill="hold">
                                          <p:stCondLst>
                                            <p:cond delay="4999"/>
                                          </p:stCondLst>
                                        </p:cTn>
                                        <p:tgtEl>
                                          <p:spTgt spid="61"/>
                                        </p:tgtEl>
                                        <p:attrNameLst>
                                          <p:attrName>style.visibility</p:attrName>
                                        </p:attrNameLst>
                                      </p:cBhvr>
                                      <p:to>
                                        <p:strVal val="hidden"/>
                                      </p:to>
                                    </p:set>
                                  </p:childTnLst>
                                </p:cTn>
                              </p:par>
                              <p:par>
                                <p:cTn id="1082" presetID="19" presetClass="exit" presetSubtype="10" fill="hold" grpId="4" nodeType="withEffect">
                                  <p:stCondLst>
                                    <p:cond delay="0"/>
                                  </p:stCondLst>
                                  <p:childTnLst>
                                    <p:anim calcmode="lin" valueType="num">
                                      <p:cBhvr>
                                        <p:cTn id="1083" dur="5000"/>
                                        <p:tgtEl>
                                          <p:spTgt spid="62"/>
                                        </p:tgtEl>
                                        <p:attrNameLst>
                                          <p:attrName>ppt_h</p:attrName>
                                        </p:attrNameLst>
                                      </p:cBhvr>
                                      <p:tavLst>
                                        <p:tav tm="0">
                                          <p:val>
                                            <p:strVal val="ppt_h"/>
                                          </p:val>
                                        </p:tav>
                                        <p:tav tm="100000">
                                          <p:val>
                                            <p:strVal val="ppt_h"/>
                                          </p:val>
                                        </p:tav>
                                      </p:tavLst>
                                    </p:anim>
                                    <p:anim calcmode="lin" valueType="num">
                                      <p:cBhvr>
                                        <p:cTn id="1084" dur="5000"/>
                                        <p:tgtEl>
                                          <p:spTgt spid="6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5" dur="1" fill="hold">
                                          <p:stCondLst>
                                            <p:cond delay="4999"/>
                                          </p:stCondLst>
                                        </p:cTn>
                                        <p:tgtEl>
                                          <p:spTgt spid="62"/>
                                        </p:tgtEl>
                                        <p:attrNameLst>
                                          <p:attrName>style.visibility</p:attrName>
                                        </p:attrNameLst>
                                      </p:cBhvr>
                                      <p:to>
                                        <p:strVal val="hidden"/>
                                      </p:to>
                                    </p:set>
                                  </p:childTnLst>
                                </p:cTn>
                              </p:par>
                              <p:par>
                                <p:cTn id="1086" presetID="19" presetClass="exit" presetSubtype="10" fill="hold" grpId="4" nodeType="withEffect">
                                  <p:stCondLst>
                                    <p:cond delay="0"/>
                                  </p:stCondLst>
                                  <p:childTnLst>
                                    <p:anim calcmode="lin" valueType="num">
                                      <p:cBhvr>
                                        <p:cTn id="1087" dur="5000"/>
                                        <p:tgtEl>
                                          <p:spTgt spid="63"/>
                                        </p:tgtEl>
                                        <p:attrNameLst>
                                          <p:attrName>ppt_h</p:attrName>
                                        </p:attrNameLst>
                                      </p:cBhvr>
                                      <p:tavLst>
                                        <p:tav tm="0">
                                          <p:val>
                                            <p:strVal val="ppt_h"/>
                                          </p:val>
                                        </p:tav>
                                        <p:tav tm="100000">
                                          <p:val>
                                            <p:strVal val="ppt_h"/>
                                          </p:val>
                                        </p:tav>
                                      </p:tavLst>
                                    </p:anim>
                                    <p:anim calcmode="lin" valueType="num">
                                      <p:cBhvr>
                                        <p:cTn id="1088" dur="5000"/>
                                        <p:tgtEl>
                                          <p:spTgt spid="6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9" dur="1" fill="hold">
                                          <p:stCondLst>
                                            <p:cond delay="4999"/>
                                          </p:stCondLst>
                                        </p:cTn>
                                        <p:tgtEl>
                                          <p:spTgt spid="63"/>
                                        </p:tgtEl>
                                        <p:attrNameLst>
                                          <p:attrName>style.visibility</p:attrName>
                                        </p:attrNameLst>
                                      </p:cBhvr>
                                      <p:to>
                                        <p:strVal val="hidden"/>
                                      </p:to>
                                    </p:set>
                                  </p:childTnLst>
                                </p:cTn>
                              </p:par>
                              <p:par>
                                <p:cTn id="1090" presetID="19" presetClass="exit" presetSubtype="10" fill="hold" grpId="4" nodeType="withEffect">
                                  <p:stCondLst>
                                    <p:cond delay="0"/>
                                  </p:stCondLst>
                                  <p:childTnLst>
                                    <p:anim calcmode="lin" valueType="num">
                                      <p:cBhvr>
                                        <p:cTn id="1091" dur="5000"/>
                                        <p:tgtEl>
                                          <p:spTgt spid="64"/>
                                        </p:tgtEl>
                                        <p:attrNameLst>
                                          <p:attrName>ppt_h</p:attrName>
                                        </p:attrNameLst>
                                      </p:cBhvr>
                                      <p:tavLst>
                                        <p:tav tm="0">
                                          <p:val>
                                            <p:strVal val="ppt_h"/>
                                          </p:val>
                                        </p:tav>
                                        <p:tav tm="100000">
                                          <p:val>
                                            <p:strVal val="ppt_h"/>
                                          </p:val>
                                        </p:tav>
                                      </p:tavLst>
                                    </p:anim>
                                    <p:anim calcmode="lin" valueType="num">
                                      <p:cBhvr>
                                        <p:cTn id="1092" dur="5000"/>
                                        <p:tgtEl>
                                          <p:spTgt spid="6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3" dur="1" fill="hold">
                                          <p:stCondLst>
                                            <p:cond delay="4999"/>
                                          </p:stCondLst>
                                        </p:cTn>
                                        <p:tgtEl>
                                          <p:spTgt spid="64"/>
                                        </p:tgtEl>
                                        <p:attrNameLst>
                                          <p:attrName>style.visibility</p:attrName>
                                        </p:attrNameLst>
                                      </p:cBhvr>
                                      <p:to>
                                        <p:strVal val="hidden"/>
                                      </p:to>
                                    </p:set>
                                  </p:childTnLst>
                                </p:cTn>
                              </p:par>
                              <p:par>
                                <p:cTn id="1094" presetID="19" presetClass="exit" presetSubtype="10" fill="hold" grpId="4" nodeType="withEffect">
                                  <p:stCondLst>
                                    <p:cond delay="0"/>
                                  </p:stCondLst>
                                  <p:childTnLst>
                                    <p:anim calcmode="lin" valueType="num">
                                      <p:cBhvr>
                                        <p:cTn id="1095" dur="5000"/>
                                        <p:tgtEl>
                                          <p:spTgt spid="65"/>
                                        </p:tgtEl>
                                        <p:attrNameLst>
                                          <p:attrName>ppt_h</p:attrName>
                                        </p:attrNameLst>
                                      </p:cBhvr>
                                      <p:tavLst>
                                        <p:tav tm="0">
                                          <p:val>
                                            <p:strVal val="ppt_h"/>
                                          </p:val>
                                        </p:tav>
                                        <p:tav tm="100000">
                                          <p:val>
                                            <p:strVal val="ppt_h"/>
                                          </p:val>
                                        </p:tav>
                                      </p:tavLst>
                                    </p:anim>
                                    <p:anim calcmode="lin" valueType="num">
                                      <p:cBhvr>
                                        <p:cTn id="1096" dur="5000"/>
                                        <p:tgtEl>
                                          <p:spTgt spid="6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7" dur="1" fill="hold">
                                          <p:stCondLst>
                                            <p:cond delay="4999"/>
                                          </p:stCondLst>
                                        </p:cTn>
                                        <p:tgtEl>
                                          <p:spTgt spid="65"/>
                                        </p:tgtEl>
                                        <p:attrNameLst>
                                          <p:attrName>style.visibility</p:attrName>
                                        </p:attrNameLst>
                                      </p:cBhvr>
                                      <p:to>
                                        <p:strVal val="hidden"/>
                                      </p:to>
                                    </p:set>
                                  </p:childTnLst>
                                </p:cTn>
                              </p:par>
                              <p:par>
                                <p:cTn id="1098" presetID="19" presetClass="exit" presetSubtype="10" fill="hold" grpId="4" nodeType="withEffect">
                                  <p:stCondLst>
                                    <p:cond delay="0"/>
                                  </p:stCondLst>
                                  <p:childTnLst>
                                    <p:anim calcmode="lin" valueType="num">
                                      <p:cBhvr>
                                        <p:cTn id="1099" dur="5000"/>
                                        <p:tgtEl>
                                          <p:spTgt spid="66"/>
                                        </p:tgtEl>
                                        <p:attrNameLst>
                                          <p:attrName>ppt_h</p:attrName>
                                        </p:attrNameLst>
                                      </p:cBhvr>
                                      <p:tavLst>
                                        <p:tav tm="0">
                                          <p:val>
                                            <p:strVal val="ppt_h"/>
                                          </p:val>
                                        </p:tav>
                                        <p:tav tm="100000">
                                          <p:val>
                                            <p:strVal val="ppt_h"/>
                                          </p:val>
                                        </p:tav>
                                      </p:tavLst>
                                    </p:anim>
                                    <p:anim calcmode="lin" valueType="num">
                                      <p:cBhvr>
                                        <p:cTn id="1100" dur="5000"/>
                                        <p:tgtEl>
                                          <p:spTgt spid="6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1" dur="1" fill="hold">
                                          <p:stCondLst>
                                            <p:cond delay="4999"/>
                                          </p:stCondLst>
                                        </p:cTn>
                                        <p:tgtEl>
                                          <p:spTgt spid="66"/>
                                        </p:tgtEl>
                                        <p:attrNameLst>
                                          <p:attrName>style.visibility</p:attrName>
                                        </p:attrNameLst>
                                      </p:cBhvr>
                                      <p:to>
                                        <p:strVal val="hidden"/>
                                      </p:to>
                                    </p:set>
                                  </p:childTnLst>
                                </p:cTn>
                              </p:par>
                              <p:par>
                                <p:cTn id="1102" presetID="19" presetClass="exit" presetSubtype="10" fill="hold" grpId="4" nodeType="withEffect">
                                  <p:stCondLst>
                                    <p:cond delay="0"/>
                                  </p:stCondLst>
                                  <p:childTnLst>
                                    <p:anim calcmode="lin" valueType="num">
                                      <p:cBhvr>
                                        <p:cTn id="1103" dur="5000"/>
                                        <p:tgtEl>
                                          <p:spTgt spid="67"/>
                                        </p:tgtEl>
                                        <p:attrNameLst>
                                          <p:attrName>ppt_h</p:attrName>
                                        </p:attrNameLst>
                                      </p:cBhvr>
                                      <p:tavLst>
                                        <p:tav tm="0">
                                          <p:val>
                                            <p:strVal val="ppt_h"/>
                                          </p:val>
                                        </p:tav>
                                        <p:tav tm="100000">
                                          <p:val>
                                            <p:strVal val="ppt_h"/>
                                          </p:val>
                                        </p:tav>
                                      </p:tavLst>
                                    </p:anim>
                                    <p:anim calcmode="lin" valueType="num">
                                      <p:cBhvr>
                                        <p:cTn id="1104" dur="5000"/>
                                        <p:tgtEl>
                                          <p:spTgt spid="6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5" dur="1" fill="hold">
                                          <p:stCondLst>
                                            <p:cond delay="4999"/>
                                          </p:stCondLst>
                                        </p:cTn>
                                        <p:tgtEl>
                                          <p:spTgt spid="67"/>
                                        </p:tgtEl>
                                        <p:attrNameLst>
                                          <p:attrName>style.visibility</p:attrName>
                                        </p:attrNameLst>
                                      </p:cBhvr>
                                      <p:to>
                                        <p:strVal val="hidden"/>
                                      </p:to>
                                    </p:set>
                                  </p:childTnLst>
                                </p:cTn>
                              </p:par>
                              <p:par>
                                <p:cTn id="1106" presetID="19" presetClass="exit" presetSubtype="10" fill="hold" grpId="4" nodeType="withEffect">
                                  <p:stCondLst>
                                    <p:cond delay="0"/>
                                  </p:stCondLst>
                                  <p:childTnLst>
                                    <p:anim calcmode="lin" valueType="num">
                                      <p:cBhvr>
                                        <p:cTn id="1107" dur="5000"/>
                                        <p:tgtEl>
                                          <p:spTgt spid="68"/>
                                        </p:tgtEl>
                                        <p:attrNameLst>
                                          <p:attrName>ppt_h</p:attrName>
                                        </p:attrNameLst>
                                      </p:cBhvr>
                                      <p:tavLst>
                                        <p:tav tm="0">
                                          <p:val>
                                            <p:strVal val="ppt_h"/>
                                          </p:val>
                                        </p:tav>
                                        <p:tav tm="100000">
                                          <p:val>
                                            <p:strVal val="ppt_h"/>
                                          </p:val>
                                        </p:tav>
                                      </p:tavLst>
                                    </p:anim>
                                    <p:anim calcmode="lin" valueType="num">
                                      <p:cBhvr>
                                        <p:cTn id="1108" dur="5000"/>
                                        <p:tgtEl>
                                          <p:spTgt spid="6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9" dur="1" fill="hold">
                                          <p:stCondLst>
                                            <p:cond delay="4999"/>
                                          </p:stCondLst>
                                        </p:cTn>
                                        <p:tgtEl>
                                          <p:spTgt spid="68"/>
                                        </p:tgtEl>
                                        <p:attrNameLst>
                                          <p:attrName>style.visibility</p:attrName>
                                        </p:attrNameLst>
                                      </p:cBhvr>
                                      <p:to>
                                        <p:strVal val="hidden"/>
                                      </p:to>
                                    </p:set>
                                  </p:childTnLst>
                                </p:cTn>
                              </p:par>
                              <p:par>
                                <p:cTn id="1110" presetID="19" presetClass="exit" presetSubtype="10" fill="hold" grpId="4" nodeType="withEffect">
                                  <p:stCondLst>
                                    <p:cond delay="0"/>
                                  </p:stCondLst>
                                  <p:childTnLst>
                                    <p:anim calcmode="lin" valueType="num">
                                      <p:cBhvr>
                                        <p:cTn id="1111" dur="5000"/>
                                        <p:tgtEl>
                                          <p:spTgt spid="69"/>
                                        </p:tgtEl>
                                        <p:attrNameLst>
                                          <p:attrName>ppt_h</p:attrName>
                                        </p:attrNameLst>
                                      </p:cBhvr>
                                      <p:tavLst>
                                        <p:tav tm="0">
                                          <p:val>
                                            <p:strVal val="ppt_h"/>
                                          </p:val>
                                        </p:tav>
                                        <p:tav tm="100000">
                                          <p:val>
                                            <p:strVal val="ppt_h"/>
                                          </p:val>
                                        </p:tav>
                                      </p:tavLst>
                                    </p:anim>
                                    <p:anim calcmode="lin" valueType="num">
                                      <p:cBhvr>
                                        <p:cTn id="1112" dur="5000"/>
                                        <p:tgtEl>
                                          <p:spTgt spid="6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3" dur="1" fill="hold">
                                          <p:stCondLst>
                                            <p:cond delay="4999"/>
                                          </p:stCondLst>
                                        </p:cTn>
                                        <p:tgtEl>
                                          <p:spTgt spid="69"/>
                                        </p:tgtEl>
                                        <p:attrNameLst>
                                          <p:attrName>style.visibility</p:attrName>
                                        </p:attrNameLst>
                                      </p:cBhvr>
                                      <p:to>
                                        <p:strVal val="hidden"/>
                                      </p:to>
                                    </p:set>
                                  </p:childTnLst>
                                </p:cTn>
                              </p:par>
                              <p:par>
                                <p:cTn id="1114" presetID="17" presetClass="entr" presetSubtype="1" fill="hold" nodeType="withEffect">
                                  <p:stCondLst>
                                    <p:cond delay="0"/>
                                  </p:stCondLst>
                                  <p:childTnLst>
                                    <p:set>
                                      <p:cBhvr>
                                        <p:cTn id="1115" dur="1" fill="hold">
                                          <p:stCondLst>
                                            <p:cond delay="0"/>
                                          </p:stCondLst>
                                        </p:cTn>
                                        <p:tgtEl>
                                          <p:spTgt spid="4"/>
                                        </p:tgtEl>
                                        <p:attrNameLst>
                                          <p:attrName>style.visibility</p:attrName>
                                        </p:attrNameLst>
                                      </p:cBhvr>
                                      <p:to>
                                        <p:strVal val="visible"/>
                                      </p:to>
                                    </p:set>
                                    <p:anim calcmode="lin" valueType="num">
                                      <p:cBhvr>
                                        <p:cTn id="1116" dur="5000" fill="hold"/>
                                        <p:tgtEl>
                                          <p:spTgt spid="4"/>
                                        </p:tgtEl>
                                        <p:attrNameLst>
                                          <p:attrName>ppt_x</p:attrName>
                                        </p:attrNameLst>
                                      </p:cBhvr>
                                      <p:tavLst>
                                        <p:tav tm="0">
                                          <p:val>
                                            <p:strVal val="#ppt_x"/>
                                          </p:val>
                                        </p:tav>
                                        <p:tav tm="100000">
                                          <p:val>
                                            <p:strVal val="#ppt_x"/>
                                          </p:val>
                                        </p:tav>
                                      </p:tavLst>
                                    </p:anim>
                                    <p:anim calcmode="lin" valueType="num">
                                      <p:cBhvr>
                                        <p:cTn id="1117" dur="5000" fill="hold"/>
                                        <p:tgtEl>
                                          <p:spTgt spid="4"/>
                                        </p:tgtEl>
                                        <p:attrNameLst>
                                          <p:attrName>ppt_y</p:attrName>
                                        </p:attrNameLst>
                                      </p:cBhvr>
                                      <p:tavLst>
                                        <p:tav tm="0">
                                          <p:val>
                                            <p:strVal val="#ppt_y-#ppt_h/2"/>
                                          </p:val>
                                        </p:tav>
                                        <p:tav tm="100000">
                                          <p:val>
                                            <p:strVal val="#ppt_y"/>
                                          </p:val>
                                        </p:tav>
                                      </p:tavLst>
                                    </p:anim>
                                    <p:anim calcmode="lin" valueType="num">
                                      <p:cBhvr>
                                        <p:cTn id="1118" dur="5000" fill="hold"/>
                                        <p:tgtEl>
                                          <p:spTgt spid="4"/>
                                        </p:tgtEl>
                                        <p:attrNameLst>
                                          <p:attrName>ppt_w</p:attrName>
                                        </p:attrNameLst>
                                      </p:cBhvr>
                                      <p:tavLst>
                                        <p:tav tm="0">
                                          <p:val>
                                            <p:strVal val="#ppt_w"/>
                                          </p:val>
                                        </p:tav>
                                        <p:tav tm="100000">
                                          <p:val>
                                            <p:strVal val="#ppt_w"/>
                                          </p:val>
                                        </p:tav>
                                      </p:tavLst>
                                    </p:anim>
                                    <p:anim calcmode="lin" valueType="num">
                                      <p:cBhvr>
                                        <p:cTn id="1119" dur="5000" fill="hold"/>
                                        <p:tgtEl>
                                          <p:spTgt spid="4"/>
                                        </p:tgtEl>
                                        <p:attrNameLst>
                                          <p:attrName>ppt_h</p:attrName>
                                        </p:attrNameLst>
                                      </p:cBhvr>
                                      <p:tavLst>
                                        <p:tav tm="0">
                                          <p:val>
                                            <p:fltVal val="0"/>
                                          </p:val>
                                        </p:tav>
                                        <p:tav tm="100000">
                                          <p:val>
                                            <p:strVal val="#ppt_h"/>
                                          </p:val>
                                        </p:tav>
                                      </p:tavLst>
                                    </p:anim>
                                  </p:childTnLst>
                                </p:cTn>
                              </p:par>
                            </p:childTnLst>
                          </p:cTn>
                        </p:par>
                        <p:par>
                          <p:cTn id="1120" fill="hold">
                            <p:stCondLst>
                              <p:cond delay="10000"/>
                            </p:stCondLst>
                            <p:childTnLst>
                              <p:par>
                                <p:cTn id="1121" presetID="17" presetClass="entr" presetSubtype="10" fill="hold" grpId="0" nodeType="afterEffect">
                                  <p:stCondLst>
                                    <p:cond delay="0"/>
                                  </p:stCondLst>
                                  <p:childTnLst>
                                    <p:set>
                                      <p:cBhvr>
                                        <p:cTn id="1122" dur="1" fill="hold">
                                          <p:stCondLst>
                                            <p:cond delay="0"/>
                                          </p:stCondLst>
                                        </p:cTn>
                                        <p:tgtEl>
                                          <p:spTgt spid="70"/>
                                        </p:tgtEl>
                                        <p:attrNameLst>
                                          <p:attrName>style.visibility</p:attrName>
                                        </p:attrNameLst>
                                      </p:cBhvr>
                                      <p:to>
                                        <p:strVal val="visible"/>
                                      </p:to>
                                    </p:set>
                                    <p:anim calcmode="lin" valueType="num">
                                      <p:cBhvr>
                                        <p:cTn id="1123" dur="2000" fill="hold"/>
                                        <p:tgtEl>
                                          <p:spTgt spid="70"/>
                                        </p:tgtEl>
                                        <p:attrNameLst>
                                          <p:attrName>ppt_w</p:attrName>
                                        </p:attrNameLst>
                                      </p:cBhvr>
                                      <p:tavLst>
                                        <p:tav tm="0">
                                          <p:val>
                                            <p:fltVal val="0"/>
                                          </p:val>
                                        </p:tav>
                                        <p:tav tm="100000">
                                          <p:val>
                                            <p:strVal val="#ppt_w"/>
                                          </p:val>
                                        </p:tav>
                                      </p:tavLst>
                                    </p:anim>
                                    <p:anim calcmode="lin" valueType="num">
                                      <p:cBhvr>
                                        <p:cTn id="1124" dur="2000" fill="hold"/>
                                        <p:tgtEl>
                                          <p:spTgt spid="7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0" grpId="0" animBg="1"/>
      <p:bldP spid="50" grpId="1" animBg="1"/>
      <p:bldP spid="50" grpId="2" animBg="1"/>
      <p:bldP spid="50" grpId="3" animBg="1"/>
      <p:bldP spid="50" grpId="4" animBg="1"/>
      <p:bldP spid="51" grpId="0" animBg="1"/>
      <p:bldP spid="51" grpId="1" animBg="1"/>
      <p:bldP spid="51" grpId="2" animBg="1"/>
      <p:bldP spid="51" grpId="3" animBg="1"/>
      <p:bldP spid="51" grpId="4" animBg="1"/>
      <p:bldP spid="52" grpId="0" animBg="1"/>
      <p:bldP spid="52" grpId="1" animBg="1"/>
      <p:bldP spid="52" grpId="2" animBg="1"/>
      <p:bldP spid="52" grpId="3" animBg="1"/>
      <p:bldP spid="52" grpId="4" animBg="1"/>
      <p:bldP spid="53" grpId="0" animBg="1"/>
      <p:bldP spid="53" grpId="1" animBg="1"/>
      <p:bldP spid="53" grpId="2" animBg="1"/>
      <p:bldP spid="53" grpId="3" animBg="1"/>
      <p:bldP spid="53" grpId="4" animBg="1"/>
      <p:bldP spid="54" grpId="0" animBg="1"/>
      <p:bldP spid="54" grpId="1" animBg="1"/>
      <p:bldP spid="54" grpId="2" animBg="1"/>
      <p:bldP spid="54" grpId="3" animBg="1"/>
      <p:bldP spid="54" grpId="4" animBg="1"/>
      <p:bldP spid="55" grpId="0" animBg="1"/>
      <p:bldP spid="55" grpId="1" animBg="1"/>
      <p:bldP spid="55" grpId="2" animBg="1"/>
      <p:bldP spid="55" grpId="3" animBg="1"/>
      <p:bldP spid="55" grpId="4" animBg="1"/>
      <p:bldP spid="56" grpId="0" animBg="1"/>
      <p:bldP spid="56" grpId="1" animBg="1"/>
      <p:bldP spid="56" grpId="2" animBg="1"/>
      <p:bldP spid="56" grpId="3" animBg="1"/>
      <p:bldP spid="56" grpId="4" animBg="1"/>
      <p:bldP spid="57" grpId="0" animBg="1"/>
      <p:bldP spid="57" grpId="1" animBg="1"/>
      <p:bldP spid="57" grpId="2" animBg="1"/>
      <p:bldP spid="57" grpId="3" animBg="1"/>
      <p:bldP spid="57" grpId="4" animBg="1"/>
      <p:bldP spid="58" grpId="0" animBg="1"/>
      <p:bldP spid="58" grpId="1" animBg="1"/>
      <p:bldP spid="58" grpId="2" animBg="1"/>
      <p:bldP spid="58" grpId="3" animBg="1"/>
      <p:bldP spid="58" grpId="4" animBg="1"/>
      <p:bldP spid="59" grpId="0" animBg="1"/>
      <p:bldP spid="59" grpId="1" animBg="1"/>
      <p:bldP spid="59" grpId="2" animBg="1"/>
      <p:bldP spid="59" grpId="3" animBg="1"/>
      <p:bldP spid="59" grpId="4" animBg="1"/>
      <p:bldP spid="60" grpId="0" animBg="1"/>
      <p:bldP spid="60" grpId="1" animBg="1"/>
      <p:bldP spid="60" grpId="2" animBg="1"/>
      <p:bldP spid="60" grpId="3" animBg="1"/>
      <p:bldP spid="60" grpId="4" animBg="1"/>
      <p:bldP spid="61" grpId="0" animBg="1"/>
      <p:bldP spid="61" grpId="1" animBg="1"/>
      <p:bldP spid="61" grpId="2" animBg="1"/>
      <p:bldP spid="61" grpId="3" animBg="1"/>
      <p:bldP spid="61" grpId="4" animBg="1"/>
      <p:bldP spid="62" grpId="0" animBg="1"/>
      <p:bldP spid="62" grpId="1" animBg="1"/>
      <p:bldP spid="62" grpId="2" animBg="1"/>
      <p:bldP spid="62" grpId="3" animBg="1"/>
      <p:bldP spid="62" grpId="4" animBg="1"/>
      <p:bldP spid="63" grpId="0" animBg="1"/>
      <p:bldP spid="63" grpId="1" animBg="1"/>
      <p:bldP spid="63" grpId="2" animBg="1"/>
      <p:bldP spid="63" grpId="3" animBg="1"/>
      <p:bldP spid="63" grpId="4" animBg="1"/>
      <p:bldP spid="64" grpId="0" animBg="1"/>
      <p:bldP spid="64" grpId="1" animBg="1"/>
      <p:bldP spid="64" grpId="2" animBg="1"/>
      <p:bldP spid="64" grpId="3" animBg="1"/>
      <p:bldP spid="64" grpId="4" animBg="1"/>
      <p:bldP spid="65" grpId="0" animBg="1"/>
      <p:bldP spid="65" grpId="1" animBg="1"/>
      <p:bldP spid="65" grpId="2" animBg="1"/>
      <p:bldP spid="65" grpId="3" animBg="1"/>
      <p:bldP spid="65" grpId="4" animBg="1"/>
      <p:bldP spid="66" grpId="0" animBg="1"/>
      <p:bldP spid="66" grpId="1" animBg="1"/>
      <p:bldP spid="66" grpId="2" animBg="1"/>
      <p:bldP spid="66" grpId="3" animBg="1"/>
      <p:bldP spid="66" grpId="4" animBg="1"/>
      <p:bldP spid="67" grpId="0" animBg="1"/>
      <p:bldP spid="67" grpId="1" animBg="1"/>
      <p:bldP spid="67" grpId="2" animBg="1"/>
      <p:bldP spid="67" grpId="3" animBg="1"/>
      <p:bldP spid="67" grpId="4" animBg="1"/>
      <p:bldP spid="68" grpId="0" animBg="1"/>
      <p:bldP spid="68" grpId="1" animBg="1"/>
      <p:bldP spid="68" grpId="2" animBg="1"/>
      <p:bldP spid="68" grpId="3" animBg="1"/>
      <p:bldP spid="68" grpId="4" animBg="1"/>
      <p:bldP spid="69" grpId="0" animBg="1"/>
      <p:bldP spid="69" grpId="1" animBg="1"/>
      <p:bldP spid="69" grpId="2" animBg="1"/>
      <p:bldP spid="69" grpId="3" animBg="1"/>
      <p:bldP spid="69" grpId="4" animBg="1"/>
      <p:bldP spid="70" grpId="0"/>
      <p:bldP spid="7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a:gradFill flip="none" rotWithShape="1">
            <a:gsLst>
              <a:gs pos="0">
                <a:srgbClr val="0038A8"/>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p:spPr>
        <p:txBody>
          <a:bodyPr/>
          <a:lstStyle/>
          <a:p>
            <a:endParaRPr lang="es-ES" dirty="0"/>
          </a:p>
        </p:txBody>
      </p:sp>
      <p:pic>
        <p:nvPicPr>
          <p:cNvPr id="4" name="3 Imagen" descr="jhyu.jpg"/>
          <p:cNvPicPr>
            <a:picLocks noChangeAspect="1"/>
          </p:cNvPicPr>
          <p:nvPr/>
        </p:nvPicPr>
        <p:blipFill>
          <a:blip r:embed="rId2"/>
          <a:stretch>
            <a:fillRect/>
          </a:stretch>
        </p:blipFill>
        <p:spPr>
          <a:xfrm>
            <a:off x="0" y="2510"/>
            <a:ext cx="9144000" cy="5140990"/>
          </a:xfrm>
          <a:prstGeom prst="rect">
            <a:avLst/>
          </a:prstGeom>
        </p:spPr>
      </p:pic>
      <p:sp>
        <p:nvSpPr>
          <p:cNvPr id="5" name="4 Triángulo rectángulo"/>
          <p:cNvSpPr/>
          <p:nvPr/>
        </p:nvSpPr>
        <p:spPr>
          <a:xfrm>
            <a:off x="4572000" y="0"/>
            <a:ext cx="1357322" cy="642924"/>
          </a:xfrm>
          <a:prstGeom prst="rtTriangle">
            <a:avLst/>
          </a:prstGeom>
          <a:gradFill flip="none" rotWithShape="1">
            <a:gsLst>
              <a:gs pos="0">
                <a:srgbClr val="00206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3214678" y="0"/>
            <a:ext cx="1285884" cy="642924"/>
          </a:xfrm>
          <a:prstGeom prst="rtTriangle">
            <a:avLst/>
          </a:prstGeom>
          <a:gradFill flip="none" rotWithShape="1">
            <a:gsLst>
              <a:gs pos="0">
                <a:srgbClr val="00206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4572000" y="285734"/>
            <a:ext cx="1357322" cy="642924"/>
          </a:xfrm>
          <a:prstGeom prst="rtTriangle">
            <a:avLst/>
          </a:prstGeom>
          <a:gradFill flip="none" rotWithShape="1">
            <a:gsLst>
              <a:gs pos="0">
                <a:srgbClr val="00206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a:off x="3214678" y="285734"/>
            <a:ext cx="1285884" cy="642924"/>
          </a:xfrm>
          <a:prstGeom prst="rtTriangle">
            <a:avLst/>
          </a:prstGeom>
          <a:gradFill flip="none" rotWithShape="1">
            <a:gsLst>
              <a:gs pos="0">
                <a:srgbClr val="00206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4572000" y="571504"/>
            <a:ext cx="1357322" cy="642924"/>
          </a:xfrm>
          <a:prstGeom prst="rtTriangle">
            <a:avLst/>
          </a:prstGeom>
          <a:gradFill flip="none" rotWithShape="1">
            <a:gsLst>
              <a:gs pos="0">
                <a:srgbClr val="00206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3214678" y="571504"/>
            <a:ext cx="1285884" cy="642924"/>
          </a:xfrm>
          <a:prstGeom prst="rtTriangle">
            <a:avLst/>
          </a:prstGeom>
          <a:gradFill flip="none" rotWithShape="1">
            <a:gsLst>
              <a:gs pos="0">
                <a:srgbClr val="00206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4572000" y="857238"/>
            <a:ext cx="1357322" cy="642924"/>
          </a:xfrm>
          <a:prstGeom prst="rtTriangle">
            <a:avLst/>
          </a:prstGeom>
          <a:gradFill flip="none" rotWithShape="1">
            <a:gsLst>
              <a:gs pos="0">
                <a:srgbClr val="00206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3214678" y="857238"/>
            <a:ext cx="1285884" cy="642924"/>
          </a:xfrm>
          <a:prstGeom prst="rtTriangle">
            <a:avLst/>
          </a:prstGeom>
          <a:gradFill flip="none" rotWithShape="1">
            <a:gsLst>
              <a:gs pos="0">
                <a:srgbClr val="00206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a:off x="4572000" y="1143008"/>
            <a:ext cx="1357322" cy="642924"/>
          </a:xfrm>
          <a:prstGeom prst="rtTriangle">
            <a:avLst/>
          </a:prstGeom>
          <a:gradFill flip="none" rotWithShape="1">
            <a:gsLst>
              <a:gs pos="0">
                <a:srgbClr val="00206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flipH="1">
            <a:off x="3214678" y="1143008"/>
            <a:ext cx="1285884" cy="642924"/>
          </a:xfrm>
          <a:prstGeom prst="rtTriangle">
            <a:avLst/>
          </a:prstGeom>
          <a:gradFill flip="none" rotWithShape="1">
            <a:gsLst>
              <a:gs pos="0">
                <a:srgbClr val="00206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4572000" y="1428742"/>
            <a:ext cx="1357322" cy="642924"/>
          </a:xfrm>
          <a:prstGeom prst="rtTriangle">
            <a:avLst/>
          </a:prstGeom>
          <a:gradFill flip="none" rotWithShape="1">
            <a:gsLst>
              <a:gs pos="0">
                <a:srgbClr val="00206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flipH="1">
            <a:off x="3214678" y="1428742"/>
            <a:ext cx="1285884" cy="642924"/>
          </a:xfrm>
          <a:prstGeom prst="rtTriangle">
            <a:avLst/>
          </a:prstGeom>
          <a:gradFill flip="none" rotWithShape="1">
            <a:gsLst>
              <a:gs pos="0">
                <a:srgbClr val="00206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a:off x="4572000" y="1714512"/>
            <a:ext cx="1357322" cy="642924"/>
          </a:xfrm>
          <a:prstGeom prst="rtTriangle">
            <a:avLst/>
          </a:prstGeom>
          <a:gradFill flip="none" rotWithShape="1">
            <a:gsLst>
              <a:gs pos="0">
                <a:srgbClr val="00206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flipH="1">
            <a:off x="3214678" y="1714512"/>
            <a:ext cx="1285884" cy="642924"/>
          </a:xfrm>
          <a:prstGeom prst="rtTriangle">
            <a:avLst/>
          </a:prstGeom>
          <a:gradFill flip="none" rotWithShape="1">
            <a:gsLst>
              <a:gs pos="0">
                <a:srgbClr val="00206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a:off x="4572000" y="2071684"/>
            <a:ext cx="1357322" cy="642924"/>
          </a:xfrm>
          <a:prstGeom prst="rtTriangle">
            <a:avLst/>
          </a:prstGeom>
          <a:gradFill flip="none" rotWithShape="1">
            <a:gsLst>
              <a:gs pos="0">
                <a:srgbClr val="00206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flipH="1">
            <a:off x="3214678" y="2071684"/>
            <a:ext cx="1285884" cy="642924"/>
          </a:xfrm>
          <a:prstGeom prst="rtTriangle">
            <a:avLst/>
          </a:prstGeom>
          <a:gradFill flip="none" rotWithShape="1">
            <a:gsLst>
              <a:gs pos="0">
                <a:srgbClr val="00206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a:off x="4572000" y="2286016"/>
            <a:ext cx="1357322" cy="642924"/>
          </a:xfrm>
          <a:prstGeom prst="rtTriangle">
            <a:avLst/>
          </a:prstGeom>
          <a:gradFill flip="none" rotWithShape="1">
            <a:gsLst>
              <a:gs pos="0">
                <a:srgbClr val="00206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rectángulo"/>
          <p:cNvSpPr/>
          <p:nvPr/>
        </p:nvSpPr>
        <p:spPr>
          <a:xfrm flipH="1">
            <a:off x="3214678" y="2286016"/>
            <a:ext cx="1285884" cy="642924"/>
          </a:xfrm>
          <a:prstGeom prst="rtTriangle">
            <a:avLst/>
          </a:prstGeom>
          <a:gradFill flip="none" rotWithShape="1">
            <a:gsLst>
              <a:gs pos="0">
                <a:srgbClr val="00206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rectángulo"/>
          <p:cNvSpPr/>
          <p:nvPr/>
        </p:nvSpPr>
        <p:spPr>
          <a:xfrm>
            <a:off x="4572000" y="2643188"/>
            <a:ext cx="1357322" cy="642924"/>
          </a:xfrm>
          <a:prstGeom prst="rtTriangle">
            <a:avLst/>
          </a:prstGeom>
          <a:gradFill flip="none" rotWithShape="1">
            <a:gsLst>
              <a:gs pos="0">
                <a:srgbClr val="00206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rectángulo"/>
          <p:cNvSpPr/>
          <p:nvPr/>
        </p:nvSpPr>
        <p:spPr>
          <a:xfrm flipH="1">
            <a:off x="3214678" y="2643188"/>
            <a:ext cx="1285884" cy="642924"/>
          </a:xfrm>
          <a:prstGeom prst="rtTriangle">
            <a:avLst/>
          </a:prstGeom>
          <a:gradFill flip="none" rotWithShape="1">
            <a:gsLst>
              <a:gs pos="0">
                <a:srgbClr val="00206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rectángulo"/>
          <p:cNvSpPr/>
          <p:nvPr/>
        </p:nvSpPr>
        <p:spPr>
          <a:xfrm>
            <a:off x="4572000" y="2928958"/>
            <a:ext cx="1357322" cy="642924"/>
          </a:xfrm>
          <a:prstGeom prst="rtTriangle">
            <a:avLst/>
          </a:prstGeom>
          <a:gradFill flip="none" rotWithShape="1">
            <a:gsLst>
              <a:gs pos="0">
                <a:srgbClr val="00206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rectángulo"/>
          <p:cNvSpPr/>
          <p:nvPr/>
        </p:nvSpPr>
        <p:spPr>
          <a:xfrm flipH="1">
            <a:off x="3214678" y="2928958"/>
            <a:ext cx="1285884" cy="642924"/>
          </a:xfrm>
          <a:prstGeom prst="rtTriangle">
            <a:avLst/>
          </a:prstGeom>
          <a:gradFill flip="none" rotWithShape="1">
            <a:gsLst>
              <a:gs pos="0">
                <a:srgbClr val="00206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rectángulo"/>
          <p:cNvSpPr/>
          <p:nvPr/>
        </p:nvSpPr>
        <p:spPr>
          <a:xfrm>
            <a:off x="4572000" y="3214692"/>
            <a:ext cx="1357322" cy="642924"/>
          </a:xfrm>
          <a:prstGeom prst="rtTriangle">
            <a:avLst/>
          </a:prstGeom>
          <a:gradFill flip="none" rotWithShape="1">
            <a:gsLst>
              <a:gs pos="0">
                <a:srgbClr val="00206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rectángulo"/>
          <p:cNvSpPr/>
          <p:nvPr/>
        </p:nvSpPr>
        <p:spPr>
          <a:xfrm flipH="1">
            <a:off x="3214678" y="3214692"/>
            <a:ext cx="1285884" cy="642924"/>
          </a:xfrm>
          <a:prstGeom prst="rtTriangle">
            <a:avLst/>
          </a:prstGeom>
          <a:gradFill flip="none" rotWithShape="1">
            <a:gsLst>
              <a:gs pos="0">
                <a:srgbClr val="00206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rectángulo"/>
          <p:cNvSpPr/>
          <p:nvPr/>
        </p:nvSpPr>
        <p:spPr>
          <a:xfrm>
            <a:off x="4572000" y="3500462"/>
            <a:ext cx="1357322" cy="642924"/>
          </a:xfrm>
          <a:prstGeom prst="rtTriangle">
            <a:avLst/>
          </a:prstGeom>
          <a:gradFill flip="none" rotWithShape="1">
            <a:gsLst>
              <a:gs pos="0">
                <a:srgbClr val="00206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rectángulo"/>
          <p:cNvSpPr/>
          <p:nvPr/>
        </p:nvSpPr>
        <p:spPr>
          <a:xfrm flipH="1">
            <a:off x="3214678" y="3500462"/>
            <a:ext cx="1285884" cy="642924"/>
          </a:xfrm>
          <a:prstGeom prst="rtTriangle">
            <a:avLst/>
          </a:prstGeom>
          <a:gradFill flip="none" rotWithShape="1">
            <a:gsLst>
              <a:gs pos="0">
                <a:srgbClr val="00206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rectángulo"/>
          <p:cNvSpPr/>
          <p:nvPr/>
        </p:nvSpPr>
        <p:spPr>
          <a:xfrm>
            <a:off x="4572000" y="3786196"/>
            <a:ext cx="1357322" cy="642924"/>
          </a:xfrm>
          <a:prstGeom prst="rtTriangle">
            <a:avLst/>
          </a:prstGeom>
          <a:gradFill flip="none" rotWithShape="1">
            <a:gsLst>
              <a:gs pos="0">
                <a:srgbClr val="00206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rectángulo"/>
          <p:cNvSpPr/>
          <p:nvPr/>
        </p:nvSpPr>
        <p:spPr>
          <a:xfrm flipH="1">
            <a:off x="3214678" y="3786196"/>
            <a:ext cx="1285884" cy="642924"/>
          </a:xfrm>
          <a:prstGeom prst="rtTriangle">
            <a:avLst/>
          </a:prstGeom>
          <a:gradFill flip="none" rotWithShape="1">
            <a:gsLst>
              <a:gs pos="0">
                <a:srgbClr val="00206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rectángulo"/>
          <p:cNvSpPr/>
          <p:nvPr/>
        </p:nvSpPr>
        <p:spPr>
          <a:xfrm>
            <a:off x="4572000" y="4071966"/>
            <a:ext cx="1357322" cy="642924"/>
          </a:xfrm>
          <a:prstGeom prst="rtTriangle">
            <a:avLst/>
          </a:prstGeom>
          <a:gradFill flip="none" rotWithShape="1">
            <a:gsLst>
              <a:gs pos="0">
                <a:srgbClr val="00206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iángulo rectángulo"/>
          <p:cNvSpPr/>
          <p:nvPr/>
        </p:nvSpPr>
        <p:spPr>
          <a:xfrm flipH="1">
            <a:off x="3214678" y="4071966"/>
            <a:ext cx="1285884" cy="642924"/>
          </a:xfrm>
          <a:prstGeom prst="rtTriangle">
            <a:avLst/>
          </a:prstGeom>
          <a:gradFill flip="none" rotWithShape="1">
            <a:gsLst>
              <a:gs pos="0">
                <a:srgbClr val="00206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riángulo rectángulo"/>
          <p:cNvSpPr/>
          <p:nvPr/>
        </p:nvSpPr>
        <p:spPr>
          <a:xfrm>
            <a:off x="4572000" y="4429138"/>
            <a:ext cx="1357322" cy="642924"/>
          </a:xfrm>
          <a:prstGeom prst="rtTriangle">
            <a:avLst/>
          </a:prstGeom>
          <a:gradFill flip="none" rotWithShape="1">
            <a:gsLst>
              <a:gs pos="0">
                <a:srgbClr val="00206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riángulo rectángulo"/>
          <p:cNvSpPr/>
          <p:nvPr/>
        </p:nvSpPr>
        <p:spPr>
          <a:xfrm flipH="1">
            <a:off x="3214678" y="4429138"/>
            <a:ext cx="1285884" cy="642924"/>
          </a:xfrm>
          <a:prstGeom prst="rtTriangle">
            <a:avLst/>
          </a:prstGeom>
          <a:gradFill flip="none" rotWithShape="1">
            <a:gsLst>
              <a:gs pos="0">
                <a:srgbClr val="00206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riángulo rectángulo"/>
          <p:cNvSpPr/>
          <p:nvPr/>
        </p:nvSpPr>
        <p:spPr>
          <a:xfrm>
            <a:off x="4572000" y="4750600"/>
            <a:ext cx="1357322" cy="642924"/>
          </a:xfrm>
          <a:prstGeom prst="rtTriangle">
            <a:avLst/>
          </a:prstGeom>
          <a:gradFill flip="none" rotWithShape="1">
            <a:gsLst>
              <a:gs pos="0">
                <a:srgbClr val="00206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riángulo rectángulo"/>
          <p:cNvSpPr/>
          <p:nvPr/>
        </p:nvSpPr>
        <p:spPr>
          <a:xfrm flipH="1">
            <a:off x="3214678" y="4750600"/>
            <a:ext cx="1285884" cy="642924"/>
          </a:xfrm>
          <a:prstGeom prst="rtTriangle">
            <a:avLst/>
          </a:prstGeom>
          <a:gradFill flip="none" rotWithShape="1">
            <a:gsLst>
              <a:gs pos="0">
                <a:srgbClr val="00206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CuadroTexto"/>
          <p:cNvSpPr txBox="1"/>
          <p:nvPr/>
        </p:nvSpPr>
        <p:spPr>
          <a:xfrm>
            <a:off x="5500694" y="571486"/>
            <a:ext cx="3357586" cy="1815882"/>
          </a:xfrm>
          <a:prstGeom prst="rect">
            <a:avLst/>
          </a:prstGeom>
          <a:noFill/>
        </p:spPr>
        <p:txBody>
          <a:bodyPr wrap="square" rtlCol="0">
            <a:spAutoFit/>
          </a:bodyPr>
          <a:lstStyle/>
          <a:p>
            <a:pPr algn="ctr"/>
            <a:r>
              <a:rPr lang="es-E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Si  abandonas  el  proceso, abandonas  tus  sueños</a:t>
            </a:r>
            <a:endParaRPr lang="es-ES" sz="28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endParaRPr>
          </a:p>
        </p:txBody>
      </p:sp>
      <p:sp>
        <p:nvSpPr>
          <p:cNvPr id="40" name="39 Rectángulo"/>
          <p:cNvSpPr/>
          <p:nvPr/>
        </p:nvSpPr>
        <p:spPr>
          <a:xfrm>
            <a:off x="-214346" y="0"/>
            <a:ext cx="9715568" cy="5429270"/>
          </a:xfrm>
          <a:prstGeom prst="rec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0"/>
                                        </p:tgtEl>
                                        <p:attrNameLst>
                                          <p:attrName>style.opacity</p:attrName>
                                        </p:attrNameLst>
                                      </p:cBhvr>
                                      <p:to>
                                        <p:strVal val="0"/>
                                      </p:to>
                                    </p:set>
                                    <p:animEffect filter="image" prLst="opacity: 0">
                                      <p:cBhvr rctx="IE">
                                        <p:cTn id="7" dur="indefinite"/>
                                        <p:tgtEl>
                                          <p:spTgt spid="40"/>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ppt_x"/>
                                          </p:val>
                                        </p:tav>
                                        <p:tav tm="100000">
                                          <p:val>
                                            <p:strVal val="#ppt_x"/>
                                          </p:val>
                                        </p:tav>
                                      </p:tavLst>
                                    </p:anim>
                                    <p:anim calcmode="lin" valueType="num">
                                      <p:cBhvr additive="base">
                                        <p:cTn id="11" dur="5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ppt_x"/>
                                          </p:val>
                                        </p:tav>
                                        <p:tav tm="100000">
                                          <p:val>
                                            <p:strVal val="#ppt_x"/>
                                          </p:val>
                                        </p:tav>
                                      </p:tavLst>
                                    </p:anim>
                                    <p:anim calcmode="lin" valueType="num">
                                      <p:cBhvr additive="base">
                                        <p:cTn id="15" dur="5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ppt_x"/>
                                          </p:val>
                                        </p:tav>
                                        <p:tav tm="100000">
                                          <p:val>
                                            <p:strVal val="#ppt_x"/>
                                          </p:val>
                                        </p:tav>
                                      </p:tavLst>
                                    </p:anim>
                                    <p:anim calcmode="lin" valueType="num">
                                      <p:cBhvr additive="base">
                                        <p:cTn id="19" dur="5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ppt_x"/>
                                          </p:val>
                                        </p:tav>
                                        <p:tav tm="100000">
                                          <p:val>
                                            <p:strVal val="#ppt_x"/>
                                          </p:val>
                                        </p:tav>
                                      </p:tavLst>
                                    </p:anim>
                                    <p:anim calcmode="lin" valueType="num">
                                      <p:cBhvr additive="base">
                                        <p:cTn id="23" dur="5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ppt_x"/>
                                          </p:val>
                                        </p:tav>
                                        <p:tav tm="100000">
                                          <p:val>
                                            <p:strVal val="#ppt_x"/>
                                          </p:val>
                                        </p:tav>
                                      </p:tavLst>
                                    </p:anim>
                                    <p:anim calcmode="lin" valueType="num">
                                      <p:cBhvr additive="base">
                                        <p:cTn id="27" dur="5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ppt_x"/>
                                          </p:val>
                                        </p:tav>
                                        <p:tav tm="100000">
                                          <p:val>
                                            <p:strVal val="#ppt_x"/>
                                          </p:val>
                                        </p:tav>
                                      </p:tavLst>
                                    </p:anim>
                                    <p:anim calcmode="lin" valueType="num">
                                      <p:cBhvr additive="base">
                                        <p:cTn id="31" dur="5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ppt_x"/>
                                          </p:val>
                                        </p:tav>
                                        <p:tav tm="100000">
                                          <p:val>
                                            <p:strVal val="#ppt_x"/>
                                          </p:val>
                                        </p:tav>
                                      </p:tavLst>
                                    </p:anim>
                                    <p:anim calcmode="lin" valueType="num">
                                      <p:cBhvr additive="base">
                                        <p:cTn id="35" dur="5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ppt_x"/>
                                          </p:val>
                                        </p:tav>
                                        <p:tav tm="100000">
                                          <p:val>
                                            <p:strVal val="#ppt_x"/>
                                          </p:val>
                                        </p:tav>
                                      </p:tavLst>
                                    </p:anim>
                                    <p:anim calcmode="lin" valueType="num">
                                      <p:cBhvr additive="base">
                                        <p:cTn id="39" dur="5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ppt_x"/>
                                          </p:val>
                                        </p:tav>
                                        <p:tav tm="100000">
                                          <p:val>
                                            <p:strVal val="#ppt_x"/>
                                          </p:val>
                                        </p:tav>
                                      </p:tavLst>
                                    </p:anim>
                                    <p:anim calcmode="lin" valueType="num">
                                      <p:cBhvr additive="base">
                                        <p:cTn id="43" dur="5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ppt_x"/>
                                          </p:val>
                                        </p:tav>
                                        <p:tav tm="100000">
                                          <p:val>
                                            <p:strVal val="#ppt_x"/>
                                          </p:val>
                                        </p:tav>
                                      </p:tavLst>
                                    </p:anim>
                                    <p:anim calcmode="lin" valueType="num">
                                      <p:cBhvr additive="base">
                                        <p:cTn id="47" dur="5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ppt_x"/>
                                          </p:val>
                                        </p:tav>
                                        <p:tav tm="100000">
                                          <p:val>
                                            <p:strVal val="#ppt_x"/>
                                          </p:val>
                                        </p:tav>
                                      </p:tavLst>
                                    </p:anim>
                                    <p:anim calcmode="lin" valueType="num">
                                      <p:cBhvr additive="base">
                                        <p:cTn id="51" dur="5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ppt_x"/>
                                          </p:val>
                                        </p:tav>
                                        <p:tav tm="100000">
                                          <p:val>
                                            <p:strVal val="#ppt_x"/>
                                          </p:val>
                                        </p:tav>
                                      </p:tavLst>
                                    </p:anim>
                                    <p:anim calcmode="lin" valueType="num">
                                      <p:cBhvr additive="base">
                                        <p:cTn id="55" dur="5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ppt_x"/>
                                          </p:val>
                                        </p:tav>
                                        <p:tav tm="100000">
                                          <p:val>
                                            <p:strVal val="#ppt_x"/>
                                          </p:val>
                                        </p:tav>
                                      </p:tavLst>
                                    </p:anim>
                                    <p:anim calcmode="lin" valueType="num">
                                      <p:cBhvr additive="base">
                                        <p:cTn id="59" dur="5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ppt_x"/>
                                          </p:val>
                                        </p:tav>
                                        <p:tav tm="100000">
                                          <p:val>
                                            <p:strVal val="#ppt_x"/>
                                          </p:val>
                                        </p:tav>
                                      </p:tavLst>
                                    </p:anim>
                                    <p:anim calcmode="lin" valueType="num">
                                      <p:cBhvr additive="base">
                                        <p:cTn id="63" dur="5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0" fill="hold"/>
                                        <p:tgtEl>
                                          <p:spTgt spid="19"/>
                                        </p:tgtEl>
                                        <p:attrNameLst>
                                          <p:attrName>ppt_x</p:attrName>
                                        </p:attrNameLst>
                                      </p:cBhvr>
                                      <p:tavLst>
                                        <p:tav tm="0">
                                          <p:val>
                                            <p:strVal val="#ppt_x"/>
                                          </p:val>
                                        </p:tav>
                                        <p:tav tm="100000">
                                          <p:val>
                                            <p:strVal val="#ppt_x"/>
                                          </p:val>
                                        </p:tav>
                                      </p:tavLst>
                                    </p:anim>
                                    <p:anim calcmode="lin" valueType="num">
                                      <p:cBhvr additive="base">
                                        <p:cTn id="67" dur="5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0" fill="hold"/>
                                        <p:tgtEl>
                                          <p:spTgt spid="20"/>
                                        </p:tgtEl>
                                        <p:attrNameLst>
                                          <p:attrName>ppt_x</p:attrName>
                                        </p:attrNameLst>
                                      </p:cBhvr>
                                      <p:tavLst>
                                        <p:tav tm="0">
                                          <p:val>
                                            <p:strVal val="#ppt_x"/>
                                          </p:val>
                                        </p:tav>
                                        <p:tav tm="100000">
                                          <p:val>
                                            <p:strVal val="#ppt_x"/>
                                          </p:val>
                                        </p:tav>
                                      </p:tavLst>
                                    </p:anim>
                                    <p:anim calcmode="lin" valueType="num">
                                      <p:cBhvr additive="base">
                                        <p:cTn id="71" dur="5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5000" fill="hold"/>
                                        <p:tgtEl>
                                          <p:spTgt spid="21"/>
                                        </p:tgtEl>
                                        <p:attrNameLst>
                                          <p:attrName>ppt_x</p:attrName>
                                        </p:attrNameLst>
                                      </p:cBhvr>
                                      <p:tavLst>
                                        <p:tav tm="0">
                                          <p:val>
                                            <p:strVal val="#ppt_x"/>
                                          </p:val>
                                        </p:tav>
                                        <p:tav tm="100000">
                                          <p:val>
                                            <p:strVal val="#ppt_x"/>
                                          </p:val>
                                        </p:tav>
                                      </p:tavLst>
                                    </p:anim>
                                    <p:anim calcmode="lin" valueType="num">
                                      <p:cBhvr additive="base">
                                        <p:cTn id="75" dur="5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5000" fill="hold"/>
                                        <p:tgtEl>
                                          <p:spTgt spid="22"/>
                                        </p:tgtEl>
                                        <p:attrNameLst>
                                          <p:attrName>ppt_x</p:attrName>
                                        </p:attrNameLst>
                                      </p:cBhvr>
                                      <p:tavLst>
                                        <p:tav tm="0">
                                          <p:val>
                                            <p:strVal val="#ppt_x"/>
                                          </p:val>
                                        </p:tav>
                                        <p:tav tm="100000">
                                          <p:val>
                                            <p:strVal val="#ppt_x"/>
                                          </p:val>
                                        </p:tav>
                                      </p:tavLst>
                                    </p:anim>
                                    <p:anim calcmode="lin" valueType="num">
                                      <p:cBhvr additive="base">
                                        <p:cTn id="79" dur="5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5000" fill="hold"/>
                                        <p:tgtEl>
                                          <p:spTgt spid="23"/>
                                        </p:tgtEl>
                                        <p:attrNameLst>
                                          <p:attrName>ppt_x</p:attrName>
                                        </p:attrNameLst>
                                      </p:cBhvr>
                                      <p:tavLst>
                                        <p:tav tm="0">
                                          <p:val>
                                            <p:strVal val="#ppt_x"/>
                                          </p:val>
                                        </p:tav>
                                        <p:tav tm="100000">
                                          <p:val>
                                            <p:strVal val="#ppt_x"/>
                                          </p:val>
                                        </p:tav>
                                      </p:tavLst>
                                    </p:anim>
                                    <p:anim calcmode="lin" valueType="num">
                                      <p:cBhvr additive="base">
                                        <p:cTn id="83" dur="5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5000" fill="hold"/>
                                        <p:tgtEl>
                                          <p:spTgt spid="24"/>
                                        </p:tgtEl>
                                        <p:attrNameLst>
                                          <p:attrName>ppt_x</p:attrName>
                                        </p:attrNameLst>
                                      </p:cBhvr>
                                      <p:tavLst>
                                        <p:tav tm="0">
                                          <p:val>
                                            <p:strVal val="#ppt_x"/>
                                          </p:val>
                                        </p:tav>
                                        <p:tav tm="100000">
                                          <p:val>
                                            <p:strVal val="#ppt_x"/>
                                          </p:val>
                                        </p:tav>
                                      </p:tavLst>
                                    </p:anim>
                                    <p:anim calcmode="lin" valueType="num">
                                      <p:cBhvr additive="base">
                                        <p:cTn id="87" dur="5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5000" fill="hold"/>
                                        <p:tgtEl>
                                          <p:spTgt spid="25"/>
                                        </p:tgtEl>
                                        <p:attrNameLst>
                                          <p:attrName>ppt_x</p:attrName>
                                        </p:attrNameLst>
                                      </p:cBhvr>
                                      <p:tavLst>
                                        <p:tav tm="0">
                                          <p:val>
                                            <p:strVal val="#ppt_x"/>
                                          </p:val>
                                        </p:tav>
                                        <p:tav tm="100000">
                                          <p:val>
                                            <p:strVal val="#ppt_x"/>
                                          </p:val>
                                        </p:tav>
                                      </p:tavLst>
                                    </p:anim>
                                    <p:anim calcmode="lin" valueType="num">
                                      <p:cBhvr additive="base">
                                        <p:cTn id="91" dur="5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5000" fill="hold"/>
                                        <p:tgtEl>
                                          <p:spTgt spid="26"/>
                                        </p:tgtEl>
                                        <p:attrNameLst>
                                          <p:attrName>ppt_x</p:attrName>
                                        </p:attrNameLst>
                                      </p:cBhvr>
                                      <p:tavLst>
                                        <p:tav tm="0">
                                          <p:val>
                                            <p:strVal val="#ppt_x"/>
                                          </p:val>
                                        </p:tav>
                                        <p:tav tm="100000">
                                          <p:val>
                                            <p:strVal val="#ppt_x"/>
                                          </p:val>
                                        </p:tav>
                                      </p:tavLst>
                                    </p:anim>
                                    <p:anim calcmode="lin" valueType="num">
                                      <p:cBhvr additive="base">
                                        <p:cTn id="95" dur="50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5000" fill="hold"/>
                                        <p:tgtEl>
                                          <p:spTgt spid="27"/>
                                        </p:tgtEl>
                                        <p:attrNameLst>
                                          <p:attrName>ppt_x</p:attrName>
                                        </p:attrNameLst>
                                      </p:cBhvr>
                                      <p:tavLst>
                                        <p:tav tm="0">
                                          <p:val>
                                            <p:strVal val="#ppt_x"/>
                                          </p:val>
                                        </p:tav>
                                        <p:tav tm="100000">
                                          <p:val>
                                            <p:strVal val="#ppt_x"/>
                                          </p:val>
                                        </p:tav>
                                      </p:tavLst>
                                    </p:anim>
                                    <p:anim calcmode="lin" valueType="num">
                                      <p:cBhvr additive="base">
                                        <p:cTn id="99" dur="5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5000" fill="hold"/>
                                        <p:tgtEl>
                                          <p:spTgt spid="28"/>
                                        </p:tgtEl>
                                        <p:attrNameLst>
                                          <p:attrName>ppt_x</p:attrName>
                                        </p:attrNameLst>
                                      </p:cBhvr>
                                      <p:tavLst>
                                        <p:tav tm="0">
                                          <p:val>
                                            <p:strVal val="#ppt_x"/>
                                          </p:val>
                                        </p:tav>
                                        <p:tav tm="100000">
                                          <p:val>
                                            <p:strVal val="#ppt_x"/>
                                          </p:val>
                                        </p:tav>
                                      </p:tavLst>
                                    </p:anim>
                                    <p:anim calcmode="lin" valueType="num">
                                      <p:cBhvr additive="base">
                                        <p:cTn id="103" dur="5000" fill="hold"/>
                                        <p:tgtEl>
                                          <p:spTgt spid="28"/>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5000" fill="hold"/>
                                        <p:tgtEl>
                                          <p:spTgt spid="29"/>
                                        </p:tgtEl>
                                        <p:attrNameLst>
                                          <p:attrName>ppt_x</p:attrName>
                                        </p:attrNameLst>
                                      </p:cBhvr>
                                      <p:tavLst>
                                        <p:tav tm="0">
                                          <p:val>
                                            <p:strVal val="#ppt_x"/>
                                          </p:val>
                                        </p:tav>
                                        <p:tav tm="100000">
                                          <p:val>
                                            <p:strVal val="#ppt_x"/>
                                          </p:val>
                                        </p:tav>
                                      </p:tavLst>
                                    </p:anim>
                                    <p:anim calcmode="lin" valueType="num">
                                      <p:cBhvr additive="base">
                                        <p:cTn id="107" dur="5000" fill="hold"/>
                                        <p:tgtEl>
                                          <p:spTgt spid="29"/>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5000" fill="hold"/>
                                        <p:tgtEl>
                                          <p:spTgt spid="30"/>
                                        </p:tgtEl>
                                        <p:attrNameLst>
                                          <p:attrName>ppt_x</p:attrName>
                                        </p:attrNameLst>
                                      </p:cBhvr>
                                      <p:tavLst>
                                        <p:tav tm="0">
                                          <p:val>
                                            <p:strVal val="#ppt_x"/>
                                          </p:val>
                                        </p:tav>
                                        <p:tav tm="100000">
                                          <p:val>
                                            <p:strVal val="#ppt_x"/>
                                          </p:val>
                                        </p:tav>
                                      </p:tavLst>
                                    </p:anim>
                                    <p:anim calcmode="lin" valueType="num">
                                      <p:cBhvr additive="base">
                                        <p:cTn id="111" dur="5000" fill="hold"/>
                                        <p:tgtEl>
                                          <p:spTgt spid="30"/>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5000" fill="hold"/>
                                        <p:tgtEl>
                                          <p:spTgt spid="31"/>
                                        </p:tgtEl>
                                        <p:attrNameLst>
                                          <p:attrName>ppt_x</p:attrName>
                                        </p:attrNameLst>
                                      </p:cBhvr>
                                      <p:tavLst>
                                        <p:tav tm="0">
                                          <p:val>
                                            <p:strVal val="#ppt_x"/>
                                          </p:val>
                                        </p:tav>
                                        <p:tav tm="100000">
                                          <p:val>
                                            <p:strVal val="#ppt_x"/>
                                          </p:val>
                                        </p:tav>
                                      </p:tavLst>
                                    </p:anim>
                                    <p:anim calcmode="lin" valueType="num">
                                      <p:cBhvr additive="base">
                                        <p:cTn id="115" dur="5000" fill="hold"/>
                                        <p:tgtEl>
                                          <p:spTgt spid="31"/>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5000" fill="hold"/>
                                        <p:tgtEl>
                                          <p:spTgt spid="32"/>
                                        </p:tgtEl>
                                        <p:attrNameLst>
                                          <p:attrName>ppt_x</p:attrName>
                                        </p:attrNameLst>
                                      </p:cBhvr>
                                      <p:tavLst>
                                        <p:tav tm="0">
                                          <p:val>
                                            <p:strVal val="#ppt_x"/>
                                          </p:val>
                                        </p:tav>
                                        <p:tav tm="100000">
                                          <p:val>
                                            <p:strVal val="#ppt_x"/>
                                          </p:val>
                                        </p:tav>
                                      </p:tavLst>
                                    </p:anim>
                                    <p:anim calcmode="lin" valueType="num">
                                      <p:cBhvr additive="base">
                                        <p:cTn id="119" dur="5000" fill="hold"/>
                                        <p:tgtEl>
                                          <p:spTgt spid="32"/>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5000" fill="hold"/>
                                        <p:tgtEl>
                                          <p:spTgt spid="33"/>
                                        </p:tgtEl>
                                        <p:attrNameLst>
                                          <p:attrName>ppt_x</p:attrName>
                                        </p:attrNameLst>
                                      </p:cBhvr>
                                      <p:tavLst>
                                        <p:tav tm="0">
                                          <p:val>
                                            <p:strVal val="#ppt_x"/>
                                          </p:val>
                                        </p:tav>
                                        <p:tav tm="100000">
                                          <p:val>
                                            <p:strVal val="#ppt_x"/>
                                          </p:val>
                                        </p:tav>
                                      </p:tavLst>
                                    </p:anim>
                                    <p:anim calcmode="lin" valueType="num">
                                      <p:cBhvr additive="base">
                                        <p:cTn id="123" dur="5000" fill="hold"/>
                                        <p:tgtEl>
                                          <p:spTgt spid="33"/>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5000" fill="hold"/>
                                        <p:tgtEl>
                                          <p:spTgt spid="34"/>
                                        </p:tgtEl>
                                        <p:attrNameLst>
                                          <p:attrName>ppt_x</p:attrName>
                                        </p:attrNameLst>
                                      </p:cBhvr>
                                      <p:tavLst>
                                        <p:tav tm="0">
                                          <p:val>
                                            <p:strVal val="#ppt_x"/>
                                          </p:val>
                                        </p:tav>
                                        <p:tav tm="100000">
                                          <p:val>
                                            <p:strVal val="#ppt_x"/>
                                          </p:val>
                                        </p:tav>
                                      </p:tavLst>
                                    </p:anim>
                                    <p:anim calcmode="lin" valueType="num">
                                      <p:cBhvr additive="base">
                                        <p:cTn id="127" dur="5000" fill="hold"/>
                                        <p:tgtEl>
                                          <p:spTgt spid="34"/>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additive="base">
                                        <p:cTn id="130" dur="5000" fill="hold"/>
                                        <p:tgtEl>
                                          <p:spTgt spid="35"/>
                                        </p:tgtEl>
                                        <p:attrNameLst>
                                          <p:attrName>ppt_x</p:attrName>
                                        </p:attrNameLst>
                                      </p:cBhvr>
                                      <p:tavLst>
                                        <p:tav tm="0">
                                          <p:val>
                                            <p:strVal val="#ppt_x"/>
                                          </p:val>
                                        </p:tav>
                                        <p:tav tm="100000">
                                          <p:val>
                                            <p:strVal val="#ppt_x"/>
                                          </p:val>
                                        </p:tav>
                                      </p:tavLst>
                                    </p:anim>
                                    <p:anim calcmode="lin" valueType="num">
                                      <p:cBhvr additive="base">
                                        <p:cTn id="131" dur="5000" fill="hold"/>
                                        <p:tgtEl>
                                          <p:spTgt spid="35"/>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additive="base">
                                        <p:cTn id="134" dur="5000" fill="hold"/>
                                        <p:tgtEl>
                                          <p:spTgt spid="36"/>
                                        </p:tgtEl>
                                        <p:attrNameLst>
                                          <p:attrName>ppt_x</p:attrName>
                                        </p:attrNameLst>
                                      </p:cBhvr>
                                      <p:tavLst>
                                        <p:tav tm="0">
                                          <p:val>
                                            <p:strVal val="#ppt_x"/>
                                          </p:val>
                                        </p:tav>
                                        <p:tav tm="100000">
                                          <p:val>
                                            <p:strVal val="#ppt_x"/>
                                          </p:val>
                                        </p:tav>
                                      </p:tavLst>
                                    </p:anim>
                                    <p:anim calcmode="lin" valueType="num">
                                      <p:cBhvr additive="base">
                                        <p:cTn id="135" dur="5000" fill="hold"/>
                                        <p:tgtEl>
                                          <p:spTgt spid="36"/>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37"/>
                                        </p:tgtEl>
                                        <p:attrNameLst>
                                          <p:attrName>style.visibility</p:attrName>
                                        </p:attrNameLst>
                                      </p:cBhvr>
                                      <p:to>
                                        <p:strVal val="visible"/>
                                      </p:to>
                                    </p:set>
                                    <p:anim calcmode="lin" valueType="num">
                                      <p:cBhvr additive="base">
                                        <p:cTn id="138" dur="5000" fill="hold"/>
                                        <p:tgtEl>
                                          <p:spTgt spid="37"/>
                                        </p:tgtEl>
                                        <p:attrNameLst>
                                          <p:attrName>ppt_x</p:attrName>
                                        </p:attrNameLst>
                                      </p:cBhvr>
                                      <p:tavLst>
                                        <p:tav tm="0">
                                          <p:val>
                                            <p:strVal val="#ppt_x"/>
                                          </p:val>
                                        </p:tav>
                                        <p:tav tm="100000">
                                          <p:val>
                                            <p:strVal val="#ppt_x"/>
                                          </p:val>
                                        </p:tav>
                                      </p:tavLst>
                                    </p:anim>
                                    <p:anim calcmode="lin" valueType="num">
                                      <p:cBhvr additive="base">
                                        <p:cTn id="139" dur="5000" fill="hold"/>
                                        <p:tgtEl>
                                          <p:spTgt spid="37"/>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38"/>
                                        </p:tgtEl>
                                        <p:attrNameLst>
                                          <p:attrName>style.visibility</p:attrName>
                                        </p:attrNameLst>
                                      </p:cBhvr>
                                      <p:to>
                                        <p:strVal val="visible"/>
                                      </p:to>
                                    </p:set>
                                    <p:anim calcmode="lin" valueType="num">
                                      <p:cBhvr additive="base">
                                        <p:cTn id="142" dur="5000" fill="hold"/>
                                        <p:tgtEl>
                                          <p:spTgt spid="38"/>
                                        </p:tgtEl>
                                        <p:attrNameLst>
                                          <p:attrName>ppt_x</p:attrName>
                                        </p:attrNameLst>
                                      </p:cBhvr>
                                      <p:tavLst>
                                        <p:tav tm="0">
                                          <p:val>
                                            <p:strVal val="#ppt_x"/>
                                          </p:val>
                                        </p:tav>
                                        <p:tav tm="100000">
                                          <p:val>
                                            <p:strVal val="#ppt_x"/>
                                          </p:val>
                                        </p:tav>
                                      </p:tavLst>
                                    </p:anim>
                                    <p:anim calcmode="lin" valueType="num">
                                      <p:cBhvr additive="base">
                                        <p:cTn id="143" dur="5000" fill="hold"/>
                                        <p:tgtEl>
                                          <p:spTgt spid="38"/>
                                        </p:tgtEl>
                                        <p:attrNameLst>
                                          <p:attrName>ppt_y</p:attrName>
                                        </p:attrNameLst>
                                      </p:cBhvr>
                                      <p:tavLst>
                                        <p:tav tm="0">
                                          <p:val>
                                            <p:strVal val="1+#ppt_h/2"/>
                                          </p:val>
                                        </p:tav>
                                        <p:tav tm="100000">
                                          <p:val>
                                            <p:strVal val="#ppt_y"/>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5"/>
                                        </p:tgtEl>
                                        <p:attrNameLst>
                                          <p:attrName>style.visibility</p:attrName>
                                        </p:attrNameLst>
                                      </p:cBhvr>
                                      <p:to>
                                        <p:strVal val="visible"/>
                                      </p:to>
                                    </p:set>
                                    <p:anim calcmode="lin" valueType="num">
                                      <p:cBhvr>
                                        <p:cTn id="146" dur="5000" fill="hold"/>
                                        <p:tgtEl>
                                          <p:spTgt spid="5"/>
                                        </p:tgtEl>
                                        <p:attrNameLst>
                                          <p:attrName>ppt_w</p:attrName>
                                        </p:attrNameLst>
                                      </p:cBhvr>
                                      <p:tavLst>
                                        <p:tav tm="0">
                                          <p:val>
                                            <p:strVal val="#ppt_w"/>
                                          </p:val>
                                        </p:tav>
                                        <p:tav tm="100000">
                                          <p:val>
                                            <p:strVal val="#ppt_w"/>
                                          </p:val>
                                        </p:tav>
                                      </p:tavLst>
                                    </p:anim>
                                    <p:anim calcmode="lin" valueType="num">
                                      <p:cBhvr>
                                        <p:cTn id="147" dur="5000" fill="hold"/>
                                        <p:tgtEl>
                                          <p:spTgt spid="5"/>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6"/>
                                        </p:tgtEl>
                                        <p:attrNameLst>
                                          <p:attrName>style.visibility</p:attrName>
                                        </p:attrNameLst>
                                      </p:cBhvr>
                                      <p:to>
                                        <p:strVal val="visible"/>
                                      </p:to>
                                    </p:set>
                                    <p:anim calcmode="lin" valueType="num">
                                      <p:cBhvr>
                                        <p:cTn id="150" dur="5000" fill="hold"/>
                                        <p:tgtEl>
                                          <p:spTgt spid="6"/>
                                        </p:tgtEl>
                                        <p:attrNameLst>
                                          <p:attrName>ppt_w</p:attrName>
                                        </p:attrNameLst>
                                      </p:cBhvr>
                                      <p:tavLst>
                                        <p:tav tm="0">
                                          <p:val>
                                            <p:strVal val="#ppt_w"/>
                                          </p:val>
                                        </p:tav>
                                        <p:tav tm="100000">
                                          <p:val>
                                            <p:strVal val="#ppt_w"/>
                                          </p:val>
                                        </p:tav>
                                      </p:tavLst>
                                    </p:anim>
                                    <p:anim calcmode="lin" valueType="num">
                                      <p:cBhvr>
                                        <p:cTn id="151" dur="5000" fill="hold"/>
                                        <p:tgtEl>
                                          <p:spTgt spid="6"/>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childTnLst>
                                    <p:set>
                                      <p:cBhvr>
                                        <p:cTn id="153" dur="1" fill="hold">
                                          <p:stCondLst>
                                            <p:cond delay="0"/>
                                          </p:stCondLst>
                                        </p:cTn>
                                        <p:tgtEl>
                                          <p:spTgt spid="7"/>
                                        </p:tgtEl>
                                        <p:attrNameLst>
                                          <p:attrName>style.visibility</p:attrName>
                                        </p:attrNameLst>
                                      </p:cBhvr>
                                      <p:to>
                                        <p:strVal val="visible"/>
                                      </p:to>
                                    </p:set>
                                    <p:anim calcmode="lin" valueType="num">
                                      <p:cBhvr>
                                        <p:cTn id="154" dur="5000" fill="hold"/>
                                        <p:tgtEl>
                                          <p:spTgt spid="7"/>
                                        </p:tgtEl>
                                        <p:attrNameLst>
                                          <p:attrName>ppt_w</p:attrName>
                                        </p:attrNameLst>
                                      </p:cBhvr>
                                      <p:tavLst>
                                        <p:tav tm="0">
                                          <p:val>
                                            <p:strVal val="#ppt_w"/>
                                          </p:val>
                                        </p:tav>
                                        <p:tav tm="100000">
                                          <p:val>
                                            <p:strVal val="#ppt_w"/>
                                          </p:val>
                                        </p:tav>
                                      </p:tavLst>
                                    </p:anim>
                                    <p:anim calcmode="lin" valueType="num">
                                      <p:cBhvr>
                                        <p:cTn id="155" dur="5000" fill="hold"/>
                                        <p:tgtEl>
                                          <p:spTgt spid="7"/>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childTnLst>
                                    <p:set>
                                      <p:cBhvr>
                                        <p:cTn id="157" dur="1" fill="hold">
                                          <p:stCondLst>
                                            <p:cond delay="0"/>
                                          </p:stCondLst>
                                        </p:cTn>
                                        <p:tgtEl>
                                          <p:spTgt spid="8"/>
                                        </p:tgtEl>
                                        <p:attrNameLst>
                                          <p:attrName>style.visibility</p:attrName>
                                        </p:attrNameLst>
                                      </p:cBhvr>
                                      <p:to>
                                        <p:strVal val="visible"/>
                                      </p:to>
                                    </p:set>
                                    <p:anim calcmode="lin" valueType="num">
                                      <p:cBhvr>
                                        <p:cTn id="158" dur="5000" fill="hold"/>
                                        <p:tgtEl>
                                          <p:spTgt spid="8"/>
                                        </p:tgtEl>
                                        <p:attrNameLst>
                                          <p:attrName>ppt_w</p:attrName>
                                        </p:attrNameLst>
                                      </p:cBhvr>
                                      <p:tavLst>
                                        <p:tav tm="0">
                                          <p:val>
                                            <p:strVal val="#ppt_w"/>
                                          </p:val>
                                        </p:tav>
                                        <p:tav tm="100000">
                                          <p:val>
                                            <p:strVal val="#ppt_w"/>
                                          </p:val>
                                        </p:tav>
                                      </p:tavLst>
                                    </p:anim>
                                    <p:anim calcmode="lin" valueType="num">
                                      <p:cBhvr>
                                        <p:cTn id="159" dur="5000" fill="hold"/>
                                        <p:tgtEl>
                                          <p:spTgt spid="8"/>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childTnLst>
                                    <p:set>
                                      <p:cBhvr>
                                        <p:cTn id="161" dur="1" fill="hold">
                                          <p:stCondLst>
                                            <p:cond delay="0"/>
                                          </p:stCondLst>
                                        </p:cTn>
                                        <p:tgtEl>
                                          <p:spTgt spid="9"/>
                                        </p:tgtEl>
                                        <p:attrNameLst>
                                          <p:attrName>style.visibility</p:attrName>
                                        </p:attrNameLst>
                                      </p:cBhvr>
                                      <p:to>
                                        <p:strVal val="visible"/>
                                      </p:to>
                                    </p:set>
                                    <p:anim calcmode="lin" valueType="num">
                                      <p:cBhvr>
                                        <p:cTn id="162" dur="5000" fill="hold"/>
                                        <p:tgtEl>
                                          <p:spTgt spid="9"/>
                                        </p:tgtEl>
                                        <p:attrNameLst>
                                          <p:attrName>ppt_w</p:attrName>
                                        </p:attrNameLst>
                                      </p:cBhvr>
                                      <p:tavLst>
                                        <p:tav tm="0">
                                          <p:val>
                                            <p:strVal val="#ppt_w"/>
                                          </p:val>
                                        </p:tav>
                                        <p:tav tm="100000">
                                          <p:val>
                                            <p:strVal val="#ppt_w"/>
                                          </p:val>
                                        </p:tav>
                                      </p:tavLst>
                                    </p:anim>
                                    <p:anim calcmode="lin" valueType="num">
                                      <p:cBhvr>
                                        <p:cTn id="163" dur="5000" fill="hold"/>
                                        <p:tgtEl>
                                          <p:spTgt spid="9"/>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childTnLst>
                                    <p:set>
                                      <p:cBhvr>
                                        <p:cTn id="165" dur="1" fill="hold">
                                          <p:stCondLst>
                                            <p:cond delay="0"/>
                                          </p:stCondLst>
                                        </p:cTn>
                                        <p:tgtEl>
                                          <p:spTgt spid="10"/>
                                        </p:tgtEl>
                                        <p:attrNameLst>
                                          <p:attrName>style.visibility</p:attrName>
                                        </p:attrNameLst>
                                      </p:cBhvr>
                                      <p:to>
                                        <p:strVal val="visible"/>
                                      </p:to>
                                    </p:set>
                                    <p:anim calcmode="lin" valueType="num">
                                      <p:cBhvr>
                                        <p:cTn id="166" dur="5000" fill="hold"/>
                                        <p:tgtEl>
                                          <p:spTgt spid="10"/>
                                        </p:tgtEl>
                                        <p:attrNameLst>
                                          <p:attrName>ppt_w</p:attrName>
                                        </p:attrNameLst>
                                      </p:cBhvr>
                                      <p:tavLst>
                                        <p:tav tm="0">
                                          <p:val>
                                            <p:strVal val="#ppt_w"/>
                                          </p:val>
                                        </p:tav>
                                        <p:tav tm="100000">
                                          <p:val>
                                            <p:strVal val="#ppt_w"/>
                                          </p:val>
                                        </p:tav>
                                      </p:tavLst>
                                    </p:anim>
                                    <p:anim calcmode="lin" valueType="num">
                                      <p:cBhvr>
                                        <p:cTn id="167" dur="5000" fill="hold"/>
                                        <p:tgtEl>
                                          <p:spTgt spid="10"/>
                                        </p:tgtEl>
                                        <p:attrNameLst>
                                          <p:attrName>ppt_h</p:attrName>
                                        </p:attrNameLst>
                                      </p:cBhvr>
                                      <p:tavLst>
                                        <p:tav tm="0" fmla="#ppt_h*sin(2.5*pi*$)">
                                          <p:val>
                                            <p:fltVal val="0"/>
                                          </p:val>
                                        </p:tav>
                                        <p:tav tm="100000">
                                          <p:val>
                                            <p:fltVal val="1"/>
                                          </p:val>
                                        </p:tav>
                                      </p:tavLst>
                                    </p:anim>
                                  </p:childTnLst>
                                </p:cTn>
                              </p:par>
                              <p:par>
                                <p:cTn id="168" presetID="19" presetClass="entr" presetSubtype="5" fill="hold" grpId="1" nodeType="withEffect">
                                  <p:stCondLst>
                                    <p:cond delay="0"/>
                                  </p:stCondLst>
                                  <p:childTnLst>
                                    <p:set>
                                      <p:cBhvr>
                                        <p:cTn id="169" dur="1" fill="hold">
                                          <p:stCondLst>
                                            <p:cond delay="0"/>
                                          </p:stCondLst>
                                        </p:cTn>
                                        <p:tgtEl>
                                          <p:spTgt spid="11"/>
                                        </p:tgtEl>
                                        <p:attrNameLst>
                                          <p:attrName>style.visibility</p:attrName>
                                        </p:attrNameLst>
                                      </p:cBhvr>
                                      <p:to>
                                        <p:strVal val="visible"/>
                                      </p:to>
                                    </p:set>
                                    <p:anim calcmode="lin" valueType="num">
                                      <p:cBhvr>
                                        <p:cTn id="170" dur="5000" fill="hold"/>
                                        <p:tgtEl>
                                          <p:spTgt spid="11"/>
                                        </p:tgtEl>
                                        <p:attrNameLst>
                                          <p:attrName>ppt_w</p:attrName>
                                        </p:attrNameLst>
                                      </p:cBhvr>
                                      <p:tavLst>
                                        <p:tav tm="0">
                                          <p:val>
                                            <p:strVal val="#ppt_w"/>
                                          </p:val>
                                        </p:tav>
                                        <p:tav tm="100000">
                                          <p:val>
                                            <p:strVal val="#ppt_w"/>
                                          </p:val>
                                        </p:tav>
                                      </p:tavLst>
                                    </p:anim>
                                    <p:anim calcmode="lin" valueType="num">
                                      <p:cBhvr>
                                        <p:cTn id="171" dur="5000" fill="hold"/>
                                        <p:tgtEl>
                                          <p:spTgt spid="11"/>
                                        </p:tgtEl>
                                        <p:attrNameLst>
                                          <p:attrName>ppt_h</p:attrName>
                                        </p:attrNameLst>
                                      </p:cBhvr>
                                      <p:tavLst>
                                        <p:tav tm="0" fmla="#ppt_h*sin(2.5*pi*$)">
                                          <p:val>
                                            <p:fltVal val="0"/>
                                          </p:val>
                                        </p:tav>
                                        <p:tav tm="100000">
                                          <p:val>
                                            <p:fltVal val="1"/>
                                          </p:val>
                                        </p:tav>
                                      </p:tavLst>
                                    </p:anim>
                                  </p:childTnLst>
                                </p:cTn>
                              </p:par>
                              <p:par>
                                <p:cTn id="172" presetID="19" presetClass="entr" presetSubtype="5" fill="hold" grpId="1" nodeType="withEffect">
                                  <p:stCondLst>
                                    <p:cond delay="0"/>
                                  </p:stCondLst>
                                  <p:childTnLst>
                                    <p:set>
                                      <p:cBhvr>
                                        <p:cTn id="173" dur="1" fill="hold">
                                          <p:stCondLst>
                                            <p:cond delay="0"/>
                                          </p:stCondLst>
                                        </p:cTn>
                                        <p:tgtEl>
                                          <p:spTgt spid="12"/>
                                        </p:tgtEl>
                                        <p:attrNameLst>
                                          <p:attrName>style.visibility</p:attrName>
                                        </p:attrNameLst>
                                      </p:cBhvr>
                                      <p:to>
                                        <p:strVal val="visible"/>
                                      </p:to>
                                    </p:set>
                                    <p:anim calcmode="lin" valueType="num">
                                      <p:cBhvr>
                                        <p:cTn id="174" dur="5000" fill="hold"/>
                                        <p:tgtEl>
                                          <p:spTgt spid="12"/>
                                        </p:tgtEl>
                                        <p:attrNameLst>
                                          <p:attrName>ppt_w</p:attrName>
                                        </p:attrNameLst>
                                      </p:cBhvr>
                                      <p:tavLst>
                                        <p:tav tm="0">
                                          <p:val>
                                            <p:strVal val="#ppt_w"/>
                                          </p:val>
                                        </p:tav>
                                        <p:tav tm="100000">
                                          <p:val>
                                            <p:strVal val="#ppt_w"/>
                                          </p:val>
                                        </p:tav>
                                      </p:tavLst>
                                    </p:anim>
                                    <p:anim calcmode="lin" valueType="num">
                                      <p:cBhvr>
                                        <p:cTn id="175" dur="5000" fill="hold"/>
                                        <p:tgtEl>
                                          <p:spTgt spid="12"/>
                                        </p:tgtEl>
                                        <p:attrNameLst>
                                          <p:attrName>ppt_h</p:attrName>
                                        </p:attrNameLst>
                                      </p:cBhvr>
                                      <p:tavLst>
                                        <p:tav tm="0" fmla="#ppt_h*sin(2.5*pi*$)">
                                          <p:val>
                                            <p:fltVal val="0"/>
                                          </p:val>
                                        </p:tav>
                                        <p:tav tm="100000">
                                          <p:val>
                                            <p:fltVal val="1"/>
                                          </p:val>
                                        </p:tav>
                                      </p:tavLst>
                                    </p:anim>
                                  </p:childTnLst>
                                </p:cTn>
                              </p:par>
                              <p:par>
                                <p:cTn id="176" presetID="19" presetClass="entr" presetSubtype="5" fill="hold" grpId="1" nodeType="withEffect">
                                  <p:stCondLst>
                                    <p:cond delay="0"/>
                                  </p:stCondLst>
                                  <p:childTnLst>
                                    <p:set>
                                      <p:cBhvr>
                                        <p:cTn id="177" dur="1" fill="hold">
                                          <p:stCondLst>
                                            <p:cond delay="0"/>
                                          </p:stCondLst>
                                        </p:cTn>
                                        <p:tgtEl>
                                          <p:spTgt spid="13"/>
                                        </p:tgtEl>
                                        <p:attrNameLst>
                                          <p:attrName>style.visibility</p:attrName>
                                        </p:attrNameLst>
                                      </p:cBhvr>
                                      <p:to>
                                        <p:strVal val="visible"/>
                                      </p:to>
                                    </p:set>
                                    <p:anim calcmode="lin" valueType="num">
                                      <p:cBhvr>
                                        <p:cTn id="178" dur="5000" fill="hold"/>
                                        <p:tgtEl>
                                          <p:spTgt spid="13"/>
                                        </p:tgtEl>
                                        <p:attrNameLst>
                                          <p:attrName>ppt_w</p:attrName>
                                        </p:attrNameLst>
                                      </p:cBhvr>
                                      <p:tavLst>
                                        <p:tav tm="0">
                                          <p:val>
                                            <p:strVal val="#ppt_w"/>
                                          </p:val>
                                        </p:tav>
                                        <p:tav tm="100000">
                                          <p:val>
                                            <p:strVal val="#ppt_w"/>
                                          </p:val>
                                        </p:tav>
                                      </p:tavLst>
                                    </p:anim>
                                    <p:anim calcmode="lin" valueType="num">
                                      <p:cBhvr>
                                        <p:cTn id="179" dur="5000" fill="hold"/>
                                        <p:tgtEl>
                                          <p:spTgt spid="13"/>
                                        </p:tgtEl>
                                        <p:attrNameLst>
                                          <p:attrName>ppt_h</p:attrName>
                                        </p:attrNameLst>
                                      </p:cBhvr>
                                      <p:tavLst>
                                        <p:tav tm="0" fmla="#ppt_h*sin(2.5*pi*$)">
                                          <p:val>
                                            <p:fltVal val="0"/>
                                          </p:val>
                                        </p:tav>
                                        <p:tav tm="100000">
                                          <p:val>
                                            <p:fltVal val="1"/>
                                          </p:val>
                                        </p:tav>
                                      </p:tavLst>
                                    </p:anim>
                                  </p:childTnLst>
                                </p:cTn>
                              </p:par>
                              <p:par>
                                <p:cTn id="180" presetID="19" presetClass="entr" presetSubtype="5" fill="hold" grpId="1" nodeType="withEffect">
                                  <p:stCondLst>
                                    <p:cond delay="0"/>
                                  </p:stCondLst>
                                  <p:childTnLst>
                                    <p:set>
                                      <p:cBhvr>
                                        <p:cTn id="181" dur="1" fill="hold">
                                          <p:stCondLst>
                                            <p:cond delay="0"/>
                                          </p:stCondLst>
                                        </p:cTn>
                                        <p:tgtEl>
                                          <p:spTgt spid="14"/>
                                        </p:tgtEl>
                                        <p:attrNameLst>
                                          <p:attrName>style.visibility</p:attrName>
                                        </p:attrNameLst>
                                      </p:cBhvr>
                                      <p:to>
                                        <p:strVal val="visible"/>
                                      </p:to>
                                    </p:set>
                                    <p:anim calcmode="lin" valueType="num">
                                      <p:cBhvr>
                                        <p:cTn id="182" dur="5000" fill="hold"/>
                                        <p:tgtEl>
                                          <p:spTgt spid="14"/>
                                        </p:tgtEl>
                                        <p:attrNameLst>
                                          <p:attrName>ppt_w</p:attrName>
                                        </p:attrNameLst>
                                      </p:cBhvr>
                                      <p:tavLst>
                                        <p:tav tm="0">
                                          <p:val>
                                            <p:strVal val="#ppt_w"/>
                                          </p:val>
                                        </p:tav>
                                        <p:tav tm="100000">
                                          <p:val>
                                            <p:strVal val="#ppt_w"/>
                                          </p:val>
                                        </p:tav>
                                      </p:tavLst>
                                    </p:anim>
                                    <p:anim calcmode="lin" valueType="num">
                                      <p:cBhvr>
                                        <p:cTn id="183" dur="5000" fill="hold"/>
                                        <p:tgtEl>
                                          <p:spTgt spid="14"/>
                                        </p:tgtEl>
                                        <p:attrNameLst>
                                          <p:attrName>ppt_h</p:attrName>
                                        </p:attrNameLst>
                                      </p:cBhvr>
                                      <p:tavLst>
                                        <p:tav tm="0" fmla="#ppt_h*sin(2.5*pi*$)">
                                          <p:val>
                                            <p:fltVal val="0"/>
                                          </p:val>
                                        </p:tav>
                                        <p:tav tm="100000">
                                          <p:val>
                                            <p:fltVal val="1"/>
                                          </p:val>
                                        </p:tav>
                                      </p:tavLst>
                                    </p:anim>
                                  </p:childTnLst>
                                </p:cTn>
                              </p:par>
                              <p:par>
                                <p:cTn id="184" presetID="19" presetClass="entr" presetSubtype="5" fill="hold" grpId="1" nodeType="withEffect">
                                  <p:stCondLst>
                                    <p:cond delay="0"/>
                                  </p:stCondLst>
                                  <p:childTnLst>
                                    <p:set>
                                      <p:cBhvr>
                                        <p:cTn id="185" dur="1" fill="hold">
                                          <p:stCondLst>
                                            <p:cond delay="0"/>
                                          </p:stCondLst>
                                        </p:cTn>
                                        <p:tgtEl>
                                          <p:spTgt spid="15"/>
                                        </p:tgtEl>
                                        <p:attrNameLst>
                                          <p:attrName>style.visibility</p:attrName>
                                        </p:attrNameLst>
                                      </p:cBhvr>
                                      <p:to>
                                        <p:strVal val="visible"/>
                                      </p:to>
                                    </p:set>
                                    <p:anim calcmode="lin" valueType="num">
                                      <p:cBhvr>
                                        <p:cTn id="186" dur="5000" fill="hold"/>
                                        <p:tgtEl>
                                          <p:spTgt spid="15"/>
                                        </p:tgtEl>
                                        <p:attrNameLst>
                                          <p:attrName>ppt_w</p:attrName>
                                        </p:attrNameLst>
                                      </p:cBhvr>
                                      <p:tavLst>
                                        <p:tav tm="0">
                                          <p:val>
                                            <p:strVal val="#ppt_w"/>
                                          </p:val>
                                        </p:tav>
                                        <p:tav tm="100000">
                                          <p:val>
                                            <p:strVal val="#ppt_w"/>
                                          </p:val>
                                        </p:tav>
                                      </p:tavLst>
                                    </p:anim>
                                    <p:anim calcmode="lin" valueType="num">
                                      <p:cBhvr>
                                        <p:cTn id="187" dur="5000" fill="hold"/>
                                        <p:tgtEl>
                                          <p:spTgt spid="15"/>
                                        </p:tgtEl>
                                        <p:attrNameLst>
                                          <p:attrName>ppt_h</p:attrName>
                                        </p:attrNameLst>
                                      </p:cBhvr>
                                      <p:tavLst>
                                        <p:tav tm="0" fmla="#ppt_h*sin(2.5*pi*$)">
                                          <p:val>
                                            <p:fltVal val="0"/>
                                          </p:val>
                                        </p:tav>
                                        <p:tav tm="100000">
                                          <p:val>
                                            <p:fltVal val="1"/>
                                          </p:val>
                                        </p:tav>
                                      </p:tavLst>
                                    </p:anim>
                                  </p:childTnLst>
                                </p:cTn>
                              </p:par>
                              <p:par>
                                <p:cTn id="188" presetID="19" presetClass="entr" presetSubtype="5" fill="hold" grpId="1" nodeType="withEffect">
                                  <p:stCondLst>
                                    <p:cond delay="0"/>
                                  </p:stCondLst>
                                  <p:childTnLst>
                                    <p:set>
                                      <p:cBhvr>
                                        <p:cTn id="189" dur="1" fill="hold">
                                          <p:stCondLst>
                                            <p:cond delay="0"/>
                                          </p:stCondLst>
                                        </p:cTn>
                                        <p:tgtEl>
                                          <p:spTgt spid="16"/>
                                        </p:tgtEl>
                                        <p:attrNameLst>
                                          <p:attrName>style.visibility</p:attrName>
                                        </p:attrNameLst>
                                      </p:cBhvr>
                                      <p:to>
                                        <p:strVal val="visible"/>
                                      </p:to>
                                    </p:set>
                                    <p:anim calcmode="lin" valueType="num">
                                      <p:cBhvr>
                                        <p:cTn id="190" dur="5000" fill="hold"/>
                                        <p:tgtEl>
                                          <p:spTgt spid="16"/>
                                        </p:tgtEl>
                                        <p:attrNameLst>
                                          <p:attrName>ppt_w</p:attrName>
                                        </p:attrNameLst>
                                      </p:cBhvr>
                                      <p:tavLst>
                                        <p:tav tm="0">
                                          <p:val>
                                            <p:strVal val="#ppt_w"/>
                                          </p:val>
                                        </p:tav>
                                        <p:tav tm="100000">
                                          <p:val>
                                            <p:strVal val="#ppt_w"/>
                                          </p:val>
                                        </p:tav>
                                      </p:tavLst>
                                    </p:anim>
                                    <p:anim calcmode="lin" valueType="num">
                                      <p:cBhvr>
                                        <p:cTn id="191" dur="5000" fill="hold"/>
                                        <p:tgtEl>
                                          <p:spTgt spid="16"/>
                                        </p:tgtEl>
                                        <p:attrNameLst>
                                          <p:attrName>ppt_h</p:attrName>
                                        </p:attrNameLst>
                                      </p:cBhvr>
                                      <p:tavLst>
                                        <p:tav tm="0" fmla="#ppt_h*sin(2.5*pi*$)">
                                          <p:val>
                                            <p:fltVal val="0"/>
                                          </p:val>
                                        </p:tav>
                                        <p:tav tm="100000">
                                          <p:val>
                                            <p:fltVal val="1"/>
                                          </p:val>
                                        </p:tav>
                                      </p:tavLst>
                                    </p:anim>
                                  </p:childTnLst>
                                </p:cTn>
                              </p:par>
                              <p:par>
                                <p:cTn id="192" presetID="19" presetClass="entr" presetSubtype="5" fill="hold" grpId="1" nodeType="withEffect">
                                  <p:stCondLst>
                                    <p:cond delay="0"/>
                                  </p:stCondLst>
                                  <p:childTnLst>
                                    <p:set>
                                      <p:cBhvr>
                                        <p:cTn id="193" dur="1" fill="hold">
                                          <p:stCondLst>
                                            <p:cond delay="0"/>
                                          </p:stCondLst>
                                        </p:cTn>
                                        <p:tgtEl>
                                          <p:spTgt spid="17"/>
                                        </p:tgtEl>
                                        <p:attrNameLst>
                                          <p:attrName>style.visibility</p:attrName>
                                        </p:attrNameLst>
                                      </p:cBhvr>
                                      <p:to>
                                        <p:strVal val="visible"/>
                                      </p:to>
                                    </p:set>
                                    <p:anim calcmode="lin" valueType="num">
                                      <p:cBhvr>
                                        <p:cTn id="194" dur="5000" fill="hold"/>
                                        <p:tgtEl>
                                          <p:spTgt spid="17"/>
                                        </p:tgtEl>
                                        <p:attrNameLst>
                                          <p:attrName>ppt_w</p:attrName>
                                        </p:attrNameLst>
                                      </p:cBhvr>
                                      <p:tavLst>
                                        <p:tav tm="0">
                                          <p:val>
                                            <p:strVal val="#ppt_w"/>
                                          </p:val>
                                        </p:tav>
                                        <p:tav tm="100000">
                                          <p:val>
                                            <p:strVal val="#ppt_w"/>
                                          </p:val>
                                        </p:tav>
                                      </p:tavLst>
                                    </p:anim>
                                    <p:anim calcmode="lin" valueType="num">
                                      <p:cBhvr>
                                        <p:cTn id="195" dur="5000" fill="hold"/>
                                        <p:tgtEl>
                                          <p:spTgt spid="17"/>
                                        </p:tgtEl>
                                        <p:attrNameLst>
                                          <p:attrName>ppt_h</p:attrName>
                                        </p:attrNameLst>
                                      </p:cBhvr>
                                      <p:tavLst>
                                        <p:tav tm="0" fmla="#ppt_h*sin(2.5*pi*$)">
                                          <p:val>
                                            <p:fltVal val="0"/>
                                          </p:val>
                                        </p:tav>
                                        <p:tav tm="100000">
                                          <p:val>
                                            <p:fltVal val="1"/>
                                          </p:val>
                                        </p:tav>
                                      </p:tavLst>
                                    </p:anim>
                                  </p:childTnLst>
                                </p:cTn>
                              </p:par>
                              <p:par>
                                <p:cTn id="196" presetID="19" presetClass="entr" presetSubtype="5" fill="hold" grpId="1" nodeType="withEffect">
                                  <p:stCondLst>
                                    <p:cond delay="0"/>
                                  </p:stCondLst>
                                  <p:childTnLst>
                                    <p:set>
                                      <p:cBhvr>
                                        <p:cTn id="197" dur="1" fill="hold">
                                          <p:stCondLst>
                                            <p:cond delay="0"/>
                                          </p:stCondLst>
                                        </p:cTn>
                                        <p:tgtEl>
                                          <p:spTgt spid="18"/>
                                        </p:tgtEl>
                                        <p:attrNameLst>
                                          <p:attrName>style.visibility</p:attrName>
                                        </p:attrNameLst>
                                      </p:cBhvr>
                                      <p:to>
                                        <p:strVal val="visible"/>
                                      </p:to>
                                    </p:set>
                                    <p:anim calcmode="lin" valueType="num">
                                      <p:cBhvr>
                                        <p:cTn id="198" dur="5000" fill="hold"/>
                                        <p:tgtEl>
                                          <p:spTgt spid="18"/>
                                        </p:tgtEl>
                                        <p:attrNameLst>
                                          <p:attrName>ppt_w</p:attrName>
                                        </p:attrNameLst>
                                      </p:cBhvr>
                                      <p:tavLst>
                                        <p:tav tm="0">
                                          <p:val>
                                            <p:strVal val="#ppt_w"/>
                                          </p:val>
                                        </p:tav>
                                        <p:tav tm="100000">
                                          <p:val>
                                            <p:strVal val="#ppt_w"/>
                                          </p:val>
                                        </p:tav>
                                      </p:tavLst>
                                    </p:anim>
                                    <p:anim calcmode="lin" valueType="num">
                                      <p:cBhvr>
                                        <p:cTn id="199" dur="5000" fill="hold"/>
                                        <p:tgtEl>
                                          <p:spTgt spid="18"/>
                                        </p:tgtEl>
                                        <p:attrNameLst>
                                          <p:attrName>ppt_h</p:attrName>
                                        </p:attrNameLst>
                                      </p:cBhvr>
                                      <p:tavLst>
                                        <p:tav tm="0" fmla="#ppt_h*sin(2.5*pi*$)">
                                          <p:val>
                                            <p:fltVal val="0"/>
                                          </p:val>
                                        </p:tav>
                                        <p:tav tm="100000">
                                          <p:val>
                                            <p:fltVal val="1"/>
                                          </p:val>
                                        </p:tav>
                                      </p:tavLst>
                                    </p:anim>
                                  </p:childTnLst>
                                </p:cTn>
                              </p:par>
                              <p:par>
                                <p:cTn id="200" presetID="19" presetClass="entr" presetSubtype="5" fill="hold" grpId="1" nodeType="withEffect">
                                  <p:stCondLst>
                                    <p:cond delay="0"/>
                                  </p:stCondLst>
                                  <p:childTnLst>
                                    <p:set>
                                      <p:cBhvr>
                                        <p:cTn id="201" dur="1" fill="hold">
                                          <p:stCondLst>
                                            <p:cond delay="0"/>
                                          </p:stCondLst>
                                        </p:cTn>
                                        <p:tgtEl>
                                          <p:spTgt spid="19"/>
                                        </p:tgtEl>
                                        <p:attrNameLst>
                                          <p:attrName>style.visibility</p:attrName>
                                        </p:attrNameLst>
                                      </p:cBhvr>
                                      <p:to>
                                        <p:strVal val="visible"/>
                                      </p:to>
                                    </p:set>
                                    <p:anim calcmode="lin" valueType="num">
                                      <p:cBhvr>
                                        <p:cTn id="202" dur="5000" fill="hold"/>
                                        <p:tgtEl>
                                          <p:spTgt spid="19"/>
                                        </p:tgtEl>
                                        <p:attrNameLst>
                                          <p:attrName>ppt_w</p:attrName>
                                        </p:attrNameLst>
                                      </p:cBhvr>
                                      <p:tavLst>
                                        <p:tav tm="0">
                                          <p:val>
                                            <p:strVal val="#ppt_w"/>
                                          </p:val>
                                        </p:tav>
                                        <p:tav tm="100000">
                                          <p:val>
                                            <p:strVal val="#ppt_w"/>
                                          </p:val>
                                        </p:tav>
                                      </p:tavLst>
                                    </p:anim>
                                    <p:anim calcmode="lin" valueType="num">
                                      <p:cBhvr>
                                        <p:cTn id="203" dur="5000" fill="hold"/>
                                        <p:tgtEl>
                                          <p:spTgt spid="19"/>
                                        </p:tgtEl>
                                        <p:attrNameLst>
                                          <p:attrName>ppt_h</p:attrName>
                                        </p:attrNameLst>
                                      </p:cBhvr>
                                      <p:tavLst>
                                        <p:tav tm="0" fmla="#ppt_h*sin(2.5*pi*$)">
                                          <p:val>
                                            <p:fltVal val="0"/>
                                          </p:val>
                                        </p:tav>
                                        <p:tav tm="100000">
                                          <p:val>
                                            <p:fltVal val="1"/>
                                          </p:val>
                                        </p:tav>
                                      </p:tavLst>
                                    </p:anim>
                                  </p:childTnLst>
                                </p:cTn>
                              </p:par>
                              <p:par>
                                <p:cTn id="204" presetID="19" presetClass="entr" presetSubtype="5" fill="hold" grpId="1" nodeType="withEffect">
                                  <p:stCondLst>
                                    <p:cond delay="0"/>
                                  </p:stCondLst>
                                  <p:childTnLst>
                                    <p:set>
                                      <p:cBhvr>
                                        <p:cTn id="205" dur="1" fill="hold">
                                          <p:stCondLst>
                                            <p:cond delay="0"/>
                                          </p:stCondLst>
                                        </p:cTn>
                                        <p:tgtEl>
                                          <p:spTgt spid="20"/>
                                        </p:tgtEl>
                                        <p:attrNameLst>
                                          <p:attrName>style.visibility</p:attrName>
                                        </p:attrNameLst>
                                      </p:cBhvr>
                                      <p:to>
                                        <p:strVal val="visible"/>
                                      </p:to>
                                    </p:set>
                                    <p:anim calcmode="lin" valueType="num">
                                      <p:cBhvr>
                                        <p:cTn id="206" dur="5000" fill="hold"/>
                                        <p:tgtEl>
                                          <p:spTgt spid="20"/>
                                        </p:tgtEl>
                                        <p:attrNameLst>
                                          <p:attrName>ppt_w</p:attrName>
                                        </p:attrNameLst>
                                      </p:cBhvr>
                                      <p:tavLst>
                                        <p:tav tm="0">
                                          <p:val>
                                            <p:strVal val="#ppt_w"/>
                                          </p:val>
                                        </p:tav>
                                        <p:tav tm="100000">
                                          <p:val>
                                            <p:strVal val="#ppt_w"/>
                                          </p:val>
                                        </p:tav>
                                      </p:tavLst>
                                    </p:anim>
                                    <p:anim calcmode="lin" valueType="num">
                                      <p:cBhvr>
                                        <p:cTn id="207" dur="5000" fill="hold"/>
                                        <p:tgtEl>
                                          <p:spTgt spid="20"/>
                                        </p:tgtEl>
                                        <p:attrNameLst>
                                          <p:attrName>ppt_h</p:attrName>
                                        </p:attrNameLst>
                                      </p:cBhvr>
                                      <p:tavLst>
                                        <p:tav tm="0" fmla="#ppt_h*sin(2.5*pi*$)">
                                          <p:val>
                                            <p:fltVal val="0"/>
                                          </p:val>
                                        </p:tav>
                                        <p:tav tm="100000">
                                          <p:val>
                                            <p:fltVal val="1"/>
                                          </p:val>
                                        </p:tav>
                                      </p:tavLst>
                                    </p:anim>
                                  </p:childTnLst>
                                </p:cTn>
                              </p:par>
                              <p:par>
                                <p:cTn id="208" presetID="19" presetClass="entr" presetSubtype="5" fill="hold" grpId="1" nodeType="withEffect">
                                  <p:stCondLst>
                                    <p:cond delay="0"/>
                                  </p:stCondLst>
                                  <p:childTnLst>
                                    <p:set>
                                      <p:cBhvr>
                                        <p:cTn id="209" dur="1" fill="hold">
                                          <p:stCondLst>
                                            <p:cond delay="0"/>
                                          </p:stCondLst>
                                        </p:cTn>
                                        <p:tgtEl>
                                          <p:spTgt spid="21"/>
                                        </p:tgtEl>
                                        <p:attrNameLst>
                                          <p:attrName>style.visibility</p:attrName>
                                        </p:attrNameLst>
                                      </p:cBhvr>
                                      <p:to>
                                        <p:strVal val="visible"/>
                                      </p:to>
                                    </p:set>
                                    <p:anim calcmode="lin" valueType="num">
                                      <p:cBhvr>
                                        <p:cTn id="210" dur="5000" fill="hold"/>
                                        <p:tgtEl>
                                          <p:spTgt spid="21"/>
                                        </p:tgtEl>
                                        <p:attrNameLst>
                                          <p:attrName>ppt_w</p:attrName>
                                        </p:attrNameLst>
                                      </p:cBhvr>
                                      <p:tavLst>
                                        <p:tav tm="0">
                                          <p:val>
                                            <p:strVal val="#ppt_w"/>
                                          </p:val>
                                        </p:tav>
                                        <p:tav tm="100000">
                                          <p:val>
                                            <p:strVal val="#ppt_w"/>
                                          </p:val>
                                        </p:tav>
                                      </p:tavLst>
                                    </p:anim>
                                    <p:anim calcmode="lin" valueType="num">
                                      <p:cBhvr>
                                        <p:cTn id="211" dur="5000" fill="hold"/>
                                        <p:tgtEl>
                                          <p:spTgt spid="21"/>
                                        </p:tgtEl>
                                        <p:attrNameLst>
                                          <p:attrName>ppt_h</p:attrName>
                                        </p:attrNameLst>
                                      </p:cBhvr>
                                      <p:tavLst>
                                        <p:tav tm="0" fmla="#ppt_h*sin(2.5*pi*$)">
                                          <p:val>
                                            <p:fltVal val="0"/>
                                          </p:val>
                                        </p:tav>
                                        <p:tav tm="100000">
                                          <p:val>
                                            <p:fltVal val="1"/>
                                          </p:val>
                                        </p:tav>
                                      </p:tavLst>
                                    </p:anim>
                                  </p:childTnLst>
                                </p:cTn>
                              </p:par>
                              <p:par>
                                <p:cTn id="212" presetID="19" presetClass="entr" presetSubtype="5" fill="hold" grpId="1" nodeType="withEffect">
                                  <p:stCondLst>
                                    <p:cond delay="0"/>
                                  </p:stCondLst>
                                  <p:childTnLst>
                                    <p:set>
                                      <p:cBhvr>
                                        <p:cTn id="213" dur="1" fill="hold">
                                          <p:stCondLst>
                                            <p:cond delay="0"/>
                                          </p:stCondLst>
                                        </p:cTn>
                                        <p:tgtEl>
                                          <p:spTgt spid="22"/>
                                        </p:tgtEl>
                                        <p:attrNameLst>
                                          <p:attrName>style.visibility</p:attrName>
                                        </p:attrNameLst>
                                      </p:cBhvr>
                                      <p:to>
                                        <p:strVal val="visible"/>
                                      </p:to>
                                    </p:set>
                                    <p:anim calcmode="lin" valueType="num">
                                      <p:cBhvr>
                                        <p:cTn id="214" dur="5000" fill="hold"/>
                                        <p:tgtEl>
                                          <p:spTgt spid="22"/>
                                        </p:tgtEl>
                                        <p:attrNameLst>
                                          <p:attrName>ppt_w</p:attrName>
                                        </p:attrNameLst>
                                      </p:cBhvr>
                                      <p:tavLst>
                                        <p:tav tm="0">
                                          <p:val>
                                            <p:strVal val="#ppt_w"/>
                                          </p:val>
                                        </p:tav>
                                        <p:tav tm="100000">
                                          <p:val>
                                            <p:strVal val="#ppt_w"/>
                                          </p:val>
                                        </p:tav>
                                      </p:tavLst>
                                    </p:anim>
                                    <p:anim calcmode="lin" valueType="num">
                                      <p:cBhvr>
                                        <p:cTn id="215" dur="5000" fill="hold"/>
                                        <p:tgtEl>
                                          <p:spTgt spid="22"/>
                                        </p:tgtEl>
                                        <p:attrNameLst>
                                          <p:attrName>ppt_h</p:attrName>
                                        </p:attrNameLst>
                                      </p:cBhvr>
                                      <p:tavLst>
                                        <p:tav tm="0" fmla="#ppt_h*sin(2.5*pi*$)">
                                          <p:val>
                                            <p:fltVal val="0"/>
                                          </p:val>
                                        </p:tav>
                                        <p:tav tm="100000">
                                          <p:val>
                                            <p:fltVal val="1"/>
                                          </p:val>
                                        </p:tav>
                                      </p:tavLst>
                                    </p:anim>
                                  </p:childTnLst>
                                </p:cTn>
                              </p:par>
                              <p:par>
                                <p:cTn id="216" presetID="19" presetClass="entr" presetSubtype="5" fill="hold" grpId="1" nodeType="withEffect">
                                  <p:stCondLst>
                                    <p:cond delay="0"/>
                                  </p:stCondLst>
                                  <p:childTnLst>
                                    <p:set>
                                      <p:cBhvr>
                                        <p:cTn id="217" dur="1" fill="hold">
                                          <p:stCondLst>
                                            <p:cond delay="0"/>
                                          </p:stCondLst>
                                        </p:cTn>
                                        <p:tgtEl>
                                          <p:spTgt spid="23"/>
                                        </p:tgtEl>
                                        <p:attrNameLst>
                                          <p:attrName>style.visibility</p:attrName>
                                        </p:attrNameLst>
                                      </p:cBhvr>
                                      <p:to>
                                        <p:strVal val="visible"/>
                                      </p:to>
                                    </p:set>
                                    <p:anim calcmode="lin" valueType="num">
                                      <p:cBhvr>
                                        <p:cTn id="218" dur="5000" fill="hold"/>
                                        <p:tgtEl>
                                          <p:spTgt spid="23"/>
                                        </p:tgtEl>
                                        <p:attrNameLst>
                                          <p:attrName>ppt_w</p:attrName>
                                        </p:attrNameLst>
                                      </p:cBhvr>
                                      <p:tavLst>
                                        <p:tav tm="0">
                                          <p:val>
                                            <p:strVal val="#ppt_w"/>
                                          </p:val>
                                        </p:tav>
                                        <p:tav tm="100000">
                                          <p:val>
                                            <p:strVal val="#ppt_w"/>
                                          </p:val>
                                        </p:tav>
                                      </p:tavLst>
                                    </p:anim>
                                    <p:anim calcmode="lin" valueType="num">
                                      <p:cBhvr>
                                        <p:cTn id="219" dur="5000" fill="hold"/>
                                        <p:tgtEl>
                                          <p:spTgt spid="23"/>
                                        </p:tgtEl>
                                        <p:attrNameLst>
                                          <p:attrName>ppt_h</p:attrName>
                                        </p:attrNameLst>
                                      </p:cBhvr>
                                      <p:tavLst>
                                        <p:tav tm="0" fmla="#ppt_h*sin(2.5*pi*$)">
                                          <p:val>
                                            <p:fltVal val="0"/>
                                          </p:val>
                                        </p:tav>
                                        <p:tav tm="100000">
                                          <p:val>
                                            <p:fltVal val="1"/>
                                          </p:val>
                                        </p:tav>
                                      </p:tavLst>
                                    </p:anim>
                                  </p:childTnLst>
                                </p:cTn>
                              </p:par>
                              <p:par>
                                <p:cTn id="220" presetID="19" presetClass="entr" presetSubtype="5" fill="hold" grpId="1" nodeType="withEffect">
                                  <p:stCondLst>
                                    <p:cond delay="0"/>
                                  </p:stCondLst>
                                  <p:childTnLst>
                                    <p:set>
                                      <p:cBhvr>
                                        <p:cTn id="221" dur="1" fill="hold">
                                          <p:stCondLst>
                                            <p:cond delay="0"/>
                                          </p:stCondLst>
                                        </p:cTn>
                                        <p:tgtEl>
                                          <p:spTgt spid="24"/>
                                        </p:tgtEl>
                                        <p:attrNameLst>
                                          <p:attrName>style.visibility</p:attrName>
                                        </p:attrNameLst>
                                      </p:cBhvr>
                                      <p:to>
                                        <p:strVal val="visible"/>
                                      </p:to>
                                    </p:set>
                                    <p:anim calcmode="lin" valueType="num">
                                      <p:cBhvr>
                                        <p:cTn id="222" dur="5000" fill="hold"/>
                                        <p:tgtEl>
                                          <p:spTgt spid="24"/>
                                        </p:tgtEl>
                                        <p:attrNameLst>
                                          <p:attrName>ppt_w</p:attrName>
                                        </p:attrNameLst>
                                      </p:cBhvr>
                                      <p:tavLst>
                                        <p:tav tm="0">
                                          <p:val>
                                            <p:strVal val="#ppt_w"/>
                                          </p:val>
                                        </p:tav>
                                        <p:tav tm="100000">
                                          <p:val>
                                            <p:strVal val="#ppt_w"/>
                                          </p:val>
                                        </p:tav>
                                      </p:tavLst>
                                    </p:anim>
                                    <p:anim calcmode="lin" valueType="num">
                                      <p:cBhvr>
                                        <p:cTn id="223" dur="5000" fill="hold"/>
                                        <p:tgtEl>
                                          <p:spTgt spid="24"/>
                                        </p:tgtEl>
                                        <p:attrNameLst>
                                          <p:attrName>ppt_h</p:attrName>
                                        </p:attrNameLst>
                                      </p:cBhvr>
                                      <p:tavLst>
                                        <p:tav tm="0" fmla="#ppt_h*sin(2.5*pi*$)">
                                          <p:val>
                                            <p:fltVal val="0"/>
                                          </p:val>
                                        </p:tav>
                                        <p:tav tm="100000">
                                          <p:val>
                                            <p:fltVal val="1"/>
                                          </p:val>
                                        </p:tav>
                                      </p:tavLst>
                                    </p:anim>
                                  </p:childTnLst>
                                </p:cTn>
                              </p:par>
                              <p:par>
                                <p:cTn id="224" presetID="19" presetClass="entr" presetSubtype="5" fill="hold" grpId="1" nodeType="withEffect">
                                  <p:stCondLst>
                                    <p:cond delay="0"/>
                                  </p:stCondLst>
                                  <p:childTnLst>
                                    <p:set>
                                      <p:cBhvr>
                                        <p:cTn id="225" dur="1" fill="hold">
                                          <p:stCondLst>
                                            <p:cond delay="0"/>
                                          </p:stCondLst>
                                        </p:cTn>
                                        <p:tgtEl>
                                          <p:spTgt spid="25"/>
                                        </p:tgtEl>
                                        <p:attrNameLst>
                                          <p:attrName>style.visibility</p:attrName>
                                        </p:attrNameLst>
                                      </p:cBhvr>
                                      <p:to>
                                        <p:strVal val="visible"/>
                                      </p:to>
                                    </p:set>
                                    <p:anim calcmode="lin" valueType="num">
                                      <p:cBhvr>
                                        <p:cTn id="226" dur="5000" fill="hold"/>
                                        <p:tgtEl>
                                          <p:spTgt spid="25"/>
                                        </p:tgtEl>
                                        <p:attrNameLst>
                                          <p:attrName>ppt_w</p:attrName>
                                        </p:attrNameLst>
                                      </p:cBhvr>
                                      <p:tavLst>
                                        <p:tav tm="0">
                                          <p:val>
                                            <p:strVal val="#ppt_w"/>
                                          </p:val>
                                        </p:tav>
                                        <p:tav tm="100000">
                                          <p:val>
                                            <p:strVal val="#ppt_w"/>
                                          </p:val>
                                        </p:tav>
                                      </p:tavLst>
                                    </p:anim>
                                    <p:anim calcmode="lin" valueType="num">
                                      <p:cBhvr>
                                        <p:cTn id="227" dur="5000" fill="hold"/>
                                        <p:tgtEl>
                                          <p:spTgt spid="25"/>
                                        </p:tgtEl>
                                        <p:attrNameLst>
                                          <p:attrName>ppt_h</p:attrName>
                                        </p:attrNameLst>
                                      </p:cBhvr>
                                      <p:tavLst>
                                        <p:tav tm="0" fmla="#ppt_h*sin(2.5*pi*$)">
                                          <p:val>
                                            <p:fltVal val="0"/>
                                          </p:val>
                                        </p:tav>
                                        <p:tav tm="100000">
                                          <p:val>
                                            <p:fltVal val="1"/>
                                          </p:val>
                                        </p:tav>
                                      </p:tavLst>
                                    </p:anim>
                                  </p:childTnLst>
                                </p:cTn>
                              </p:par>
                              <p:par>
                                <p:cTn id="228" presetID="19" presetClass="entr" presetSubtype="5" fill="hold" grpId="1" nodeType="withEffect">
                                  <p:stCondLst>
                                    <p:cond delay="0"/>
                                  </p:stCondLst>
                                  <p:childTnLst>
                                    <p:set>
                                      <p:cBhvr>
                                        <p:cTn id="229" dur="1" fill="hold">
                                          <p:stCondLst>
                                            <p:cond delay="0"/>
                                          </p:stCondLst>
                                        </p:cTn>
                                        <p:tgtEl>
                                          <p:spTgt spid="26"/>
                                        </p:tgtEl>
                                        <p:attrNameLst>
                                          <p:attrName>style.visibility</p:attrName>
                                        </p:attrNameLst>
                                      </p:cBhvr>
                                      <p:to>
                                        <p:strVal val="visible"/>
                                      </p:to>
                                    </p:set>
                                    <p:anim calcmode="lin" valueType="num">
                                      <p:cBhvr>
                                        <p:cTn id="230" dur="5000" fill="hold"/>
                                        <p:tgtEl>
                                          <p:spTgt spid="26"/>
                                        </p:tgtEl>
                                        <p:attrNameLst>
                                          <p:attrName>ppt_w</p:attrName>
                                        </p:attrNameLst>
                                      </p:cBhvr>
                                      <p:tavLst>
                                        <p:tav tm="0">
                                          <p:val>
                                            <p:strVal val="#ppt_w"/>
                                          </p:val>
                                        </p:tav>
                                        <p:tav tm="100000">
                                          <p:val>
                                            <p:strVal val="#ppt_w"/>
                                          </p:val>
                                        </p:tav>
                                      </p:tavLst>
                                    </p:anim>
                                    <p:anim calcmode="lin" valueType="num">
                                      <p:cBhvr>
                                        <p:cTn id="231" dur="5000" fill="hold"/>
                                        <p:tgtEl>
                                          <p:spTgt spid="26"/>
                                        </p:tgtEl>
                                        <p:attrNameLst>
                                          <p:attrName>ppt_h</p:attrName>
                                        </p:attrNameLst>
                                      </p:cBhvr>
                                      <p:tavLst>
                                        <p:tav tm="0" fmla="#ppt_h*sin(2.5*pi*$)">
                                          <p:val>
                                            <p:fltVal val="0"/>
                                          </p:val>
                                        </p:tav>
                                        <p:tav tm="100000">
                                          <p:val>
                                            <p:fltVal val="1"/>
                                          </p:val>
                                        </p:tav>
                                      </p:tavLst>
                                    </p:anim>
                                  </p:childTnLst>
                                </p:cTn>
                              </p:par>
                              <p:par>
                                <p:cTn id="232" presetID="19" presetClass="entr" presetSubtype="5" fill="hold" grpId="1" nodeType="withEffect">
                                  <p:stCondLst>
                                    <p:cond delay="0"/>
                                  </p:stCondLst>
                                  <p:childTnLst>
                                    <p:set>
                                      <p:cBhvr>
                                        <p:cTn id="233" dur="1" fill="hold">
                                          <p:stCondLst>
                                            <p:cond delay="0"/>
                                          </p:stCondLst>
                                        </p:cTn>
                                        <p:tgtEl>
                                          <p:spTgt spid="27"/>
                                        </p:tgtEl>
                                        <p:attrNameLst>
                                          <p:attrName>style.visibility</p:attrName>
                                        </p:attrNameLst>
                                      </p:cBhvr>
                                      <p:to>
                                        <p:strVal val="visible"/>
                                      </p:to>
                                    </p:set>
                                    <p:anim calcmode="lin" valueType="num">
                                      <p:cBhvr>
                                        <p:cTn id="234" dur="5000" fill="hold"/>
                                        <p:tgtEl>
                                          <p:spTgt spid="27"/>
                                        </p:tgtEl>
                                        <p:attrNameLst>
                                          <p:attrName>ppt_w</p:attrName>
                                        </p:attrNameLst>
                                      </p:cBhvr>
                                      <p:tavLst>
                                        <p:tav tm="0">
                                          <p:val>
                                            <p:strVal val="#ppt_w"/>
                                          </p:val>
                                        </p:tav>
                                        <p:tav tm="100000">
                                          <p:val>
                                            <p:strVal val="#ppt_w"/>
                                          </p:val>
                                        </p:tav>
                                      </p:tavLst>
                                    </p:anim>
                                    <p:anim calcmode="lin" valueType="num">
                                      <p:cBhvr>
                                        <p:cTn id="235" dur="5000" fill="hold"/>
                                        <p:tgtEl>
                                          <p:spTgt spid="27"/>
                                        </p:tgtEl>
                                        <p:attrNameLst>
                                          <p:attrName>ppt_h</p:attrName>
                                        </p:attrNameLst>
                                      </p:cBhvr>
                                      <p:tavLst>
                                        <p:tav tm="0" fmla="#ppt_h*sin(2.5*pi*$)">
                                          <p:val>
                                            <p:fltVal val="0"/>
                                          </p:val>
                                        </p:tav>
                                        <p:tav tm="100000">
                                          <p:val>
                                            <p:fltVal val="1"/>
                                          </p:val>
                                        </p:tav>
                                      </p:tavLst>
                                    </p:anim>
                                  </p:childTnLst>
                                </p:cTn>
                              </p:par>
                              <p:par>
                                <p:cTn id="236" presetID="19" presetClass="entr" presetSubtype="5" fill="hold" grpId="1" nodeType="withEffect">
                                  <p:stCondLst>
                                    <p:cond delay="0"/>
                                  </p:stCondLst>
                                  <p:childTnLst>
                                    <p:set>
                                      <p:cBhvr>
                                        <p:cTn id="237" dur="1" fill="hold">
                                          <p:stCondLst>
                                            <p:cond delay="0"/>
                                          </p:stCondLst>
                                        </p:cTn>
                                        <p:tgtEl>
                                          <p:spTgt spid="28"/>
                                        </p:tgtEl>
                                        <p:attrNameLst>
                                          <p:attrName>style.visibility</p:attrName>
                                        </p:attrNameLst>
                                      </p:cBhvr>
                                      <p:to>
                                        <p:strVal val="visible"/>
                                      </p:to>
                                    </p:set>
                                    <p:anim calcmode="lin" valueType="num">
                                      <p:cBhvr>
                                        <p:cTn id="238" dur="5000" fill="hold"/>
                                        <p:tgtEl>
                                          <p:spTgt spid="28"/>
                                        </p:tgtEl>
                                        <p:attrNameLst>
                                          <p:attrName>ppt_w</p:attrName>
                                        </p:attrNameLst>
                                      </p:cBhvr>
                                      <p:tavLst>
                                        <p:tav tm="0">
                                          <p:val>
                                            <p:strVal val="#ppt_w"/>
                                          </p:val>
                                        </p:tav>
                                        <p:tav tm="100000">
                                          <p:val>
                                            <p:strVal val="#ppt_w"/>
                                          </p:val>
                                        </p:tav>
                                      </p:tavLst>
                                    </p:anim>
                                    <p:anim calcmode="lin" valueType="num">
                                      <p:cBhvr>
                                        <p:cTn id="239" dur="5000" fill="hold"/>
                                        <p:tgtEl>
                                          <p:spTgt spid="28"/>
                                        </p:tgtEl>
                                        <p:attrNameLst>
                                          <p:attrName>ppt_h</p:attrName>
                                        </p:attrNameLst>
                                      </p:cBhvr>
                                      <p:tavLst>
                                        <p:tav tm="0" fmla="#ppt_h*sin(2.5*pi*$)">
                                          <p:val>
                                            <p:fltVal val="0"/>
                                          </p:val>
                                        </p:tav>
                                        <p:tav tm="100000">
                                          <p:val>
                                            <p:fltVal val="1"/>
                                          </p:val>
                                        </p:tav>
                                      </p:tavLst>
                                    </p:anim>
                                  </p:childTnLst>
                                </p:cTn>
                              </p:par>
                              <p:par>
                                <p:cTn id="240" presetID="19" presetClass="entr" presetSubtype="5" fill="hold" grpId="1" nodeType="withEffect">
                                  <p:stCondLst>
                                    <p:cond delay="0"/>
                                  </p:stCondLst>
                                  <p:childTnLst>
                                    <p:set>
                                      <p:cBhvr>
                                        <p:cTn id="241" dur="1" fill="hold">
                                          <p:stCondLst>
                                            <p:cond delay="0"/>
                                          </p:stCondLst>
                                        </p:cTn>
                                        <p:tgtEl>
                                          <p:spTgt spid="29"/>
                                        </p:tgtEl>
                                        <p:attrNameLst>
                                          <p:attrName>style.visibility</p:attrName>
                                        </p:attrNameLst>
                                      </p:cBhvr>
                                      <p:to>
                                        <p:strVal val="visible"/>
                                      </p:to>
                                    </p:set>
                                    <p:anim calcmode="lin" valueType="num">
                                      <p:cBhvr>
                                        <p:cTn id="242" dur="5000" fill="hold"/>
                                        <p:tgtEl>
                                          <p:spTgt spid="29"/>
                                        </p:tgtEl>
                                        <p:attrNameLst>
                                          <p:attrName>ppt_w</p:attrName>
                                        </p:attrNameLst>
                                      </p:cBhvr>
                                      <p:tavLst>
                                        <p:tav tm="0">
                                          <p:val>
                                            <p:strVal val="#ppt_w"/>
                                          </p:val>
                                        </p:tav>
                                        <p:tav tm="100000">
                                          <p:val>
                                            <p:strVal val="#ppt_w"/>
                                          </p:val>
                                        </p:tav>
                                      </p:tavLst>
                                    </p:anim>
                                    <p:anim calcmode="lin" valueType="num">
                                      <p:cBhvr>
                                        <p:cTn id="243" dur="5000" fill="hold"/>
                                        <p:tgtEl>
                                          <p:spTgt spid="29"/>
                                        </p:tgtEl>
                                        <p:attrNameLst>
                                          <p:attrName>ppt_h</p:attrName>
                                        </p:attrNameLst>
                                      </p:cBhvr>
                                      <p:tavLst>
                                        <p:tav tm="0" fmla="#ppt_h*sin(2.5*pi*$)">
                                          <p:val>
                                            <p:fltVal val="0"/>
                                          </p:val>
                                        </p:tav>
                                        <p:tav tm="100000">
                                          <p:val>
                                            <p:fltVal val="1"/>
                                          </p:val>
                                        </p:tav>
                                      </p:tavLst>
                                    </p:anim>
                                  </p:childTnLst>
                                </p:cTn>
                              </p:par>
                              <p:par>
                                <p:cTn id="244" presetID="19" presetClass="entr" presetSubtype="5" fill="hold" grpId="1" nodeType="withEffect">
                                  <p:stCondLst>
                                    <p:cond delay="0"/>
                                  </p:stCondLst>
                                  <p:childTnLst>
                                    <p:set>
                                      <p:cBhvr>
                                        <p:cTn id="245" dur="1" fill="hold">
                                          <p:stCondLst>
                                            <p:cond delay="0"/>
                                          </p:stCondLst>
                                        </p:cTn>
                                        <p:tgtEl>
                                          <p:spTgt spid="30"/>
                                        </p:tgtEl>
                                        <p:attrNameLst>
                                          <p:attrName>style.visibility</p:attrName>
                                        </p:attrNameLst>
                                      </p:cBhvr>
                                      <p:to>
                                        <p:strVal val="visible"/>
                                      </p:to>
                                    </p:set>
                                    <p:anim calcmode="lin" valueType="num">
                                      <p:cBhvr>
                                        <p:cTn id="246" dur="5000" fill="hold"/>
                                        <p:tgtEl>
                                          <p:spTgt spid="30"/>
                                        </p:tgtEl>
                                        <p:attrNameLst>
                                          <p:attrName>ppt_w</p:attrName>
                                        </p:attrNameLst>
                                      </p:cBhvr>
                                      <p:tavLst>
                                        <p:tav tm="0">
                                          <p:val>
                                            <p:strVal val="#ppt_w"/>
                                          </p:val>
                                        </p:tav>
                                        <p:tav tm="100000">
                                          <p:val>
                                            <p:strVal val="#ppt_w"/>
                                          </p:val>
                                        </p:tav>
                                      </p:tavLst>
                                    </p:anim>
                                    <p:anim calcmode="lin" valueType="num">
                                      <p:cBhvr>
                                        <p:cTn id="247" dur="5000" fill="hold"/>
                                        <p:tgtEl>
                                          <p:spTgt spid="30"/>
                                        </p:tgtEl>
                                        <p:attrNameLst>
                                          <p:attrName>ppt_h</p:attrName>
                                        </p:attrNameLst>
                                      </p:cBhvr>
                                      <p:tavLst>
                                        <p:tav tm="0" fmla="#ppt_h*sin(2.5*pi*$)">
                                          <p:val>
                                            <p:fltVal val="0"/>
                                          </p:val>
                                        </p:tav>
                                        <p:tav tm="100000">
                                          <p:val>
                                            <p:fltVal val="1"/>
                                          </p:val>
                                        </p:tav>
                                      </p:tavLst>
                                    </p:anim>
                                  </p:childTnLst>
                                </p:cTn>
                              </p:par>
                              <p:par>
                                <p:cTn id="248" presetID="19" presetClass="entr" presetSubtype="5" fill="hold" grpId="1" nodeType="withEffect">
                                  <p:stCondLst>
                                    <p:cond delay="0"/>
                                  </p:stCondLst>
                                  <p:childTnLst>
                                    <p:set>
                                      <p:cBhvr>
                                        <p:cTn id="249" dur="1" fill="hold">
                                          <p:stCondLst>
                                            <p:cond delay="0"/>
                                          </p:stCondLst>
                                        </p:cTn>
                                        <p:tgtEl>
                                          <p:spTgt spid="31"/>
                                        </p:tgtEl>
                                        <p:attrNameLst>
                                          <p:attrName>style.visibility</p:attrName>
                                        </p:attrNameLst>
                                      </p:cBhvr>
                                      <p:to>
                                        <p:strVal val="visible"/>
                                      </p:to>
                                    </p:set>
                                    <p:anim calcmode="lin" valueType="num">
                                      <p:cBhvr>
                                        <p:cTn id="250" dur="5000" fill="hold"/>
                                        <p:tgtEl>
                                          <p:spTgt spid="31"/>
                                        </p:tgtEl>
                                        <p:attrNameLst>
                                          <p:attrName>ppt_w</p:attrName>
                                        </p:attrNameLst>
                                      </p:cBhvr>
                                      <p:tavLst>
                                        <p:tav tm="0">
                                          <p:val>
                                            <p:strVal val="#ppt_w"/>
                                          </p:val>
                                        </p:tav>
                                        <p:tav tm="100000">
                                          <p:val>
                                            <p:strVal val="#ppt_w"/>
                                          </p:val>
                                        </p:tav>
                                      </p:tavLst>
                                    </p:anim>
                                    <p:anim calcmode="lin" valueType="num">
                                      <p:cBhvr>
                                        <p:cTn id="251" dur="5000" fill="hold"/>
                                        <p:tgtEl>
                                          <p:spTgt spid="31"/>
                                        </p:tgtEl>
                                        <p:attrNameLst>
                                          <p:attrName>ppt_h</p:attrName>
                                        </p:attrNameLst>
                                      </p:cBhvr>
                                      <p:tavLst>
                                        <p:tav tm="0" fmla="#ppt_h*sin(2.5*pi*$)">
                                          <p:val>
                                            <p:fltVal val="0"/>
                                          </p:val>
                                        </p:tav>
                                        <p:tav tm="100000">
                                          <p:val>
                                            <p:fltVal val="1"/>
                                          </p:val>
                                        </p:tav>
                                      </p:tavLst>
                                    </p:anim>
                                  </p:childTnLst>
                                </p:cTn>
                              </p:par>
                              <p:par>
                                <p:cTn id="252" presetID="19" presetClass="entr" presetSubtype="5" fill="hold" grpId="1" nodeType="withEffect">
                                  <p:stCondLst>
                                    <p:cond delay="0"/>
                                  </p:stCondLst>
                                  <p:childTnLst>
                                    <p:set>
                                      <p:cBhvr>
                                        <p:cTn id="253" dur="1" fill="hold">
                                          <p:stCondLst>
                                            <p:cond delay="0"/>
                                          </p:stCondLst>
                                        </p:cTn>
                                        <p:tgtEl>
                                          <p:spTgt spid="32"/>
                                        </p:tgtEl>
                                        <p:attrNameLst>
                                          <p:attrName>style.visibility</p:attrName>
                                        </p:attrNameLst>
                                      </p:cBhvr>
                                      <p:to>
                                        <p:strVal val="visible"/>
                                      </p:to>
                                    </p:set>
                                    <p:anim calcmode="lin" valueType="num">
                                      <p:cBhvr>
                                        <p:cTn id="254" dur="5000" fill="hold"/>
                                        <p:tgtEl>
                                          <p:spTgt spid="32"/>
                                        </p:tgtEl>
                                        <p:attrNameLst>
                                          <p:attrName>ppt_w</p:attrName>
                                        </p:attrNameLst>
                                      </p:cBhvr>
                                      <p:tavLst>
                                        <p:tav tm="0">
                                          <p:val>
                                            <p:strVal val="#ppt_w"/>
                                          </p:val>
                                        </p:tav>
                                        <p:tav tm="100000">
                                          <p:val>
                                            <p:strVal val="#ppt_w"/>
                                          </p:val>
                                        </p:tav>
                                      </p:tavLst>
                                    </p:anim>
                                    <p:anim calcmode="lin" valueType="num">
                                      <p:cBhvr>
                                        <p:cTn id="255" dur="5000" fill="hold"/>
                                        <p:tgtEl>
                                          <p:spTgt spid="32"/>
                                        </p:tgtEl>
                                        <p:attrNameLst>
                                          <p:attrName>ppt_h</p:attrName>
                                        </p:attrNameLst>
                                      </p:cBhvr>
                                      <p:tavLst>
                                        <p:tav tm="0" fmla="#ppt_h*sin(2.5*pi*$)">
                                          <p:val>
                                            <p:fltVal val="0"/>
                                          </p:val>
                                        </p:tav>
                                        <p:tav tm="100000">
                                          <p:val>
                                            <p:fltVal val="1"/>
                                          </p:val>
                                        </p:tav>
                                      </p:tavLst>
                                    </p:anim>
                                  </p:childTnLst>
                                </p:cTn>
                              </p:par>
                              <p:par>
                                <p:cTn id="256" presetID="19" presetClass="entr" presetSubtype="5" fill="hold" grpId="1" nodeType="withEffect">
                                  <p:stCondLst>
                                    <p:cond delay="0"/>
                                  </p:stCondLst>
                                  <p:childTnLst>
                                    <p:set>
                                      <p:cBhvr>
                                        <p:cTn id="257" dur="1" fill="hold">
                                          <p:stCondLst>
                                            <p:cond delay="0"/>
                                          </p:stCondLst>
                                        </p:cTn>
                                        <p:tgtEl>
                                          <p:spTgt spid="33"/>
                                        </p:tgtEl>
                                        <p:attrNameLst>
                                          <p:attrName>style.visibility</p:attrName>
                                        </p:attrNameLst>
                                      </p:cBhvr>
                                      <p:to>
                                        <p:strVal val="visible"/>
                                      </p:to>
                                    </p:set>
                                    <p:anim calcmode="lin" valueType="num">
                                      <p:cBhvr>
                                        <p:cTn id="258" dur="5000" fill="hold"/>
                                        <p:tgtEl>
                                          <p:spTgt spid="33"/>
                                        </p:tgtEl>
                                        <p:attrNameLst>
                                          <p:attrName>ppt_w</p:attrName>
                                        </p:attrNameLst>
                                      </p:cBhvr>
                                      <p:tavLst>
                                        <p:tav tm="0">
                                          <p:val>
                                            <p:strVal val="#ppt_w"/>
                                          </p:val>
                                        </p:tav>
                                        <p:tav tm="100000">
                                          <p:val>
                                            <p:strVal val="#ppt_w"/>
                                          </p:val>
                                        </p:tav>
                                      </p:tavLst>
                                    </p:anim>
                                    <p:anim calcmode="lin" valueType="num">
                                      <p:cBhvr>
                                        <p:cTn id="259" dur="5000" fill="hold"/>
                                        <p:tgtEl>
                                          <p:spTgt spid="33"/>
                                        </p:tgtEl>
                                        <p:attrNameLst>
                                          <p:attrName>ppt_h</p:attrName>
                                        </p:attrNameLst>
                                      </p:cBhvr>
                                      <p:tavLst>
                                        <p:tav tm="0" fmla="#ppt_h*sin(2.5*pi*$)">
                                          <p:val>
                                            <p:fltVal val="0"/>
                                          </p:val>
                                        </p:tav>
                                        <p:tav tm="100000">
                                          <p:val>
                                            <p:fltVal val="1"/>
                                          </p:val>
                                        </p:tav>
                                      </p:tavLst>
                                    </p:anim>
                                  </p:childTnLst>
                                </p:cTn>
                              </p:par>
                              <p:par>
                                <p:cTn id="260" presetID="19" presetClass="entr" presetSubtype="5" fill="hold" grpId="1" nodeType="withEffect">
                                  <p:stCondLst>
                                    <p:cond delay="0"/>
                                  </p:stCondLst>
                                  <p:childTnLst>
                                    <p:set>
                                      <p:cBhvr>
                                        <p:cTn id="261" dur="1" fill="hold">
                                          <p:stCondLst>
                                            <p:cond delay="0"/>
                                          </p:stCondLst>
                                        </p:cTn>
                                        <p:tgtEl>
                                          <p:spTgt spid="34"/>
                                        </p:tgtEl>
                                        <p:attrNameLst>
                                          <p:attrName>style.visibility</p:attrName>
                                        </p:attrNameLst>
                                      </p:cBhvr>
                                      <p:to>
                                        <p:strVal val="visible"/>
                                      </p:to>
                                    </p:set>
                                    <p:anim calcmode="lin" valueType="num">
                                      <p:cBhvr>
                                        <p:cTn id="262" dur="5000" fill="hold"/>
                                        <p:tgtEl>
                                          <p:spTgt spid="34"/>
                                        </p:tgtEl>
                                        <p:attrNameLst>
                                          <p:attrName>ppt_w</p:attrName>
                                        </p:attrNameLst>
                                      </p:cBhvr>
                                      <p:tavLst>
                                        <p:tav tm="0">
                                          <p:val>
                                            <p:strVal val="#ppt_w"/>
                                          </p:val>
                                        </p:tav>
                                        <p:tav tm="100000">
                                          <p:val>
                                            <p:strVal val="#ppt_w"/>
                                          </p:val>
                                        </p:tav>
                                      </p:tavLst>
                                    </p:anim>
                                    <p:anim calcmode="lin" valueType="num">
                                      <p:cBhvr>
                                        <p:cTn id="263" dur="5000" fill="hold"/>
                                        <p:tgtEl>
                                          <p:spTgt spid="34"/>
                                        </p:tgtEl>
                                        <p:attrNameLst>
                                          <p:attrName>ppt_h</p:attrName>
                                        </p:attrNameLst>
                                      </p:cBhvr>
                                      <p:tavLst>
                                        <p:tav tm="0" fmla="#ppt_h*sin(2.5*pi*$)">
                                          <p:val>
                                            <p:fltVal val="0"/>
                                          </p:val>
                                        </p:tav>
                                        <p:tav tm="100000">
                                          <p:val>
                                            <p:fltVal val="1"/>
                                          </p:val>
                                        </p:tav>
                                      </p:tavLst>
                                    </p:anim>
                                  </p:childTnLst>
                                </p:cTn>
                              </p:par>
                              <p:par>
                                <p:cTn id="264" presetID="19" presetClass="entr" presetSubtype="5" fill="hold" grpId="1" nodeType="withEffect">
                                  <p:stCondLst>
                                    <p:cond delay="0"/>
                                  </p:stCondLst>
                                  <p:childTnLst>
                                    <p:set>
                                      <p:cBhvr>
                                        <p:cTn id="265" dur="1" fill="hold">
                                          <p:stCondLst>
                                            <p:cond delay="0"/>
                                          </p:stCondLst>
                                        </p:cTn>
                                        <p:tgtEl>
                                          <p:spTgt spid="35"/>
                                        </p:tgtEl>
                                        <p:attrNameLst>
                                          <p:attrName>style.visibility</p:attrName>
                                        </p:attrNameLst>
                                      </p:cBhvr>
                                      <p:to>
                                        <p:strVal val="visible"/>
                                      </p:to>
                                    </p:set>
                                    <p:anim calcmode="lin" valueType="num">
                                      <p:cBhvr>
                                        <p:cTn id="266" dur="5000" fill="hold"/>
                                        <p:tgtEl>
                                          <p:spTgt spid="35"/>
                                        </p:tgtEl>
                                        <p:attrNameLst>
                                          <p:attrName>ppt_w</p:attrName>
                                        </p:attrNameLst>
                                      </p:cBhvr>
                                      <p:tavLst>
                                        <p:tav tm="0">
                                          <p:val>
                                            <p:strVal val="#ppt_w"/>
                                          </p:val>
                                        </p:tav>
                                        <p:tav tm="100000">
                                          <p:val>
                                            <p:strVal val="#ppt_w"/>
                                          </p:val>
                                        </p:tav>
                                      </p:tavLst>
                                    </p:anim>
                                    <p:anim calcmode="lin" valueType="num">
                                      <p:cBhvr>
                                        <p:cTn id="267" dur="5000" fill="hold"/>
                                        <p:tgtEl>
                                          <p:spTgt spid="35"/>
                                        </p:tgtEl>
                                        <p:attrNameLst>
                                          <p:attrName>ppt_h</p:attrName>
                                        </p:attrNameLst>
                                      </p:cBhvr>
                                      <p:tavLst>
                                        <p:tav tm="0" fmla="#ppt_h*sin(2.5*pi*$)">
                                          <p:val>
                                            <p:fltVal val="0"/>
                                          </p:val>
                                        </p:tav>
                                        <p:tav tm="100000">
                                          <p:val>
                                            <p:fltVal val="1"/>
                                          </p:val>
                                        </p:tav>
                                      </p:tavLst>
                                    </p:anim>
                                  </p:childTnLst>
                                </p:cTn>
                              </p:par>
                              <p:par>
                                <p:cTn id="268" presetID="19" presetClass="entr" presetSubtype="5" fill="hold" grpId="1" nodeType="withEffect">
                                  <p:stCondLst>
                                    <p:cond delay="0"/>
                                  </p:stCondLst>
                                  <p:childTnLst>
                                    <p:set>
                                      <p:cBhvr>
                                        <p:cTn id="269" dur="1" fill="hold">
                                          <p:stCondLst>
                                            <p:cond delay="0"/>
                                          </p:stCondLst>
                                        </p:cTn>
                                        <p:tgtEl>
                                          <p:spTgt spid="36"/>
                                        </p:tgtEl>
                                        <p:attrNameLst>
                                          <p:attrName>style.visibility</p:attrName>
                                        </p:attrNameLst>
                                      </p:cBhvr>
                                      <p:to>
                                        <p:strVal val="visible"/>
                                      </p:to>
                                    </p:set>
                                    <p:anim calcmode="lin" valueType="num">
                                      <p:cBhvr>
                                        <p:cTn id="270" dur="5000" fill="hold"/>
                                        <p:tgtEl>
                                          <p:spTgt spid="36"/>
                                        </p:tgtEl>
                                        <p:attrNameLst>
                                          <p:attrName>ppt_w</p:attrName>
                                        </p:attrNameLst>
                                      </p:cBhvr>
                                      <p:tavLst>
                                        <p:tav tm="0">
                                          <p:val>
                                            <p:strVal val="#ppt_w"/>
                                          </p:val>
                                        </p:tav>
                                        <p:tav tm="100000">
                                          <p:val>
                                            <p:strVal val="#ppt_w"/>
                                          </p:val>
                                        </p:tav>
                                      </p:tavLst>
                                    </p:anim>
                                    <p:anim calcmode="lin" valueType="num">
                                      <p:cBhvr>
                                        <p:cTn id="271" dur="5000" fill="hold"/>
                                        <p:tgtEl>
                                          <p:spTgt spid="36"/>
                                        </p:tgtEl>
                                        <p:attrNameLst>
                                          <p:attrName>ppt_h</p:attrName>
                                        </p:attrNameLst>
                                      </p:cBhvr>
                                      <p:tavLst>
                                        <p:tav tm="0" fmla="#ppt_h*sin(2.5*pi*$)">
                                          <p:val>
                                            <p:fltVal val="0"/>
                                          </p:val>
                                        </p:tav>
                                        <p:tav tm="100000">
                                          <p:val>
                                            <p:fltVal val="1"/>
                                          </p:val>
                                        </p:tav>
                                      </p:tavLst>
                                    </p:anim>
                                  </p:childTnLst>
                                </p:cTn>
                              </p:par>
                              <p:par>
                                <p:cTn id="272" presetID="19" presetClass="entr" presetSubtype="5" fill="hold" grpId="1" nodeType="withEffect">
                                  <p:stCondLst>
                                    <p:cond delay="0"/>
                                  </p:stCondLst>
                                  <p:childTnLst>
                                    <p:set>
                                      <p:cBhvr>
                                        <p:cTn id="273" dur="1" fill="hold">
                                          <p:stCondLst>
                                            <p:cond delay="0"/>
                                          </p:stCondLst>
                                        </p:cTn>
                                        <p:tgtEl>
                                          <p:spTgt spid="37"/>
                                        </p:tgtEl>
                                        <p:attrNameLst>
                                          <p:attrName>style.visibility</p:attrName>
                                        </p:attrNameLst>
                                      </p:cBhvr>
                                      <p:to>
                                        <p:strVal val="visible"/>
                                      </p:to>
                                    </p:set>
                                    <p:anim calcmode="lin" valueType="num">
                                      <p:cBhvr>
                                        <p:cTn id="274" dur="5000" fill="hold"/>
                                        <p:tgtEl>
                                          <p:spTgt spid="37"/>
                                        </p:tgtEl>
                                        <p:attrNameLst>
                                          <p:attrName>ppt_w</p:attrName>
                                        </p:attrNameLst>
                                      </p:cBhvr>
                                      <p:tavLst>
                                        <p:tav tm="0">
                                          <p:val>
                                            <p:strVal val="#ppt_w"/>
                                          </p:val>
                                        </p:tav>
                                        <p:tav tm="100000">
                                          <p:val>
                                            <p:strVal val="#ppt_w"/>
                                          </p:val>
                                        </p:tav>
                                      </p:tavLst>
                                    </p:anim>
                                    <p:anim calcmode="lin" valueType="num">
                                      <p:cBhvr>
                                        <p:cTn id="275" dur="5000" fill="hold"/>
                                        <p:tgtEl>
                                          <p:spTgt spid="37"/>
                                        </p:tgtEl>
                                        <p:attrNameLst>
                                          <p:attrName>ppt_h</p:attrName>
                                        </p:attrNameLst>
                                      </p:cBhvr>
                                      <p:tavLst>
                                        <p:tav tm="0" fmla="#ppt_h*sin(2.5*pi*$)">
                                          <p:val>
                                            <p:fltVal val="0"/>
                                          </p:val>
                                        </p:tav>
                                        <p:tav tm="100000">
                                          <p:val>
                                            <p:fltVal val="1"/>
                                          </p:val>
                                        </p:tav>
                                      </p:tavLst>
                                    </p:anim>
                                  </p:childTnLst>
                                </p:cTn>
                              </p:par>
                              <p:par>
                                <p:cTn id="276" presetID="19" presetClass="entr" presetSubtype="5" fill="hold" grpId="1" nodeType="withEffect">
                                  <p:stCondLst>
                                    <p:cond delay="0"/>
                                  </p:stCondLst>
                                  <p:childTnLst>
                                    <p:set>
                                      <p:cBhvr>
                                        <p:cTn id="277" dur="1" fill="hold">
                                          <p:stCondLst>
                                            <p:cond delay="0"/>
                                          </p:stCondLst>
                                        </p:cTn>
                                        <p:tgtEl>
                                          <p:spTgt spid="38"/>
                                        </p:tgtEl>
                                        <p:attrNameLst>
                                          <p:attrName>style.visibility</p:attrName>
                                        </p:attrNameLst>
                                      </p:cBhvr>
                                      <p:to>
                                        <p:strVal val="visible"/>
                                      </p:to>
                                    </p:set>
                                    <p:anim calcmode="lin" valueType="num">
                                      <p:cBhvr>
                                        <p:cTn id="278" dur="5000" fill="hold"/>
                                        <p:tgtEl>
                                          <p:spTgt spid="38"/>
                                        </p:tgtEl>
                                        <p:attrNameLst>
                                          <p:attrName>ppt_w</p:attrName>
                                        </p:attrNameLst>
                                      </p:cBhvr>
                                      <p:tavLst>
                                        <p:tav tm="0">
                                          <p:val>
                                            <p:strVal val="#ppt_w"/>
                                          </p:val>
                                        </p:tav>
                                        <p:tav tm="100000">
                                          <p:val>
                                            <p:strVal val="#ppt_w"/>
                                          </p:val>
                                        </p:tav>
                                      </p:tavLst>
                                    </p:anim>
                                    <p:anim calcmode="lin" valueType="num">
                                      <p:cBhvr>
                                        <p:cTn id="279" dur="5000" fill="hold"/>
                                        <p:tgtEl>
                                          <p:spTgt spid="38"/>
                                        </p:tgtEl>
                                        <p:attrNameLst>
                                          <p:attrName>ppt_h</p:attrName>
                                        </p:attrNameLst>
                                      </p:cBhvr>
                                      <p:tavLst>
                                        <p:tav tm="0" fmla="#ppt_h*sin(2.5*pi*$)">
                                          <p:val>
                                            <p:fltVal val="0"/>
                                          </p:val>
                                        </p:tav>
                                        <p:tav tm="100000">
                                          <p:val>
                                            <p:fltVal val="1"/>
                                          </p:val>
                                        </p:tav>
                                      </p:tavLst>
                                    </p:anim>
                                  </p:childTnLst>
                                </p:cTn>
                              </p:par>
                              <p:par>
                                <p:cTn id="280" presetID="2" presetClass="exit" presetSubtype="2" fill="hold" grpId="2" nodeType="withEffect">
                                  <p:stCondLst>
                                    <p:cond delay="0"/>
                                  </p:stCondLst>
                                  <p:childTnLst>
                                    <p:anim calcmode="lin" valueType="num">
                                      <p:cBhvr additive="base">
                                        <p:cTn id="281" dur="5000"/>
                                        <p:tgtEl>
                                          <p:spTgt spid="6"/>
                                        </p:tgtEl>
                                        <p:attrNameLst>
                                          <p:attrName>ppt_x</p:attrName>
                                        </p:attrNameLst>
                                      </p:cBhvr>
                                      <p:tavLst>
                                        <p:tav tm="0">
                                          <p:val>
                                            <p:strVal val="ppt_x"/>
                                          </p:val>
                                        </p:tav>
                                        <p:tav tm="100000">
                                          <p:val>
                                            <p:strVal val="1+ppt_w/2"/>
                                          </p:val>
                                        </p:tav>
                                      </p:tavLst>
                                    </p:anim>
                                    <p:anim calcmode="lin" valueType="num">
                                      <p:cBhvr additive="base">
                                        <p:cTn id="282" dur="5000"/>
                                        <p:tgtEl>
                                          <p:spTgt spid="6"/>
                                        </p:tgtEl>
                                        <p:attrNameLst>
                                          <p:attrName>ppt_y</p:attrName>
                                        </p:attrNameLst>
                                      </p:cBhvr>
                                      <p:tavLst>
                                        <p:tav tm="0">
                                          <p:val>
                                            <p:strVal val="ppt_y"/>
                                          </p:val>
                                        </p:tav>
                                        <p:tav tm="100000">
                                          <p:val>
                                            <p:strVal val="ppt_y"/>
                                          </p:val>
                                        </p:tav>
                                      </p:tavLst>
                                    </p:anim>
                                    <p:set>
                                      <p:cBhvr>
                                        <p:cTn id="283" dur="1" fill="hold">
                                          <p:stCondLst>
                                            <p:cond delay="4999"/>
                                          </p:stCondLst>
                                        </p:cTn>
                                        <p:tgtEl>
                                          <p:spTgt spid="6"/>
                                        </p:tgtEl>
                                        <p:attrNameLst>
                                          <p:attrName>style.visibility</p:attrName>
                                        </p:attrNameLst>
                                      </p:cBhvr>
                                      <p:to>
                                        <p:strVal val="hidden"/>
                                      </p:to>
                                    </p:set>
                                  </p:childTnLst>
                                </p:cTn>
                              </p:par>
                              <p:par>
                                <p:cTn id="284" presetID="2" presetClass="exit" presetSubtype="2" fill="hold" grpId="2" nodeType="withEffect">
                                  <p:stCondLst>
                                    <p:cond delay="0"/>
                                  </p:stCondLst>
                                  <p:childTnLst>
                                    <p:anim calcmode="lin" valueType="num">
                                      <p:cBhvr additive="base">
                                        <p:cTn id="285" dur="5000"/>
                                        <p:tgtEl>
                                          <p:spTgt spid="8"/>
                                        </p:tgtEl>
                                        <p:attrNameLst>
                                          <p:attrName>ppt_x</p:attrName>
                                        </p:attrNameLst>
                                      </p:cBhvr>
                                      <p:tavLst>
                                        <p:tav tm="0">
                                          <p:val>
                                            <p:strVal val="ppt_x"/>
                                          </p:val>
                                        </p:tav>
                                        <p:tav tm="100000">
                                          <p:val>
                                            <p:strVal val="1+ppt_w/2"/>
                                          </p:val>
                                        </p:tav>
                                      </p:tavLst>
                                    </p:anim>
                                    <p:anim calcmode="lin" valueType="num">
                                      <p:cBhvr additive="base">
                                        <p:cTn id="286" dur="5000"/>
                                        <p:tgtEl>
                                          <p:spTgt spid="8"/>
                                        </p:tgtEl>
                                        <p:attrNameLst>
                                          <p:attrName>ppt_y</p:attrName>
                                        </p:attrNameLst>
                                      </p:cBhvr>
                                      <p:tavLst>
                                        <p:tav tm="0">
                                          <p:val>
                                            <p:strVal val="ppt_y"/>
                                          </p:val>
                                        </p:tav>
                                        <p:tav tm="100000">
                                          <p:val>
                                            <p:strVal val="ppt_y"/>
                                          </p:val>
                                        </p:tav>
                                      </p:tavLst>
                                    </p:anim>
                                    <p:set>
                                      <p:cBhvr>
                                        <p:cTn id="287" dur="1" fill="hold">
                                          <p:stCondLst>
                                            <p:cond delay="4999"/>
                                          </p:stCondLst>
                                        </p:cTn>
                                        <p:tgtEl>
                                          <p:spTgt spid="8"/>
                                        </p:tgtEl>
                                        <p:attrNameLst>
                                          <p:attrName>style.visibility</p:attrName>
                                        </p:attrNameLst>
                                      </p:cBhvr>
                                      <p:to>
                                        <p:strVal val="hidden"/>
                                      </p:to>
                                    </p:set>
                                  </p:childTnLst>
                                </p:cTn>
                              </p:par>
                              <p:par>
                                <p:cTn id="288" presetID="2" presetClass="exit" presetSubtype="2" fill="hold" grpId="2" nodeType="withEffect">
                                  <p:stCondLst>
                                    <p:cond delay="0"/>
                                  </p:stCondLst>
                                  <p:childTnLst>
                                    <p:anim calcmode="lin" valueType="num">
                                      <p:cBhvr additive="base">
                                        <p:cTn id="289" dur="5000"/>
                                        <p:tgtEl>
                                          <p:spTgt spid="10"/>
                                        </p:tgtEl>
                                        <p:attrNameLst>
                                          <p:attrName>ppt_x</p:attrName>
                                        </p:attrNameLst>
                                      </p:cBhvr>
                                      <p:tavLst>
                                        <p:tav tm="0">
                                          <p:val>
                                            <p:strVal val="ppt_x"/>
                                          </p:val>
                                        </p:tav>
                                        <p:tav tm="100000">
                                          <p:val>
                                            <p:strVal val="1+ppt_w/2"/>
                                          </p:val>
                                        </p:tav>
                                      </p:tavLst>
                                    </p:anim>
                                    <p:anim calcmode="lin" valueType="num">
                                      <p:cBhvr additive="base">
                                        <p:cTn id="290" dur="5000"/>
                                        <p:tgtEl>
                                          <p:spTgt spid="10"/>
                                        </p:tgtEl>
                                        <p:attrNameLst>
                                          <p:attrName>ppt_y</p:attrName>
                                        </p:attrNameLst>
                                      </p:cBhvr>
                                      <p:tavLst>
                                        <p:tav tm="0">
                                          <p:val>
                                            <p:strVal val="ppt_y"/>
                                          </p:val>
                                        </p:tav>
                                        <p:tav tm="100000">
                                          <p:val>
                                            <p:strVal val="ppt_y"/>
                                          </p:val>
                                        </p:tav>
                                      </p:tavLst>
                                    </p:anim>
                                    <p:set>
                                      <p:cBhvr>
                                        <p:cTn id="291" dur="1" fill="hold">
                                          <p:stCondLst>
                                            <p:cond delay="4999"/>
                                          </p:stCondLst>
                                        </p:cTn>
                                        <p:tgtEl>
                                          <p:spTgt spid="10"/>
                                        </p:tgtEl>
                                        <p:attrNameLst>
                                          <p:attrName>style.visibility</p:attrName>
                                        </p:attrNameLst>
                                      </p:cBhvr>
                                      <p:to>
                                        <p:strVal val="hidden"/>
                                      </p:to>
                                    </p:set>
                                  </p:childTnLst>
                                </p:cTn>
                              </p:par>
                              <p:par>
                                <p:cTn id="292" presetID="2" presetClass="exit" presetSubtype="2" fill="hold" grpId="2" nodeType="withEffect">
                                  <p:stCondLst>
                                    <p:cond delay="0"/>
                                  </p:stCondLst>
                                  <p:childTnLst>
                                    <p:anim calcmode="lin" valueType="num">
                                      <p:cBhvr additive="base">
                                        <p:cTn id="293" dur="5000"/>
                                        <p:tgtEl>
                                          <p:spTgt spid="12"/>
                                        </p:tgtEl>
                                        <p:attrNameLst>
                                          <p:attrName>ppt_x</p:attrName>
                                        </p:attrNameLst>
                                      </p:cBhvr>
                                      <p:tavLst>
                                        <p:tav tm="0">
                                          <p:val>
                                            <p:strVal val="ppt_x"/>
                                          </p:val>
                                        </p:tav>
                                        <p:tav tm="100000">
                                          <p:val>
                                            <p:strVal val="1+ppt_w/2"/>
                                          </p:val>
                                        </p:tav>
                                      </p:tavLst>
                                    </p:anim>
                                    <p:anim calcmode="lin" valueType="num">
                                      <p:cBhvr additive="base">
                                        <p:cTn id="294" dur="5000"/>
                                        <p:tgtEl>
                                          <p:spTgt spid="12"/>
                                        </p:tgtEl>
                                        <p:attrNameLst>
                                          <p:attrName>ppt_y</p:attrName>
                                        </p:attrNameLst>
                                      </p:cBhvr>
                                      <p:tavLst>
                                        <p:tav tm="0">
                                          <p:val>
                                            <p:strVal val="ppt_y"/>
                                          </p:val>
                                        </p:tav>
                                        <p:tav tm="100000">
                                          <p:val>
                                            <p:strVal val="ppt_y"/>
                                          </p:val>
                                        </p:tav>
                                      </p:tavLst>
                                    </p:anim>
                                    <p:set>
                                      <p:cBhvr>
                                        <p:cTn id="295" dur="1" fill="hold">
                                          <p:stCondLst>
                                            <p:cond delay="4999"/>
                                          </p:stCondLst>
                                        </p:cTn>
                                        <p:tgtEl>
                                          <p:spTgt spid="12"/>
                                        </p:tgtEl>
                                        <p:attrNameLst>
                                          <p:attrName>style.visibility</p:attrName>
                                        </p:attrNameLst>
                                      </p:cBhvr>
                                      <p:to>
                                        <p:strVal val="hidden"/>
                                      </p:to>
                                    </p:set>
                                  </p:childTnLst>
                                </p:cTn>
                              </p:par>
                              <p:par>
                                <p:cTn id="296" presetID="2" presetClass="exit" presetSubtype="2" fill="hold" grpId="2" nodeType="withEffect">
                                  <p:stCondLst>
                                    <p:cond delay="0"/>
                                  </p:stCondLst>
                                  <p:childTnLst>
                                    <p:anim calcmode="lin" valueType="num">
                                      <p:cBhvr additive="base">
                                        <p:cTn id="297" dur="5000"/>
                                        <p:tgtEl>
                                          <p:spTgt spid="14"/>
                                        </p:tgtEl>
                                        <p:attrNameLst>
                                          <p:attrName>ppt_x</p:attrName>
                                        </p:attrNameLst>
                                      </p:cBhvr>
                                      <p:tavLst>
                                        <p:tav tm="0">
                                          <p:val>
                                            <p:strVal val="ppt_x"/>
                                          </p:val>
                                        </p:tav>
                                        <p:tav tm="100000">
                                          <p:val>
                                            <p:strVal val="1+ppt_w/2"/>
                                          </p:val>
                                        </p:tav>
                                      </p:tavLst>
                                    </p:anim>
                                    <p:anim calcmode="lin" valueType="num">
                                      <p:cBhvr additive="base">
                                        <p:cTn id="298" dur="5000"/>
                                        <p:tgtEl>
                                          <p:spTgt spid="14"/>
                                        </p:tgtEl>
                                        <p:attrNameLst>
                                          <p:attrName>ppt_y</p:attrName>
                                        </p:attrNameLst>
                                      </p:cBhvr>
                                      <p:tavLst>
                                        <p:tav tm="0">
                                          <p:val>
                                            <p:strVal val="ppt_y"/>
                                          </p:val>
                                        </p:tav>
                                        <p:tav tm="100000">
                                          <p:val>
                                            <p:strVal val="ppt_y"/>
                                          </p:val>
                                        </p:tav>
                                      </p:tavLst>
                                    </p:anim>
                                    <p:set>
                                      <p:cBhvr>
                                        <p:cTn id="299" dur="1" fill="hold">
                                          <p:stCondLst>
                                            <p:cond delay="4999"/>
                                          </p:stCondLst>
                                        </p:cTn>
                                        <p:tgtEl>
                                          <p:spTgt spid="14"/>
                                        </p:tgtEl>
                                        <p:attrNameLst>
                                          <p:attrName>style.visibility</p:attrName>
                                        </p:attrNameLst>
                                      </p:cBhvr>
                                      <p:to>
                                        <p:strVal val="hidden"/>
                                      </p:to>
                                    </p:set>
                                  </p:childTnLst>
                                </p:cTn>
                              </p:par>
                              <p:par>
                                <p:cTn id="300" presetID="2" presetClass="exit" presetSubtype="2" fill="hold" grpId="2" nodeType="withEffect">
                                  <p:stCondLst>
                                    <p:cond delay="0"/>
                                  </p:stCondLst>
                                  <p:childTnLst>
                                    <p:anim calcmode="lin" valueType="num">
                                      <p:cBhvr additive="base">
                                        <p:cTn id="301" dur="5000"/>
                                        <p:tgtEl>
                                          <p:spTgt spid="16"/>
                                        </p:tgtEl>
                                        <p:attrNameLst>
                                          <p:attrName>ppt_x</p:attrName>
                                        </p:attrNameLst>
                                      </p:cBhvr>
                                      <p:tavLst>
                                        <p:tav tm="0">
                                          <p:val>
                                            <p:strVal val="ppt_x"/>
                                          </p:val>
                                        </p:tav>
                                        <p:tav tm="100000">
                                          <p:val>
                                            <p:strVal val="1+ppt_w/2"/>
                                          </p:val>
                                        </p:tav>
                                      </p:tavLst>
                                    </p:anim>
                                    <p:anim calcmode="lin" valueType="num">
                                      <p:cBhvr additive="base">
                                        <p:cTn id="302" dur="5000"/>
                                        <p:tgtEl>
                                          <p:spTgt spid="16"/>
                                        </p:tgtEl>
                                        <p:attrNameLst>
                                          <p:attrName>ppt_y</p:attrName>
                                        </p:attrNameLst>
                                      </p:cBhvr>
                                      <p:tavLst>
                                        <p:tav tm="0">
                                          <p:val>
                                            <p:strVal val="ppt_y"/>
                                          </p:val>
                                        </p:tav>
                                        <p:tav tm="100000">
                                          <p:val>
                                            <p:strVal val="ppt_y"/>
                                          </p:val>
                                        </p:tav>
                                      </p:tavLst>
                                    </p:anim>
                                    <p:set>
                                      <p:cBhvr>
                                        <p:cTn id="303" dur="1" fill="hold">
                                          <p:stCondLst>
                                            <p:cond delay="4999"/>
                                          </p:stCondLst>
                                        </p:cTn>
                                        <p:tgtEl>
                                          <p:spTgt spid="16"/>
                                        </p:tgtEl>
                                        <p:attrNameLst>
                                          <p:attrName>style.visibility</p:attrName>
                                        </p:attrNameLst>
                                      </p:cBhvr>
                                      <p:to>
                                        <p:strVal val="hidden"/>
                                      </p:to>
                                    </p:set>
                                  </p:childTnLst>
                                </p:cTn>
                              </p:par>
                              <p:par>
                                <p:cTn id="304" presetID="2" presetClass="exit" presetSubtype="2" fill="hold" grpId="2" nodeType="withEffect">
                                  <p:stCondLst>
                                    <p:cond delay="0"/>
                                  </p:stCondLst>
                                  <p:childTnLst>
                                    <p:anim calcmode="lin" valueType="num">
                                      <p:cBhvr additive="base">
                                        <p:cTn id="305" dur="5000"/>
                                        <p:tgtEl>
                                          <p:spTgt spid="18"/>
                                        </p:tgtEl>
                                        <p:attrNameLst>
                                          <p:attrName>ppt_x</p:attrName>
                                        </p:attrNameLst>
                                      </p:cBhvr>
                                      <p:tavLst>
                                        <p:tav tm="0">
                                          <p:val>
                                            <p:strVal val="ppt_x"/>
                                          </p:val>
                                        </p:tav>
                                        <p:tav tm="100000">
                                          <p:val>
                                            <p:strVal val="1+ppt_w/2"/>
                                          </p:val>
                                        </p:tav>
                                      </p:tavLst>
                                    </p:anim>
                                    <p:anim calcmode="lin" valueType="num">
                                      <p:cBhvr additive="base">
                                        <p:cTn id="306" dur="5000"/>
                                        <p:tgtEl>
                                          <p:spTgt spid="18"/>
                                        </p:tgtEl>
                                        <p:attrNameLst>
                                          <p:attrName>ppt_y</p:attrName>
                                        </p:attrNameLst>
                                      </p:cBhvr>
                                      <p:tavLst>
                                        <p:tav tm="0">
                                          <p:val>
                                            <p:strVal val="ppt_y"/>
                                          </p:val>
                                        </p:tav>
                                        <p:tav tm="100000">
                                          <p:val>
                                            <p:strVal val="ppt_y"/>
                                          </p:val>
                                        </p:tav>
                                      </p:tavLst>
                                    </p:anim>
                                    <p:set>
                                      <p:cBhvr>
                                        <p:cTn id="307" dur="1" fill="hold">
                                          <p:stCondLst>
                                            <p:cond delay="4999"/>
                                          </p:stCondLst>
                                        </p:cTn>
                                        <p:tgtEl>
                                          <p:spTgt spid="18"/>
                                        </p:tgtEl>
                                        <p:attrNameLst>
                                          <p:attrName>style.visibility</p:attrName>
                                        </p:attrNameLst>
                                      </p:cBhvr>
                                      <p:to>
                                        <p:strVal val="hidden"/>
                                      </p:to>
                                    </p:set>
                                  </p:childTnLst>
                                </p:cTn>
                              </p:par>
                              <p:par>
                                <p:cTn id="308" presetID="2" presetClass="exit" presetSubtype="2" fill="hold" grpId="2" nodeType="withEffect">
                                  <p:stCondLst>
                                    <p:cond delay="0"/>
                                  </p:stCondLst>
                                  <p:childTnLst>
                                    <p:anim calcmode="lin" valueType="num">
                                      <p:cBhvr additive="base">
                                        <p:cTn id="309" dur="5000"/>
                                        <p:tgtEl>
                                          <p:spTgt spid="20"/>
                                        </p:tgtEl>
                                        <p:attrNameLst>
                                          <p:attrName>ppt_x</p:attrName>
                                        </p:attrNameLst>
                                      </p:cBhvr>
                                      <p:tavLst>
                                        <p:tav tm="0">
                                          <p:val>
                                            <p:strVal val="ppt_x"/>
                                          </p:val>
                                        </p:tav>
                                        <p:tav tm="100000">
                                          <p:val>
                                            <p:strVal val="1+ppt_w/2"/>
                                          </p:val>
                                        </p:tav>
                                      </p:tavLst>
                                    </p:anim>
                                    <p:anim calcmode="lin" valueType="num">
                                      <p:cBhvr additive="base">
                                        <p:cTn id="310" dur="5000"/>
                                        <p:tgtEl>
                                          <p:spTgt spid="20"/>
                                        </p:tgtEl>
                                        <p:attrNameLst>
                                          <p:attrName>ppt_y</p:attrName>
                                        </p:attrNameLst>
                                      </p:cBhvr>
                                      <p:tavLst>
                                        <p:tav tm="0">
                                          <p:val>
                                            <p:strVal val="ppt_y"/>
                                          </p:val>
                                        </p:tav>
                                        <p:tav tm="100000">
                                          <p:val>
                                            <p:strVal val="ppt_y"/>
                                          </p:val>
                                        </p:tav>
                                      </p:tavLst>
                                    </p:anim>
                                    <p:set>
                                      <p:cBhvr>
                                        <p:cTn id="311" dur="1" fill="hold">
                                          <p:stCondLst>
                                            <p:cond delay="4999"/>
                                          </p:stCondLst>
                                        </p:cTn>
                                        <p:tgtEl>
                                          <p:spTgt spid="20"/>
                                        </p:tgtEl>
                                        <p:attrNameLst>
                                          <p:attrName>style.visibility</p:attrName>
                                        </p:attrNameLst>
                                      </p:cBhvr>
                                      <p:to>
                                        <p:strVal val="hidden"/>
                                      </p:to>
                                    </p:set>
                                  </p:childTnLst>
                                </p:cTn>
                              </p:par>
                              <p:par>
                                <p:cTn id="312" presetID="2" presetClass="exit" presetSubtype="2" fill="hold" grpId="2" nodeType="withEffect">
                                  <p:stCondLst>
                                    <p:cond delay="0"/>
                                  </p:stCondLst>
                                  <p:childTnLst>
                                    <p:anim calcmode="lin" valueType="num">
                                      <p:cBhvr additive="base">
                                        <p:cTn id="313" dur="5000"/>
                                        <p:tgtEl>
                                          <p:spTgt spid="22"/>
                                        </p:tgtEl>
                                        <p:attrNameLst>
                                          <p:attrName>ppt_x</p:attrName>
                                        </p:attrNameLst>
                                      </p:cBhvr>
                                      <p:tavLst>
                                        <p:tav tm="0">
                                          <p:val>
                                            <p:strVal val="ppt_x"/>
                                          </p:val>
                                        </p:tav>
                                        <p:tav tm="100000">
                                          <p:val>
                                            <p:strVal val="1+ppt_w/2"/>
                                          </p:val>
                                        </p:tav>
                                      </p:tavLst>
                                    </p:anim>
                                    <p:anim calcmode="lin" valueType="num">
                                      <p:cBhvr additive="base">
                                        <p:cTn id="314" dur="5000"/>
                                        <p:tgtEl>
                                          <p:spTgt spid="22"/>
                                        </p:tgtEl>
                                        <p:attrNameLst>
                                          <p:attrName>ppt_y</p:attrName>
                                        </p:attrNameLst>
                                      </p:cBhvr>
                                      <p:tavLst>
                                        <p:tav tm="0">
                                          <p:val>
                                            <p:strVal val="ppt_y"/>
                                          </p:val>
                                        </p:tav>
                                        <p:tav tm="100000">
                                          <p:val>
                                            <p:strVal val="ppt_y"/>
                                          </p:val>
                                        </p:tav>
                                      </p:tavLst>
                                    </p:anim>
                                    <p:set>
                                      <p:cBhvr>
                                        <p:cTn id="315" dur="1" fill="hold">
                                          <p:stCondLst>
                                            <p:cond delay="4999"/>
                                          </p:stCondLst>
                                        </p:cTn>
                                        <p:tgtEl>
                                          <p:spTgt spid="22"/>
                                        </p:tgtEl>
                                        <p:attrNameLst>
                                          <p:attrName>style.visibility</p:attrName>
                                        </p:attrNameLst>
                                      </p:cBhvr>
                                      <p:to>
                                        <p:strVal val="hidden"/>
                                      </p:to>
                                    </p:set>
                                  </p:childTnLst>
                                </p:cTn>
                              </p:par>
                              <p:par>
                                <p:cTn id="316" presetID="2" presetClass="exit" presetSubtype="2" fill="hold" grpId="2" nodeType="withEffect">
                                  <p:stCondLst>
                                    <p:cond delay="0"/>
                                  </p:stCondLst>
                                  <p:childTnLst>
                                    <p:anim calcmode="lin" valueType="num">
                                      <p:cBhvr additive="base">
                                        <p:cTn id="317" dur="5000"/>
                                        <p:tgtEl>
                                          <p:spTgt spid="24"/>
                                        </p:tgtEl>
                                        <p:attrNameLst>
                                          <p:attrName>ppt_x</p:attrName>
                                        </p:attrNameLst>
                                      </p:cBhvr>
                                      <p:tavLst>
                                        <p:tav tm="0">
                                          <p:val>
                                            <p:strVal val="ppt_x"/>
                                          </p:val>
                                        </p:tav>
                                        <p:tav tm="100000">
                                          <p:val>
                                            <p:strVal val="1+ppt_w/2"/>
                                          </p:val>
                                        </p:tav>
                                      </p:tavLst>
                                    </p:anim>
                                    <p:anim calcmode="lin" valueType="num">
                                      <p:cBhvr additive="base">
                                        <p:cTn id="318" dur="5000"/>
                                        <p:tgtEl>
                                          <p:spTgt spid="24"/>
                                        </p:tgtEl>
                                        <p:attrNameLst>
                                          <p:attrName>ppt_y</p:attrName>
                                        </p:attrNameLst>
                                      </p:cBhvr>
                                      <p:tavLst>
                                        <p:tav tm="0">
                                          <p:val>
                                            <p:strVal val="ppt_y"/>
                                          </p:val>
                                        </p:tav>
                                        <p:tav tm="100000">
                                          <p:val>
                                            <p:strVal val="ppt_y"/>
                                          </p:val>
                                        </p:tav>
                                      </p:tavLst>
                                    </p:anim>
                                    <p:set>
                                      <p:cBhvr>
                                        <p:cTn id="319" dur="1" fill="hold">
                                          <p:stCondLst>
                                            <p:cond delay="4999"/>
                                          </p:stCondLst>
                                        </p:cTn>
                                        <p:tgtEl>
                                          <p:spTgt spid="24"/>
                                        </p:tgtEl>
                                        <p:attrNameLst>
                                          <p:attrName>style.visibility</p:attrName>
                                        </p:attrNameLst>
                                      </p:cBhvr>
                                      <p:to>
                                        <p:strVal val="hidden"/>
                                      </p:to>
                                    </p:set>
                                  </p:childTnLst>
                                </p:cTn>
                              </p:par>
                              <p:par>
                                <p:cTn id="320" presetID="2" presetClass="exit" presetSubtype="2" fill="hold" grpId="2" nodeType="withEffect">
                                  <p:stCondLst>
                                    <p:cond delay="0"/>
                                  </p:stCondLst>
                                  <p:childTnLst>
                                    <p:anim calcmode="lin" valueType="num">
                                      <p:cBhvr additive="base">
                                        <p:cTn id="321" dur="5000"/>
                                        <p:tgtEl>
                                          <p:spTgt spid="26"/>
                                        </p:tgtEl>
                                        <p:attrNameLst>
                                          <p:attrName>ppt_x</p:attrName>
                                        </p:attrNameLst>
                                      </p:cBhvr>
                                      <p:tavLst>
                                        <p:tav tm="0">
                                          <p:val>
                                            <p:strVal val="ppt_x"/>
                                          </p:val>
                                        </p:tav>
                                        <p:tav tm="100000">
                                          <p:val>
                                            <p:strVal val="1+ppt_w/2"/>
                                          </p:val>
                                        </p:tav>
                                      </p:tavLst>
                                    </p:anim>
                                    <p:anim calcmode="lin" valueType="num">
                                      <p:cBhvr additive="base">
                                        <p:cTn id="322" dur="5000"/>
                                        <p:tgtEl>
                                          <p:spTgt spid="26"/>
                                        </p:tgtEl>
                                        <p:attrNameLst>
                                          <p:attrName>ppt_y</p:attrName>
                                        </p:attrNameLst>
                                      </p:cBhvr>
                                      <p:tavLst>
                                        <p:tav tm="0">
                                          <p:val>
                                            <p:strVal val="ppt_y"/>
                                          </p:val>
                                        </p:tav>
                                        <p:tav tm="100000">
                                          <p:val>
                                            <p:strVal val="ppt_y"/>
                                          </p:val>
                                        </p:tav>
                                      </p:tavLst>
                                    </p:anim>
                                    <p:set>
                                      <p:cBhvr>
                                        <p:cTn id="323" dur="1" fill="hold">
                                          <p:stCondLst>
                                            <p:cond delay="4999"/>
                                          </p:stCondLst>
                                        </p:cTn>
                                        <p:tgtEl>
                                          <p:spTgt spid="26"/>
                                        </p:tgtEl>
                                        <p:attrNameLst>
                                          <p:attrName>style.visibility</p:attrName>
                                        </p:attrNameLst>
                                      </p:cBhvr>
                                      <p:to>
                                        <p:strVal val="hidden"/>
                                      </p:to>
                                    </p:set>
                                  </p:childTnLst>
                                </p:cTn>
                              </p:par>
                              <p:par>
                                <p:cTn id="324" presetID="2" presetClass="exit" presetSubtype="2" fill="hold" grpId="2" nodeType="withEffect">
                                  <p:stCondLst>
                                    <p:cond delay="0"/>
                                  </p:stCondLst>
                                  <p:childTnLst>
                                    <p:anim calcmode="lin" valueType="num">
                                      <p:cBhvr additive="base">
                                        <p:cTn id="325" dur="5000"/>
                                        <p:tgtEl>
                                          <p:spTgt spid="28"/>
                                        </p:tgtEl>
                                        <p:attrNameLst>
                                          <p:attrName>ppt_x</p:attrName>
                                        </p:attrNameLst>
                                      </p:cBhvr>
                                      <p:tavLst>
                                        <p:tav tm="0">
                                          <p:val>
                                            <p:strVal val="ppt_x"/>
                                          </p:val>
                                        </p:tav>
                                        <p:tav tm="100000">
                                          <p:val>
                                            <p:strVal val="1+ppt_w/2"/>
                                          </p:val>
                                        </p:tav>
                                      </p:tavLst>
                                    </p:anim>
                                    <p:anim calcmode="lin" valueType="num">
                                      <p:cBhvr additive="base">
                                        <p:cTn id="326" dur="5000"/>
                                        <p:tgtEl>
                                          <p:spTgt spid="28"/>
                                        </p:tgtEl>
                                        <p:attrNameLst>
                                          <p:attrName>ppt_y</p:attrName>
                                        </p:attrNameLst>
                                      </p:cBhvr>
                                      <p:tavLst>
                                        <p:tav tm="0">
                                          <p:val>
                                            <p:strVal val="ppt_y"/>
                                          </p:val>
                                        </p:tav>
                                        <p:tav tm="100000">
                                          <p:val>
                                            <p:strVal val="ppt_y"/>
                                          </p:val>
                                        </p:tav>
                                      </p:tavLst>
                                    </p:anim>
                                    <p:set>
                                      <p:cBhvr>
                                        <p:cTn id="327" dur="1" fill="hold">
                                          <p:stCondLst>
                                            <p:cond delay="4999"/>
                                          </p:stCondLst>
                                        </p:cTn>
                                        <p:tgtEl>
                                          <p:spTgt spid="28"/>
                                        </p:tgtEl>
                                        <p:attrNameLst>
                                          <p:attrName>style.visibility</p:attrName>
                                        </p:attrNameLst>
                                      </p:cBhvr>
                                      <p:to>
                                        <p:strVal val="hidden"/>
                                      </p:to>
                                    </p:set>
                                  </p:childTnLst>
                                </p:cTn>
                              </p:par>
                              <p:par>
                                <p:cTn id="328" presetID="2" presetClass="exit" presetSubtype="2" fill="hold" grpId="2" nodeType="withEffect">
                                  <p:stCondLst>
                                    <p:cond delay="0"/>
                                  </p:stCondLst>
                                  <p:childTnLst>
                                    <p:anim calcmode="lin" valueType="num">
                                      <p:cBhvr additive="base">
                                        <p:cTn id="329" dur="5000"/>
                                        <p:tgtEl>
                                          <p:spTgt spid="30"/>
                                        </p:tgtEl>
                                        <p:attrNameLst>
                                          <p:attrName>ppt_x</p:attrName>
                                        </p:attrNameLst>
                                      </p:cBhvr>
                                      <p:tavLst>
                                        <p:tav tm="0">
                                          <p:val>
                                            <p:strVal val="ppt_x"/>
                                          </p:val>
                                        </p:tav>
                                        <p:tav tm="100000">
                                          <p:val>
                                            <p:strVal val="1+ppt_w/2"/>
                                          </p:val>
                                        </p:tav>
                                      </p:tavLst>
                                    </p:anim>
                                    <p:anim calcmode="lin" valueType="num">
                                      <p:cBhvr additive="base">
                                        <p:cTn id="330" dur="5000"/>
                                        <p:tgtEl>
                                          <p:spTgt spid="30"/>
                                        </p:tgtEl>
                                        <p:attrNameLst>
                                          <p:attrName>ppt_y</p:attrName>
                                        </p:attrNameLst>
                                      </p:cBhvr>
                                      <p:tavLst>
                                        <p:tav tm="0">
                                          <p:val>
                                            <p:strVal val="ppt_y"/>
                                          </p:val>
                                        </p:tav>
                                        <p:tav tm="100000">
                                          <p:val>
                                            <p:strVal val="ppt_y"/>
                                          </p:val>
                                        </p:tav>
                                      </p:tavLst>
                                    </p:anim>
                                    <p:set>
                                      <p:cBhvr>
                                        <p:cTn id="331" dur="1" fill="hold">
                                          <p:stCondLst>
                                            <p:cond delay="4999"/>
                                          </p:stCondLst>
                                        </p:cTn>
                                        <p:tgtEl>
                                          <p:spTgt spid="30"/>
                                        </p:tgtEl>
                                        <p:attrNameLst>
                                          <p:attrName>style.visibility</p:attrName>
                                        </p:attrNameLst>
                                      </p:cBhvr>
                                      <p:to>
                                        <p:strVal val="hidden"/>
                                      </p:to>
                                    </p:set>
                                  </p:childTnLst>
                                </p:cTn>
                              </p:par>
                              <p:par>
                                <p:cTn id="332" presetID="2" presetClass="exit" presetSubtype="2" fill="hold" grpId="2" nodeType="withEffect">
                                  <p:stCondLst>
                                    <p:cond delay="0"/>
                                  </p:stCondLst>
                                  <p:childTnLst>
                                    <p:anim calcmode="lin" valueType="num">
                                      <p:cBhvr additive="base">
                                        <p:cTn id="333" dur="5000"/>
                                        <p:tgtEl>
                                          <p:spTgt spid="32"/>
                                        </p:tgtEl>
                                        <p:attrNameLst>
                                          <p:attrName>ppt_x</p:attrName>
                                        </p:attrNameLst>
                                      </p:cBhvr>
                                      <p:tavLst>
                                        <p:tav tm="0">
                                          <p:val>
                                            <p:strVal val="ppt_x"/>
                                          </p:val>
                                        </p:tav>
                                        <p:tav tm="100000">
                                          <p:val>
                                            <p:strVal val="1+ppt_w/2"/>
                                          </p:val>
                                        </p:tav>
                                      </p:tavLst>
                                    </p:anim>
                                    <p:anim calcmode="lin" valueType="num">
                                      <p:cBhvr additive="base">
                                        <p:cTn id="334" dur="5000"/>
                                        <p:tgtEl>
                                          <p:spTgt spid="32"/>
                                        </p:tgtEl>
                                        <p:attrNameLst>
                                          <p:attrName>ppt_y</p:attrName>
                                        </p:attrNameLst>
                                      </p:cBhvr>
                                      <p:tavLst>
                                        <p:tav tm="0">
                                          <p:val>
                                            <p:strVal val="ppt_y"/>
                                          </p:val>
                                        </p:tav>
                                        <p:tav tm="100000">
                                          <p:val>
                                            <p:strVal val="ppt_y"/>
                                          </p:val>
                                        </p:tav>
                                      </p:tavLst>
                                    </p:anim>
                                    <p:set>
                                      <p:cBhvr>
                                        <p:cTn id="335" dur="1" fill="hold">
                                          <p:stCondLst>
                                            <p:cond delay="4999"/>
                                          </p:stCondLst>
                                        </p:cTn>
                                        <p:tgtEl>
                                          <p:spTgt spid="32"/>
                                        </p:tgtEl>
                                        <p:attrNameLst>
                                          <p:attrName>style.visibility</p:attrName>
                                        </p:attrNameLst>
                                      </p:cBhvr>
                                      <p:to>
                                        <p:strVal val="hidden"/>
                                      </p:to>
                                    </p:set>
                                  </p:childTnLst>
                                </p:cTn>
                              </p:par>
                              <p:par>
                                <p:cTn id="336" presetID="2" presetClass="exit" presetSubtype="2" fill="hold" grpId="2" nodeType="withEffect">
                                  <p:stCondLst>
                                    <p:cond delay="0"/>
                                  </p:stCondLst>
                                  <p:childTnLst>
                                    <p:anim calcmode="lin" valueType="num">
                                      <p:cBhvr additive="base">
                                        <p:cTn id="337" dur="5000"/>
                                        <p:tgtEl>
                                          <p:spTgt spid="34"/>
                                        </p:tgtEl>
                                        <p:attrNameLst>
                                          <p:attrName>ppt_x</p:attrName>
                                        </p:attrNameLst>
                                      </p:cBhvr>
                                      <p:tavLst>
                                        <p:tav tm="0">
                                          <p:val>
                                            <p:strVal val="ppt_x"/>
                                          </p:val>
                                        </p:tav>
                                        <p:tav tm="100000">
                                          <p:val>
                                            <p:strVal val="1+ppt_w/2"/>
                                          </p:val>
                                        </p:tav>
                                      </p:tavLst>
                                    </p:anim>
                                    <p:anim calcmode="lin" valueType="num">
                                      <p:cBhvr additive="base">
                                        <p:cTn id="338" dur="5000"/>
                                        <p:tgtEl>
                                          <p:spTgt spid="34"/>
                                        </p:tgtEl>
                                        <p:attrNameLst>
                                          <p:attrName>ppt_y</p:attrName>
                                        </p:attrNameLst>
                                      </p:cBhvr>
                                      <p:tavLst>
                                        <p:tav tm="0">
                                          <p:val>
                                            <p:strVal val="ppt_y"/>
                                          </p:val>
                                        </p:tav>
                                        <p:tav tm="100000">
                                          <p:val>
                                            <p:strVal val="ppt_y"/>
                                          </p:val>
                                        </p:tav>
                                      </p:tavLst>
                                    </p:anim>
                                    <p:set>
                                      <p:cBhvr>
                                        <p:cTn id="339" dur="1" fill="hold">
                                          <p:stCondLst>
                                            <p:cond delay="4999"/>
                                          </p:stCondLst>
                                        </p:cTn>
                                        <p:tgtEl>
                                          <p:spTgt spid="34"/>
                                        </p:tgtEl>
                                        <p:attrNameLst>
                                          <p:attrName>style.visibility</p:attrName>
                                        </p:attrNameLst>
                                      </p:cBhvr>
                                      <p:to>
                                        <p:strVal val="hidden"/>
                                      </p:to>
                                    </p:set>
                                  </p:childTnLst>
                                </p:cTn>
                              </p:par>
                              <p:par>
                                <p:cTn id="340" presetID="2" presetClass="exit" presetSubtype="2" fill="hold" grpId="2" nodeType="withEffect">
                                  <p:stCondLst>
                                    <p:cond delay="0"/>
                                  </p:stCondLst>
                                  <p:childTnLst>
                                    <p:anim calcmode="lin" valueType="num">
                                      <p:cBhvr additive="base">
                                        <p:cTn id="341" dur="5000"/>
                                        <p:tgtEl>
                                          <p:spTgt spid="36"/>
                                        </p:tgtEl>
                                        <p:attrNameLst>
                                          <p:attrName>ppt_x</p:attrName>
                                        </p:attrNameLst>
                                      </p:cBhvr>
                                      <p:tavLst>
                                        <p:tav tm="0">
                                          <p:val>
                                            <p:strVal val="ppt_x"/>
                                          </p:val>
                                        </p:tav>
                                        <p:tav tm="100000">
                                          <p:val>
                                            <p:strVal val="1+ppt_w/2"/>
                                          </p:val>
                                        </p:tav>
                                      </p:tavLst>
                                    </p:anim>
                                    <p:anim calcmode="lin" valueType="num">
                                      <p:cBhvr additive="base">
                                        <p:cTn id="342" dur="5000"/>
                                        <p:tgtEl>
                                          <p:spTgt spid="36"/>
                                        </p:tgtEl>
                                        <p:attrNameLst>
                                          <p:attrName>ppt_y</p:attrName>
                                        </p:attrNameLst>
                                      </p:cBhvr>
                                      <p:tavLst>
                                        <p:tav tm="0">
                                          <p:val>
                                            <p:strVal val="ppt_y"/>
                                          </p:val>
                                        </p:tav>
                                        <p:tav tm="100000">
                                          <p:val>
                                            <p:strVal val="ppt_y"/>
                                          </p:val>
                                        </p:tav>
                                      </p:tavLst>
                                    </p:anim>
                                    <p:set>
                                      <p:cBhvr>
                                        <p:cTn id="343" dur="1" fill="hold">
                                          <p:stCondLst>
                                            <p:cond delay="4999"/>
                                          </p:stCondLst>
                                        </p:cTn>
                                        <p:tgtEl>
                                          <p:spTgt spid="36"/>
                                        </p:tgtEl>
                                        <p:attrNameLst>
                                          <p:attrName>style.visibility</p:attrName>
                                        </p:attrNameLst>
                                      </p:cBhvr>
                                      <p:to>
                                        <p:strVal val="hidden"/>
                                      </p:to>
                                    </p:set>
                                  </p:childTnLst>
                                </p:cTn>
                              </p:par>
                              <p:par>
                                <p:cTn id="344" presetID="2" presetClass="exit" presetSubtype="2" fill="hold" grpId="2" nodeType="withEffect">
                                  <p:stCondLst>
                                    <p:cond delay="0"/>
                                  </p:stCondLst>
                                  <p:childTnLst>
                                    <p:anim calcmode="lin" valueType="num">
                                      <p:cBhvr additive="base">
                                        <p:cTn id="345" dur="5000"/>
                                        <p:tgtEl>
                                          <p:spTgt spid="38"/>
                                        </p:tgtEl>
                                        <p:attrNameLst>
                                          <p:attrName>ppt_x</p:attrName>
                                        </p:attrNameLst>
                                      </p:cBhvr>
                                      <p:tavLst>
                                        <p:tav tm="0">
                                          <p:val>
                                            <p:strVal val="ppt_x"/>
                                          </p:val>
                                        </p:tav>
                                        <p:tav tm="100000">
                                          <p:val>
                                            <p:strVal val="1+ppt_w/2"/>
                                          </p:val>
                                        </p:tav>
                                      </p:tavLst>
                                    </p:anim>
                                    <p:anim calcmode="lin" valueType="num">
                                      <p:cBhvr additive="base">
                                        <p:cTn id="346" dur="5000"/>
                                        <p:tgtEl>
                                          <p:spTgt spid="38"/>
                                        </p:tgtEl>
                                        <p:attrNameLst>
                                          <p:attrName>ppt_y</p:attrName>
                                        </p:attrNameLst>
                                      </p:cBhvr>
                                      <p:tavLst>
                                        <p:tav tm="0">
                                          <p:val>
                                            <p:strVal val="ppt_y"/>
                                          </p:val>
                                        </p:tav>
                                        <p:tav tm="100000">
                                          <p:val>
                                            <p:strVal val="ppt_y"/>
                                          </p:val>
                                        </p:tav>
                                      </p:tavLst>
                                    </p:anim>
                                    <p:set>
                                      <p:cBhvr>
                                        <p:cTn id="347" dur="1" fill="hold">
                                          <p:stCondLst>
                                            <p:cond delay="4999"/>
                                          </p:stCondLst>
                                        </p:cTn>
                                        <p:tgtEl>
                                          <p:spTgt spid="38"/>
                                        </p:tgtEl>
                                        <p:attrNameLst>
                                          <p:attrName>style.visibility</p:attrName>
                                        </p:attrNameLst>
                                      </p:cBhvr>
                                      <p:to>
                                        <p:strVal val="hidden"/>
                                      </p:to>
                                    </p:set>
                                  </p:childTnLst>
                                </p:cTn>
                              </p:par>
                              <p:par>
                                <p:cTn id="348" presetID="8" presetClass="emph" presetSubtype="0" fill="hold" grpId="3" nodeType="withEffect">
                                  <p:stCondLst>
                                    <p:cond delay="0"/>
                                  </p:stCondLst>
                                  <p:childTnLst>
                                    <p:animRot by="21600000">
                                      <p:cBhvr>
                                        <p:cTn id="349" dur="5000" fill="hold"/>
                                        <p:tgtEl>
                                          <p:spTgt spid="6"/>
                                        </p:tgtEl>
                                        <p:attrNameLst>
                                          <p:attrName>r</p:attrName>
                                        </p:attrNameLst>
                                      </p:cBhvr>
                                    </p:animRot>
                                  </p:childTnLst>
                                </p:cTn>
                              </p:par>
                              <p:par>
                                <p:cTn id="350" presetID="8" presetClass="emph" presetSubtype="0" fill="hold" grpId="3" nodeType="withEffect">
                                  <p:stCondLst>
                                    <p:cond delay="0"/>
                                  </p:stCondLst>
                                  <p:childTnLst>
                                    <p:animRot by="21600000">
                                      <p:cBhvr>
                                        <p:cTn id="351" dur="5000" fill="hold"/>
                                        <p:tgtEl>
                                          <p:spTgt spid="8"/>
                                        </p:tgtEl>
                                        <p:attrNameLst>
                                          <p:attrName>r</p:attrName>
                                        </p:attrNameLst>
                                      </p:cBhvr>
                                    </p:animRot>
                                  </p:childTnLst>
                                </p:cTn>
                              </p:par>
                              <p:par>
                                <p:cTn id="352" presetID="8" presetClass="emph" presetSubtype="0" fill="hold" grpId="3" nodeType="withEffect">
                                  <p:stCondLst>
                                    <p:cond delay="0"/>
                                  </p:stCondLst>
                                  <p:childTnLst>
                                    <p:animRot by="21600000">
                                      <p:cBhvr>
                                        <p:cTn id="353" dur="5000" fill="hold"/>
                                        <p:tgtEl>
                                          <p:spTgt spid="10"/>
                                        </p:tgtEl>
                                        <p:attrNameLst>
                                          <p:attrName>r</p:attrName>
                                        </p:attrNameLst>
                                      </p:cBhvr>
                                    </p:animRot>
                                  </p:childTnLst>
                                </p:cTn>
                              </p:par>
                              <p:par>
                                <p:cTn id="354" presetID="8" presetClass="emph" presetSubtype="0" fill="hold" grpId="3" nodeType="withEffect">
                                  <p:stCondLst>
                                    <p:cond delay="0"/>
                                  </p:stCondLst>
                                  <p:childTnLst>
                                    <p:animRot by="21600000">
                                      <p:cBhvr>
                                        <p:cTn id="355" dur="5000" fill="hold"/>
                                        <p:tgtEl>
                                          <p:spTgt spid="12"/>
                                        </p:tgtEl>
                                        <p:attrNameLst>
                                          <p:attrName>r</p:attrName>
                                        </p:attrNameLst>
                                      </p:cBhvr>
                                    </p:animRot>
                                  </p:childTnLst>
                                </p:cTn>
                              </p:par>
                              <p:par>
                                <p:cTn id="356" presetID="8" presetClass="emph" presetSubtype="0" fill="hold" grpId="3" nodeType="withEffect">
                                  <p:stCondLst>
                                    <p:cond delay="0"/>
                                  </p:stCondLst>
                                  <p:childTnLst>
                                    <p:animRot by="21600000">
                                      <p:cBhvr>
                                        <p:cTn id="357" dur="5000" fill="hold"/>
                                        <p:tgtEl>
                                          <p:spTgt spid="14"/>
                                        </p:tgtEl>
                                        <p:attrNameLst>
                                          <p:attrName>r</p:attrName>
                                        </p:attrNameLst>
                                      </p:cBhvr>
                                    </p:animRot>
                                  </p:childTnLst>
                                </p:cTn>
                              </p:par>
                              <p:par>
                                <p:cTn id="358" presetID="8" presetClass="emph" presetSubtype="0" fill="hold" grpId="3" nodeType="withEffect">
                                  <p:stCondLst>
                                    <p:cond delay="0"/>
                                  </p:stCondLst>
                                  <p:childTnLst>
                                    <p:animRot by="21600000">
                                      <p:cBhvr>
                                        <p:cTn id="359" dur="5000" fill="hold"/>
                                        <p:tgtEl>
                                          <p:spTgt spid="16"/>
                                        </p:tgtEl>
                                        <p:attrNameLst>
                                          <p:attrName>r</p:attrName>
                                        </p:attrNameLst>
                                      </p:cBhvr>
                                    </p:animRot>
                                  </p:childTnLst>
                                </p:cTn>
                              </p:par>
                              <p:par>
                                <p:cTn id="360" presetID="8" presetClass="emph" presetSubtype="0" fill="hold" grpId="3" nodeType="withEffect">
                                  <p:stCondLst>
                                    <p:cond delay="0"/>
                                  </p:stCondLst>
                                  <p:childTnLst>
                                    <p:animRot by="21600000">
                                      <p:cBhvr>
                                        <p:cTn id="361" dur="5000" fill="hold"/>
                                        <p:tgtEl>
                                          <p:spTgt spid="18"/>
                                        </p:tgtEl>
                                        <p:attrNameLst>
                                          <p:attrName>r</p:attrName>
                                        </p:attrNameLst>
                                      </p:cBhvr>
                                    </p:animRot>
                                  </p:childTnLst>
                                </p:cTn>
                              </p:par>
                              <p:par>
                                <p:cTn id="362" presetID="8" presetClass="emph" presetSubtype="0" fill="hold" grpId="3" nodeType="withEffect">
                                  <p:stCondLst>
                                    <p:cond delay="0"/>
                                  </p:stCondLst>
                                  <p:childTnLst>
                                    <p:animRot by="21600000">
                                      <p:cBhvr>
                                        <p:cTn id="363" dur="5000" fill="hold"/>
                                        <p:tgtEl>
                                          <p:spTgt spid="20"/>
                                        </p:tgtEl>
                                        <p:attrNameLst>
                                          <p:attrName>r</p:attrName>
                                        </p:attrNameLst>
                                      </p:cBhvr>
                                    </p:animRot>
                                  </p:childTnLst>
                                </p:cTn>
                              </p:par>
                              <p:par>
                                <p:cTn id="364" presetID="8" presetClass="emph" presetSubtype="0" fill="hold" grpId="3" nodeType="withEffect">
                                  <p:stCondLst>
                                    <p:cond delay="0"/>
                                  </p:stCondLst>
                                  <p:childTnLst>
                                    <p:animRot by="21600000">
                                      <p:cBhvr>
                                        <p:cTn id="365" dur="5000" fill="hold"/>
                                        <p:tgtEl>
                                          <p:spTgt spid="22"/>
                                        </p:tgtEl>
                                        <p:attrNameLst>
                                          <p:attrName>r</p:attrName>
                                        </p:attrNameLst>
                                      </p:cBhvr>
                                    </p:animRot>
                                  </p:childTnLst>
                                </p:cTn>
                              </p:par>
                              <p:par>
                                <p:cTn id="366" presetID="8" presetClass="emph" presetSubtype="0" fill="hold" grpId="3" nodeType="withEffect">
                                  <p:stCondLst>
                                    <p:cond delay="0"/>
                                  </p:stCondLst>
                                  <p:childTnLst>
                                    <p:animRot by="21600000">
                                      <p:cBhvr>
                                        <p:cTn id="367" dur="5000" fill="hold"/>
                                        <p:tgtEl>
                                          <p:spTgt spid="24"/>
                                        </p:tgtEl>
                                        <p:attrNameLst>
                                          <p:attrName>r</p:attrName>
                                        </p:attrNameLst>
                                      </p:cBhvr>
                                    </p:animRot>
                                  </p:childTnLst>
                                </p:cTn>
                              </p:par>
                              <p:par>
                                <p:cTn id="368" presetID="8" presetClass="emph" presetSubtype="0" fill="hold" grpId="3" nodeType="withEffect">
                                  <p:stCondLst>
                                    <p:cond delay="0"/>
                                  </p:stCondLst>
                                  <p:childTnLst>
                                    <p:animRot by="21600000">
                                      <p:cBhvr>
                                        <p:cTn id="369" dur="5000" fill="hold"/>
                                        <p:tgtEl>
                                          <p:spTgt spid="26"/>
                                        </p:tgtEl>
                                        <p:attrNameLst>
                                          <p:attrName>r</p:attrName>
                                        </p:attrNameLst>
                                      </p:cBhvr>
                                    </p:animRot>
                                  </p:childTnLst>
                                </p:cTn>
                              </p:par>
                              <p:par>
                                <p:cTn id="370" presetID="8" presetClass="emph" presetSubtype="0" fill="hold" grpId="3" nodeType="withEffect">
                                  <p:stCondLst>
                                    <p:cond delay="0"/>
                                  </p:stCondLst>
                                  <p:childTnLst>
                                    <p:animRot by="21600000">
                                      <p:cBhvr>
                                        <p:cTn id="371" dur="5000" fill="hold"/>
                                        <p:tgtEl>
                                          <p:spTgt spid="28"/>
                                        </p:tgtEl>
                                        <p:attrNameLst>
                                          <p:attrName>r</p:attrName>
                                        </p:attrNameLst>
                                      </p:cBhvr>
                                    </p:animRot>
                                  </p:childTnLst>
                                </p:cTn>
                              </p:par>
                              <p:par>
                                <p:cTn id="372" presetID="8" presetClass="emph" presetSubtype="0" fill="hold" grpId="3" nodeType="withEffect">
                                  <p:stCondLst>
                                    <p:cond delay="0"/>
                                  </p:stCondLst>
                                  <p:childTnLst>
                                    <p:animRot by="21600000">
                                      <p:cBhvr>
                                        <p:cTn id="373" dur="5000" fill="hold"/>
                                        <p:tgtEl>
                                          <p:spTgt spid="30"/>
                                        </p:tgtEl>
                                        <p:attrNameLst>
                                          <p:attrName>r</p:attrName>
                                        </p:attrNameLst>
                                      </p:cBhvr>
                                    </p:animRot>
                                  </p:childTnLst>
                                </p:cTn>
                              </p:par>
                              <p:par>
                                <p:cTn id="374" presetID="8" presetClass="emph" presetSubtype="0" fill="hold" grpId="3" nodeType="withEffect">
                                  <p:stCondLst>
                                    <p:cond delay="0"/>
                                  </p:stCondLst>
                                  <p:childTnLst>
                                    <p:animRot by="21600000">
                                      <p:cBhvr>
                                        <p:cTn id="375" dur="5000" fill="hold"/>
                                        <p:tgtEl>
                                          <p:spTgt spid="32"/>
                                        </p:tgtEl>
                                        <p:attrNameLst>
                                          <p:attrName>r</p:attrName>
                                        </p:attrNameLst>
                                      </p:cBhvr>
                                    </p:animRot>
                                  </p:childTnLst>
                                </p:cTn>
                              </p:par>
                              <p:par>
                                <p:cTn id="376" presetID="8" presetClass="emph" presetSubtype="0" fill="hold" grpId="3" nodeType="withEffect">
                                  <p:stCondLst>
                                    <p:cond delay="0"/>
                                  </p:stCondLst>
                                  <p:childTnLst>
                                    <p:animRot by="21600000">
                                      <p:cBhvr>
                                        <p:cTn id="377" dur="5000" fill="hold"/>
                                        <p:tgtEl>
                                          <p:spTgt spid="34"/>
                                        </p:tgtEl>
                                        <p:attrNameLst>
                                          <p:attrName>r</p:attrName>
                                        </p:attrNameLst>
                                      </p:cBhvr>
                                    </p:animRot>
                                  </p:childTnLst>
                                </p:cTn>
                              </p:par>
                              <p:par>
                                <p:cTn id="378" presetID="8" presetClass="emph" presetSubtype="0" fill="hold" grpId="3" nodeType="withEffect">
                                  <p:stCondLst>
                                    <p:cond delay="0"/>
                                  </p:stCondLst>
                                  <p:childTnLst>
                                    <p:animRot by="21600000">
                                      <p:cBhvr>
                                        <p:cTn id="379" dur="5000" fill="hold"/>
                                        <p:tgtEl>
                                          <p:spTgt spid="36"/>
                                        </p:tgtEl>
                                        <p:attrNameLst>
                                          <p:attrName>r</p:attrName>
                                        </p:attrNameLst>
                                      </p:cBhvr>
                                    </p:animRot>
                                  </p:childTnLst>
                                </p:cTn>
                              </p:par>
                              <p:par>
                                <p:cTn id="380" presetID="8" presetClass="emph" presetSubtype="0" fill="hold" grpId="3" nodeType="withEffect">
                                  <p:stCondLst>
                                    <p:cond delay="0"/>
                                  </p:stCondLst>
                                  <p:childTnLst>
                                    <p:animRot by="21600000">
                                      <p:cBhvr>
                                        <p:cTn id="381" dur="5000" fill="hold"/>
                                        <p:tgtEl>
                                          <p:spTgt spid="38"/>
                                        </p:tgtEl>
                                        <p:attrNameLst>
                                          <p:attrName>r</p:attrName>
                                        </p:attrNameLst>
                                      </p:cBhvr>
                                    </p:animRot>
                                  </p:childTnLst>
                                </p:cTn>
                              </p:par>
                              <p:par>
                                <p:cTn id="382" presetID="2" presetClass="exit" presetSubtype="8" fill="hold" grpId="2" nodeType="withEffect">
                                  <p:stCondLst>
                                    <p:cond delay="0"/>
                                  </p:stCondLst>
                                  <p:childTnLst>
                                    <p:anim calcmode="lin" valueType="num">
                                      <p:cBhvr additive="base">
                                        <p:cTn id="383" dur="5000"/>
                                        <p:tgtEl>
                                          <p:spTgt spid="5"/>
                                        </p:tgtEl>
                                        <p:attrNameLst>
                                          <p:attrName>ppt_x</p:attrName>
                                        </p:attrNameLst>
                                      </p:cBhvr>
                                      <p:tavLst>
                                        <p:tav tm="0">
                                          <p:val>
                                            <p:strVal val="ppt_x"/>
                                          </p:val>
                                        </p:tav>
                                        <p:tav tm="100000">
                                          <p:val>
                                            <p:strVal val="0-ppt_w/2"/>
                                          </p:val>
                                        </p:tav>
                                      </p:tavLst>
                                    </p:anim>
                                    <p:anim calcmode="lin" valueType="num">
                                      <p:cBhvr additive="base">
                                        <p:cTn id="384" dur="5000"/>
                                        <p:tgtEl>
                                          <p:spTgt spid="5"/>
                                        </p:tgtEl>
                                        <p:attrNameLst>
                                          <p:attrName>ppt_y</p:attrName>
                                        </p:attrNameLst>
                                      </p:cBhvr>
                                      <p:tavLst>
                                        <p:tav tm="0">
                                          <p:val>
                                            <p:strVal val="ppt_y"/>
                                          </p:val>
                                        </p:tav>
                                        <p:tav tm="100000">
                                          <p:val>
                                            <p:strVal val="ppt_y"/>
                                          </p:val>
                                        </p:tav>
                                      </p:tavLst>
                                    </p:anim>
                                    <p:set>
                                      <p:cBhvr>
                                        <p:cTn id="385" dur="1" fill="hold">
                                          <p:stCondLst>
                                            <p:cond delay="4999"/>
                                          </p:stCondLst>
                                        </p:cTn>
                                        <p:tgtEl>
                                          <p:spTgt spid="5"/>
                                        </p:tgtEl>
                                        <p:attrNameLst>
                                          <p:attrName>style.visibility</p:attrName>
                                        </p:attrNameLst>
                                      </p:cBhvr>
                                      <p:to>
                                        <p:strVal val="hidden"/>
                                      </p:to>
                                    </p:set>
                                  </p:childTnLst>
                                </p:cTn>
                              </p:par>
                              <p:par>
                                <p:cTn id="386" presetID="2" presetClass="exit" presetSubtype="8" fill="hold" grpId="2" nodeType="withEffect">
                                  <p:stCondLst>
                                    <p:cond delay="0"/>
                                  </p:stCondLst>
                                  <p:childTnLst>
                                    <p:anim calcmode="lin" valueType="num">
                                      <p:cBhvr additive="base">
                                        <p:cTn id="387" dur="5000"/>
                                        <p:tgtEl>
                                          <p:spTgt spid="7"/>
                                        </p:tgtEl>
                                        <p:attrNameLst>
                                          <p:attrName>ppt_x</p:attrName>
                                        </p:attrNameLst>
                                      </p:cBhvr>
                                      <p:tavLst>
                                        <p:tav tm="0">
                                          <p:val>
                                            <p:strVal val="ppt_x"/>
                                          </p:val>
                                        </p:tav>
                                        <p:tav tm="100000">
                                          <p:val>
                                            <p:strVal val="0-ppt_w/2"/>
                                          </p:val>
                                        </p:tav>
                                      </p:tavLst>
                                    </p:anim>
                                    <p:anim calcmode="lin" valueType="num">
                                      <p:cBhvr additive="base">
                                        <p:cTn id="388" dur="5000"/>
                                        <p:tgtEl>
                                          <p:spTgt spid="7"/>
                                        </p:tgtEl>
                                        <p:attrNameLst>
                                          <p:attrName>ppt_y</p:attrName>
                                        </p:attrNameLst>
                                      </p:cBhvr>
                                      <p:tavLst>
                                        <p:tav tm="0">
                                          <p:val>
                                            <p:strVal val="ppt_y"/>
                                          </p:val>
                                        </p:tav>
                                        <p:tav tm="100000">
                                          <p:val>
                                            <p:strVal val="ppt_y"/>
                                          </p:val>
                                        </p:tav>
                                      </p:tavLst>
                                    </p:anim>
                                    <p:set>
                                      <p:cBhvr>
                                        <p:cTn id="389" dur="1" fill="hold">
                                          <p:stCondLst>
                                            <p:cond delay="4999"/>
                                          </p:stCondLst>
                                        </p:cTn>
                                        <p:tgtEl>
                                          <p:spTgt spid="7"/>
                                        </p:tgtEl>
                                        <p:attrNameLst>
                                          <p:attrName>style.visibility</p:attrName>
                                        </p:attrNameLst>
                                      </p:cBhvr>
                                      <p:to>
                                        <p:strVal val="hidden"/>
                                      </p:to>
                                    </p:set>
                                  </p:childTnLst>
                                </p:cTn>
                              </p:par>
                              <p:par>
                                <p:cTn id="390" presetID="2" presetClass="exit" presetSubtype="8" fill="hold" grpId="2" nodeType="withEffect">
                                  <p:stCondLst>
                                    <p:cond delay="0"/>
                                  </p:stCondLst>
                                  <p:childTnLst>
                                    <p:anim calcmode="lin" valueType="num">
                                      <p:cBhvr additive="base">
                                        <p:cTn id="391" dur="5000"/>
                                        <p:tgtEl>
                                          <p:spTgt spid="9"/>
                                        </p:tgtEl>
                                        <p:attrNameLst>
                                          <p:attrName>ppt_x</p:attrName>
                                        </p:attrNameLst>
                                      </p:cBhvr>
                                      <p:tavLst>
                                        <p:tav tm="0">
                                          <p:val>
                                            <p:strVal val="ppt_x"/>
                                          </p:val>
                                        </p:tav>
                                        <p:tav tm="100000">
                                          <p:val>
                                            <p:strVal val="0-ppt_w/2"/>
                                          </p:val>
                                        </p:tav>
                                      </p:tavLst>
                                    </p:anim>
                                    <p:anim calcmode="lin" valueType="num">
                                      <p:cBhvr additive="base">
                                        <p:cTn id="392" dur="5000"/>
                                        <p:tgtEl>
                                          <p:spTgt spid="9"/>
                                        </p:tgtEl>
                                        <p:attrNameLst>
                                          <p:attrName>ppt_y</p:attrName>
                                        </p:attrNameLst>
                                      </p:cBhvr>
                                      <p:tavLst>
                                        <p:tav tm="0">
                                          <p:val>
                                            <p:strVal val="ppt_y"/>
                                          </p:val>
                                        </p:tav>
                                        <p:tav tm="100000">
                                          <p:val>
                                            <p:strVal val="ppt_y"/>
                                          </p:val>
                                        </p:tav>
                                      </p:tavLst>
                                    </p:anim>
                                    <p:set>
                                      <p:cBhvr>
                                        <p:cTn id="393" dur="1" fill="hold">
                                          <p:stCondLst>
                                            <p:cond delay="4999"/>
                                          </p:stCondLst>
                                        </p:cTn>
                                        <p:tgtEl>
                                          <p:spTgt spid="9"/>
                                        </p:tgtEl>
                                        <p:attrNameLst>
                                          <p:attrName>style.visibility</p:attrName>
                                        </p:attrNameLst>
                                      </p:cBhvr>
                                      <p:to>
                                        <p:strVal val="hidden"/>
                                      </p:to>
                                    </p:set>
                                  </p:childTnLst>
                                </p:cTn>
                              </p:par>
                              <p:par>
                                <p:cTn id="394" presetID="2" presetClass="exit" presetSubtype="8" fill="hold" grpId="2" nodeType="withEffect">
                                  <p:stCondLst>
                                    <p:cond delay="0"/>
                                  </p:stCondLst>
                                  <p:childTnLst>
                                    <p:anim calcmode="lin" valueType="num">
                                      <p:cBhvr additive="base">
                                        <p:cTn id="395" dur="5000"/>
                                        <p:tgtEl>
                                          <p:spTgt spid="11"/>
                                        </p:tgtEl>
                                        <p:attrNameLst>
                                          <p:attrName>ppt_x</p:attrName>
                                        </p:attrNameLst>
                                      </p:cBhvr>
                                      <p:tavLst>
                                        <p:tav tm="0">
                                          <p:val>
                                            <p:strVal val="ppt_x"/>
                                          </p:val>
                                        </p:tav>
                                        <p:tav tm="100000">
                                          <p:val>
                                            <p:strVal val="0-ppt_w/2"/>
                                          </p:val>
                                        </p:tav>
                                      </p:tavLst>
                                    </p:anim>
                                    <p:anim calcmode="lin" valueType="num">
                                      <p:cBhvr additive="base">
                                        <p:cTn id="396" dur="5000"/>
                                        <p:tgtEl>
                                          <p:spTgt spid="11"/>
                                        </p:tgtEl>
                                        <p:attrNameLst>
                                          <p:attrName>ppt_y</p:attrName>
                                        </p:attrNameLst>
                                      </p:cBhvr>
                                      <p:tavLst>
                                        <p:tav tm="0">
                                          <p:val>
                                            <p:strVal val="ppt_y"/>
                                          </p:val>
                                        </p:tav>
                                        <p:tav tm="100000">
                                          <p:val>
                                            <p:strVal val="ppt_y"/>
                                          </p:val>
                                        </p:tav>
                                      </p:tavLst>
                                    </p:anim>
                                    <p:set>
                                      <p:cBhvr>
                                        <p:cTn id="397" dur="1" fill="hold">
                                          <p:stCondLst>
                                            <p:cond delay="4999"/>
                                          </p:stCondLst>
                                        </p:cTn>
                                        <p:tgtEl>
                                          <p:spTgt spid="11"/>
                                        </p:tgtEl>
                                        <p:attrNameLst>
                                          <p:attrName>style.visibility</p:attrName>
                                        </p:attrNameLst>
                                      </p:cBhvr>
                                      <p:to>
                                        <p:strVal val="hidden"/>
                                      </p:to>
                                    </p:set>
                                  </p:childTnLst>
                                </p:cTn>
                              </p:par>
                              <p:par>
                                <p:cTn id="398" presetID="2" presetClass="exit" presetSubtype="8" fill="hold" grpId="2" nodeType="withEffect">
                                  <p:stCondLst>
                                    <p:cond delay="0"/>
                                  </p:stCondLst>
                                  <p:childTnLst>
                                    <p:anim calcmode="lin" valueType="num">
                                      <p:cBhvr additive="base">
                                        <p:cTn id="399" dur="5000"/>
                                        <p:tgtEl>
                                          <p:spTgt spid="13"/>
                                        </p:tgtEl>
                                        <p:attrNameLst>
                                          <p:attrName>ppt_x</p:attrName>
                                        </p:attrNameLst>
                                      </p:cBhvr>
                                      <p:tavLst>
                                        <p:tav tm="0">
                                          <p:val>
                                            <p:strVal val="ppt_x"/>
                                          </p:val>
                                        </p:tav>
                                        <p:tav tm="100000">
                                          <p:val>
                                            <p:strVal val="0-ppt_w/2"/>
                                          </p:val>
                                        </p:tav>
                                      </p:tavLst>
                                    </p:anim>
                                    <p:anim calcmode="lin" valueType="num">
                                      <p:cBhvr additive="base">
                                        <p:cTn id="400" dur="5000"/>
                                        <p:tgtEl>
                                          <p:spTgt spid="13"/>
                                        </p:tgtEl>
                                        <p:attrNameLst>
                                          <p:attrName>ppt_y</p:attrName>
                                        </p:attrNameLst>
                                      </p:cBhvr>
                                      <p:tavLst>
                                        <p:tav tm="0">
                                          <p:val>
                                            <p:strVal val="ppt_y"/>
                                          </p:val>
                                        </p:tav>
                                        <p:tav tm="100000">
                                          <p:val>
                                            <p:strVal val="ppt_y"/>
                                          </p:val>
                                        </p:tav>
                                      </p:tavLst>
                                    </p:anim>
                                    <p:set>
                                      <p:cBhvr>
                                        <p:cTn id="401" dur="1" fill="hold">
                                          <p:stCondLst>
                                            <p:cond delay="4999"/>
                                          </p:stCondLst>
                                        </p:cTn>
                                        <p:tgtEl>
                                          <p:spTgt spid="13"/>
                                        </p:tgtEl>
                                        <p:attrNameLst>
                                          <p:attrName>style.visibility</p:attrName>
                                        </p:attrNameLst>
                                      </p:cBhvr>
                                      <p:to>
                                        <p:strVal val="hidden"/>
                                      </p:to>
                                    </p:set>
                                  </p:childTnLst>
                                </p:cTn>
                              </p:par>
                              <p:par>
                                <p:cTn id="402" presetID="2" presetClass="exit" presetSubtype="8" fill="hold" grpId="2" nodeType="withEffect">
                                  <p:stCondLst>
                                    <p:cond delay="0"/>
                                  </p:stCondLst>
                                  <p:childTnLst>
                                    <p:anim calcmode="lin" valueType="num">
                                      <p:cBhvr additive="base">
                                        <p:cTn id="403" dur="5000"/>
                                        <p:tgtEl>
                                          <p:spTgt spid="15"/>
                                        </p:tgtEl>
                                        <p:attrNameLst>
                                          <p:attrName>ppt_x</p:attrName>
                                        </p:attrNameLst>
                                      </p:cBhvr>
                                      <p:tavLst>
                                        <p:tav tm="0">
                                          <p:val>
                                            <p:strVal val="ppt_x"/>
                                          </p:val>
                                        </p:tav>
                                        <p:tav tm="100000">
                                          <p:val>
                                            <p:strVal val="0-ppt_w/2"/>
                                          </p:val>
                                        </p:tav>
                                      </p:tavLst>
                                    </p:anim>
                                    <p:anim calcmode="lin" valueType="num">
                                      <p:cBhvr additive="base">
                                        <p:cTn id="404" dur="5000"/>
                                        <p:tgtEl>
                                          <p:spTgt spid="15"/>
                                        </p:tgtEl>
                                        <p:attrNameLst>
                                          <p:attrName>ppt_y</p:attrName>
                                        </p:attrNameLst>
                                      </p:cBhvr>
                                      <p:tavLst>
                                        <p:tav tm="0">
                                          <p:val>
                                            <p:strVal val="ppt_y"/>
                                          </p:val>
                                        </p:tav>
                                        <p:tav tm="100000">
                                          <p:val>
                                            <p:strVal val="ppt_y"/>
                                          </p:val>
                                        </p:tav>
                                      </p:tavLst>
                                    </p:anim>
                                    <p:set>
                                      <p:cBhvr>
                                        <p:cTn id="405" dur="1" fill="hold">
                                          <p:stCondLst>
                                            <p:cond delay="4999"/>
                                          </p:stCondLst>
                                        </p:cTn>
                                        <p:tgtEl>
                                          <p:spTgt spid="15"/>
                                        </p:tgtEl>
                                        <p:attrNameLst>
                                          <p:attrName>style.visibility</p:attrName>
                                        </p:attrNameLst>
                                      </p:cBhvr>
                                      <p:to>
                                        <p:strVal val="hidden"/>
                                      </p:to>
                                    </p:set>
                                  </p:childTnLst>
                                </p:cTn>
                              </p:par>
                              <p:par>
                                <p:cTn id="406" presetID="2" presetClass="exit" presetSubtype="8" fill="hold" grpId="2" nodeType="withEffect">
                                  <p:stCondLst>
                                    <p:cond delay="0"/>
                                  </p:stCondLst>
                                  <p:childTnLst>
                                    <p:anim calcmode="lin" valueType="num">
                                      <p:cBhvr additive="base">
                                        <p:cTn id="407" dur="5000"/>
                                        <p:tgtEl>
                                          <p:spTgt spid="17"/>
                                        </p:tgtEl>
                                        <p:attrNameLst>
                                          <p:attrName>ppt_x</p:attrName>
                                        </p:attrNameLst>
                                      </p:cBhvr>
                                      <p:tavLst>
                                        <p:tav tm="0">
                                          <p:val>
                                            <p:strVal val="ppt_x"/>
                                          </p:val>
                                        </p:tav>
                                        <p:tav tm="100000">
                                          <p:val>
                                            <p:strVal val="0-ppt_w/2"/>
                                          </p:val>
                                        </p:tav>
                                      </p:tavLst>
                                    </p:anim>
                                    <p:anim calcmode="lin" valueType="num">
                                      <p:cBhvr additive="base">
                                        <p:cTn id="408" dur="5000"/>
                                        <p:tgtEl>
                                          <p:spTgt spid="17"/>
                                        </p:tgtEl>
                                        <p:attrNameLst>
                                          <p:attrName>ppt_y</p:attrName>
                                        </p:attrNameLst>
                                      </p:cBhvr>
                                      <p:tavLst>
                                        <p:tav tm="0">
                                          <p:val>
                                            <p:strVal val="ppt_y"/>
                                          </p:val>
                                        </p:tav>
                                        <p:tav tm="100000">
                                          <p:val>
                                            <p:strVal val="ppt_y"/>
                                          </p:val>
                                        </p:tav>
                                      </p:tavLst>
                                    </p:anim>
                                    <p:set>
                                      <p:cBhvr>
                                        <p:cTn id="409" dur="1" fill="hold">
                                          <p:stCondLst>
                                            <p:cond delay="4999"/>
                                          </p:stCondLst>
                                        </p:cTn>
                                        <p:tgtEl>
                                          <p:spTgt spid="17"/>
                                        </p:tgtEl>
                                        <p:attrNameLst>
                                          <p:attrName>style.visibility</p:attrName>
                                        </p:attrNameLst>
                                      </p:cBhvr>
                                      <p:to>
                                        <p:strVal val="hidden"/>
                                      </p:to>
                                    </p:set>
                                  </p:childTnLst>
                                </p:cTn>
                              </p:par>
                              <p:par>
                                <p:cTn id="410" presetID="2" presetClass="exit" presetSubtype="8" fill="hold" grpId="2" nodeType="withEffect">
                                  <p:stCondLst>
                                    <p:cond delay="0"/>
                                  </p:stCondLst>
                                  <p:childTnLst>
                                    <p:anim calcmode="lin" valueType="num">
                                      <p:cBhvr additive="base">
                                        <p:cTn id="411" dur="5000"/>
                                        <p:tgtEl>
                                          <p:spTgt spid="19"/>
                                        </p:tgtEl>
                                        <p:attrNameLst>
                                          <p:attrName>ppt_x</p:attrName>
                                        </p:attrNameLst>
                                      </p:cBhvr>
                                      <p:tavLst>
                                        <p:tav tm="0">
                                          <p:val>
                                            <p:strVal val="ppt_x"/>
                                          </p:val>
                                        </p:tav>
                                        <p:tav tm="100000">
                                          <p:val>
                                            <p:strVal val="0-ppt_w/2"/>
                                          </p:val>
                                        </p:tav>
                                      </p:tavLst>
                                    </p:anim>
                                    <p:anim calcmode="lin" valueType="num">
                                      <p:cBhvr additive="base">
                                        <p:cTn id="412" dur="5000"/>
                                        <p:tgtEl>
                                          <p:spTgt spid="19"/>
                                        </p:tgtEl>
                                        <p:attrNameLst>
                                          <p:attrName>ppt_y</p:attrName>
                                        </p:attrNameLst>
                                      </p:cBhvr>
                                      <p:tavLst>
                                        <p:tav tm="0">
                                          <p:val>
                                            <p:strVal val="ppt_y"/>
                                          </p:val>
                                        </p:tav>
                                        <p:tav tm="100000">
                                          <p:val>
                                            <p:strVal val="ppt_y"/>
                                          </p:val>
                                        </p:tav>
                                      </p:tavLst>
                                    </p:anim>
                                    <p:set>
                                      <p:cBhvr>
                                        <p:cTn id="413" dur="1" fill="hold">
                                          <p:stCondLst>
                                            <p:cond delay="4999"/>
                                          </p:stCondLst>
                                        </p:cTn>
                                        <p:tgtEl>
                                          <p:spTgt spid="19"/>
                                        </p:tgtEl>
                                        <p:attrNameLst>
                                          <p:attrName>style.visibility</p:attrName>
                                        </p:attrNameLst>
                                      </p:cBhvr>
                                      <p:to>
                                        <p:strVal val="hidden"/>
                                      </p:to>
                                    </p:set>
                                  </p:childTnLst>
                                </p:cTn>
                              </p:par>
                              <p:par>
                                <p:cTn id="414" presetID="2" presetClass="exit" presetSubtype="8" fill="hold" grpId="2" nodeType="withEffect">
                                  <p:stCondLst>
                                    <p:cond delay="0"/>
                                  </p:stCondLst>
                                  <p:childTnLst>
                                    <p:anim calcmode="lin" valueType="num">
                                      <p:cBhvr additive="base">
                                        <p:cTn id="415" dur="5000"/>
                                        <p:tgtEl>
                                          <p:spTgt spid="21"/>
                                        </p:tgtEl>
                                        <p:attrNameLst>
                                          <p:attrName>ppt_x</p:attrName>
                                        </p:attrNameLst>
                                      </p:cBhvr>
                                      <p:tavLst>
                                        <p:tav tm="0">
                                          <p:val>
                                            <p:strVal val="ppt_x"/>
                                          </p:val>
                                        </p:tav>
                                        <p:tav tm="100000">
                                          <p:val>
                                            <p:strVal val="0-ppt_w/2"/>
                                          </p:val>
                                        </p:tav>
                                      </p:tavLst>
                                    </p:anim>
                                    <p:anim calcmode="lin" valueType="num">
                                      <p:cBhvr additive="base">
                                        <p:cTn id="416" dur="5000"/>
                                        <p:tgtEl>
                                          <p:spTgt spid="21"/>
                                        </p:tgtEl>
                                        <p:attrNameLst>
                                          <p:attrName>ppt_y</p:attrName>
                                        </p:attrNameLst>
                                      </p:cBhvr>
                                      <p:tavLst>
                                        <p:tav tm="0">
                                          <p:val>
                                            <p:strVal val="ppt_y"/>
                                          </p:val>
                                        </p:tav>
                                        <p:tav tm="100000">
                                          <p:val>
                                            <p:strVal val="ppt_y"/>
                                          </p:val>
                                        </p:tav>
                                      </p:tavLst>
                                    </p:anim>
                                    <p:set>
                                      <p:cBhvr>
                                        <p:cTn id="417" dur="1" fill="hold">
                                          <p:stCondLst>
                                            <p:cond delay="4999"/>
                                          </p:stCondLst>
                                        </p:cTn>
                                        <p:tgtEl>
                                          <p:spTgt spid="21"/>
                                        </p:tgtEl>
                                        <p:attrNameLst>
                                          <p:attrName>style.visibility</p:attrName>
                                        </p:attrNameLst>
                                      </p:cBhvr>
                                      <p:to>
                                        <p:strVal val="hidden"/>
                                      </p:to>
                                    </p:set>
                                  </p:childTnLst>
                                </p:cTn>
                              </p:par>
                              <p:par>
                                <p:cTn id="418" presetID="2" presetClass="exit" presetSubtype="8" fill="hold" grpId="2" nodeType="withEffect">
                                  <p:stCondLst>
                                    <p:cond delay="0"/>
                                  </p:stCondLst>
                                  <p:childTnLst>
                                    <p:anim calcmode="lin" valueType="num">
                                      <p:cBhvr additive="base">
                                        <p:cTn id="419" dur="5000"/>
                                        <p:tgtEl>
                                          <p:spTgt spid="23"/>
                                        </p:tgtEl>
                                        <p:attrNameLst>
                                          <p:attrName>ppt_x</p:attrName>
                                        </p:attrNameLst>
                                      </p:cBhvr>
                                      <p:tavLst>
                                        <p:tav tm="0">
                                          <p:val>
                                            <p:strVal val="ppt_x"/>
                                          </p:val>
                                        </p:tav>
                                        <p:tav tm="100000">
                                          <p:val>
                                            <p:strVal val="0-ppt_w/2"/>
                                          </p:val>
                                        </p:tav>
                                      </p:tavLst>
                                    </p:anim>
                                    <p:anim calcmode="lin" valueType="num">
                                      <p:cBhvr additive="base">
                                        <p:cTn id="420" dur="5000"/>
                                        <p:tgtEl>
                                          <p:spTgt spid="23"/>
                                        </p:tgtEl>
                                        <p:attrNameLst>
                                          <p:attrName>ppt_y</p:attrName>
                                        </p:attrNameLst>
                                      </p:cBhvr>
                                      <p:tavLst>
                                        <p:tav tm="0">
                                          <p:val>
                                            <p:strVal val="ppt_y"/>
                                          </p:val>
                                        </p:tav>
                                        <p:tav tm="100000">
                                          <p:val>
                                            <p:strVal val="ppt_y"/>
                                          </p:val>
                                        </p:tav>
                                      </p:tavLst>
                                    </p:anim>
                                    <p:set>
                                      <p:cBhvr>
                                        <p:cTn id="421" dur="1" fill="hold">
                                          <p:stCondLst>
                                            <p:cond delay="4999"/>
                                          </p:stCondLst>
                                        </p:cTn>
                                        <p:tgtEl>
                                          <p:spTgt spid="23"/>
                                        </p:tgtEl>
                                        <p:attrNameLst>
                                          <p:attrName>style.visibility</p:attrName>
                                        </p:attrNameLst>
                                      </p:cBhvr>
                                      <p:to>
                                        <p:strVal val="hidden"/>
                                      </p:to>
                                    </p:set>
                                  </p:childTnLst>
                                </p:cTn>
                              </p:par>
                              <p:par>
                                <p:cTn id="422" presetID="2" presetClass="exit" presetSubtype="8" fill="hold" grpId="2" nodeType="withEffect">
                                  <p:stCondLst>
                                    <p:cond delay="0"/>
                                  </p:stCondLst>
                                  <p:childTnLst>
                                    <p:anim calcmode="lin" valueType="num">
                                      <p:cBhvr additive="base">
                                        <p:cTn id="423" dur="5000"/>
                                        <p:tgtEl>
                                          <p:spTgt spid="25"/>
                                        </p:tgtEl>
                                        <p:attrNameLst>
                                          <p:attrName>ppt_x</p:attrName>
                                        </p:attrNameLst>
                                      </p:cBhvr>
                                      <p:tavLst>
                                        <p:tav tm="0">
                                          <p:val>
                                            <p:strVal val="ppt_x"/>
                                          </p:val>
                                        </p:tav>
                                        <p:tav tm="100000">
                                          <p:val>
                                            <p:strVal val="0-ppt_w/2"/>
                                          </p:val>
                                        </p:tav>
                                      </p:tavLst>
                                    </p:anim>
                                    <p:anim calcmode="lin" valueType="num">
                                      <p:cBhvr additive="base">
                                        <p:cTn id="424" dur="5000"/>
                                        <p:tgtEl>
                                          <p:spTgt spid="25"/>
                                        </p:tgtEl>
                                        <p:attrNameLst>
                                          <p:attrName>ppt_y</p:attrName>
                                        </p:attrNameLst>
                                      </p:cBhvr>
                                      <p:tavLst>
                                        <p:tav tm="0">
                                          <p:val>
                                            <p:strVal val="ppt_y"/>
                                          </p:val>
                                        </p:tav>
                                        <p:tav tm="100000">
                                          <p:val>
                                            <p:strVal val="ppt_y"/>
                                          </p:val>
                                        </p:tav>
                                      </p:tavLst>
                                    </p:anim>
                                    <p:set>
                                      <p:cBhvr>
                                        <p:cTn id="425" dur="1" fill="hold">
                                          <p:stCondLst>
                                            <p:cond delay="4999"/>
                                          </p:stCondLst>
                                        </p:cTn>
                                        <p:tgtEl>
                                          <p:spTgt spid="25"/>
                                        </p:tgtEl>
                                        <p:attrNameLst>
                                          <p:attrName>style.visibility</p:attrName>
                                        </p:attrNameLst>
                                      </p:cBhvr>
                                      <p:to>
                                        <p:strVal val="hidden"/>
                                      </p:to>
                                    </p:set>
                                  </p:childTnLst>
                                </p:cTn>
                              </p:par>
                              <p:par>
                                <p:cTn id="426" presetID="2" presetClass="exit" presetSubtype="8" fill="hold" grpId="2" nodeType="withEffect">
                                  <p:stCondLst>
                                    <p:cond delay="0"/>
                                  </p:stCondLst>
                                  <p:childTnLst>
                                    <p:anim calcmode="lin" valueType="num">
                                      <p:cBhvr additive="base">
                                        <p:cTn id="427" dur="5000"/>
                                        <p:tgtEl>
                                          <p:spTgt spid="27"/>
                                        </p:tgtEl>
                                        <p:attrNameLst>
                                          <p:attrName>ppt_x</p:attrName>
                                        </p:attrNameLst>
                                      </p:cBhvr>
                                      <p:tavLst>
                                        <p:tav tm="0">
                                          <p:val>
                                            <p:strVal val="ppt_x"/>
                                          </p:val>
                                        </p:tav>
                                        <p:tav tm="100000">
                                          <p:val>
                                            <p:strVal val="0-ppt_w/2"/>
                                          </p:val>
                                        </p:tav>
                                      </p:tavLst>
                                    </p:anim>
                                    <p:anim calcmode="lin" valueType="num">
                                      <p:cBhvr additive="base">
                                        <p:cTn id="428" dur="5000"/>
                                        <p:tgtEl>
                                          <p:spTgt spid="27"/>
                                        </p:tgtEl>
                                        <p:attrNameLst>
                                          <p:attrName>ppt_y</p:attrName>
                                        </p:attrNameLst>
                                      </p:cBhvr>
                                      <p:tavLst>
                                        <p:tav tm="0">
                                          <p:val>
                                            <p:strVal val="ppt_y"/>
                                          </p:val>
                                        </p:tav>
                                        <p:tav tm="100000">
                                          <p:val>
                                            <p:strVal val="ppt_y"/>
                                          </p:val>
                                        </p:tav>
                                      </p:tavLst>
                                    </p:anim>
                                    <p:set>
                                      <p:cBhvr>
                                        <p:cTn id="429" dur="1" fill="hold">
                                          <p:stCondLst>
                                            <p:cond delay="4999"/>
                                          </p:stCondLst>
                                        </p:cTn>
                                        <p:tgtEl>
                                          <p:spTgt spid="27"/>
                                        </p:tgtEl>
                                        <p:attrNameLst>
                                          <p:attrName>style.visibility</p:attrName>
                                        </p:attrNameLst>
                                      </p:cBhvr>
                                      <p:to>
                                        <p:strVal val="hidden"/>
                                      </p:to>
                                    </p:set>
                                  </p:childTnLst>
                                </p:cTn>
                              </p:par>
                              <p:par>
                                <p:cTn id="430" presetID="2" presetClass="exit" presetSubtype="8" fill="hold" grpId="2" nodeType="withEffect">
                                  <p:stCondLst>
                                    <p:cond delay="0"/>
                                  </p:stCondLst>
                                  <p:childTnLst>
                                    <p:anim calcmode="lin" valueType="num">
                                      <p:cBhvr additive="base">
                                        <p:cTn id="431" dur="5000"/>
                                        <p:tgtEl>
                                          <p:spTgt spid="29"/>
                                        </p:tgtEl>
                                        <p:attrNameLst>
                                          <p:attrName>ppt_x</p:attrName>
                                        </p:attrNameLst>
                                      </p:cBhvr>
                                      <p:tavLst>
                                        <p:tav tm="0">
                                          <p:val>
                                            <p:strVal val="ppt_x"/>
                                          </p:val>
                                        </p:tav>
                                        <p:tav tm="100000">
                                          <p:val>
                                            <p:strVal val="0-ppt_w/2"/>
                                          </p:val>
                                        </p:tav>
                                      </p:tavLst>
                                    </p:anim>
                                    <p:anim calcmode="lin" valueType="num">
                                      <p:cBhvr additive="base">
                                        <p:cTn id="432" dur="5000"/>
                                        <p:tgtEl>
                                          <p:spTgt spid="29"/>
                                        </p:tgtEl>
                                        <p:attrNameLst>
                                          <p:attrName>ppt_y</p:attrName>
                                        </p:attrNameLst>
                                      </p:cBhvr>
                                      <p:tavLst>
                                        <p:tav tm="0">
                                          <p:val>
                                            <p:strVal val="ppt_y"/>
                                          </p:val>
                                        </p:tav>
                                        <p:tav tm="100000">
                                          <p:val>
                                            <p:strVal val="ppt_y"/>
                                          </p:val>
                                        </p:tav>
                                      </p:tavLst>
                                    </p:anim>
                                    <p:set>
                                      <p:cBhvr>
                                        <p:cTn id="433" dur="1" fill="hold">
                                          <p:stCondLst>
                                            <p:cond delay="4999"/>
                                          </p:stCondLst>
                                        </p:cTn>
                                        <p:tgtEl>
                                          <p:spTgt spid="29"/>
                                        </p:tgtEl>
                                        <p:attrNameLst>
                                          <p:attrName>style.visibility</p:attrName>
                                        </p:attrNameLst>
                                      </p:cBhvr>
                                      <p:to>
                                        <p:strVal val="hidden"/>
                                      </p:to>
                                    </p:set>
                                  </p:childTnLst>
                                </p:cTn>
                              </p:par>
                              <p:par>
                                <p:cTn id="434" presetID="2" presetClass="exit" presetSubtype="8" fill="hold" grpId="2" nodeType="withEffect">
                                  <p:stCondLst>
                                    <p:cond delay="0"/>
                                  </p:stCondLst>
                                  <p:childTnLst>
                                    <p:anim calcmode="lin" valueType="num">
                                      <p:cBhvr additive="base">
                                        <p:cTn id="435" dur="5000"/>
                                        <p:tgtEl>
                                          <p:spTgt spid="31"/>
                                        </p:tgtEl>
                                        <p:attrNameLst>
                                          <p:attrName>ppt_x</p:attrName>
                                        </p:attrNameLst>
                                      </p:cBhvr>
                                      <p:tavLst>
                                        <p:tav tm="0">
                                          <p:val>
                                            <p:strVal val="ppt_x"/>
                                          </p:val>
                                        </p:tav>
                                        <p:tav tm="100000">
                                          <p:val>
                                            <p:strVal val="0-ppt_w/2"/>
                                          </p:val>
                                        </p:tav>
                                      </p:tavLst>
                                    </p:anim>
                                    <p:anim calcmode="lin" valueType="num">
                                      <p:cBhvr additive="base">
                                        <p:cTn id="436" dur="5000"/>
                                        <p:tgtEl>
                                          <p:spTgt spid="31"/>
                                        </p:tgtEl>
                                        <p:attrNameLst>
                                          <p:attrName>ppt_y</p:attrName>
                                        </p:attrNameLst>
                                      </p:cBhvr>
                                      <p:tavLst>
                                        <p:tav tm="0">
                                          <p:val>
                                            <p:strVal val="ppt_y"/>
                                          </p:val>
                                        </p:tav>
                                        <p:tav tm="100000">
                                          <p:val>
                                            <p:strVal val="ppt_y"/>
                                          </p:val>
                                        </p:tav>
                                      </p:tavLst>
                                    </p:anim>
                                    <p:set>
                                      <p:cBhvr>
                                        <p:cTn id="437" dur="1" fill="hold">
                                          <p:stCondLst>
                                            <p:cond delay="4999"/>
                                          </p:stCondLst>
                                        </p:cTn>
                                        <p:tgtEl>
                                          <p:spTgt spid="31"/>
                                        </p:tgtEl>
                                        <p:attrNameLst>
                                          <p:attrName>style.visibility</p:attrName>
                                        </p:attrNameLst>
                                      </p:cBhvr>
                                      <p:to>
                                        <p:strVal val="hidden"/>
                                      </p:to>
                                    </p:set>
                                  </p:childTnLst>
                                </p:cTn>
                              </p:par>
                              <p:par>
                                <p:cTn id="438" presetID="2" presetClass="exit" presetSubtype="8" fill="hold" grpId="2" nodeType="withEffect">
                                  <p:stCondLst>
                                    <p:cond delay="0"/>
                                  </p:stCondLst>
                                  <p:childTnLst>
                                    <p:anim calcmode="lin" valueType="num">
                                      <p:cBhvr additive="base">
                                        <p:cTn id="439" dur="5000"/>
                                        <p:tgtEl>
                                          <p:spTgt spid="33"/>
                                        </p:tgtEl>
                                        <p:attrNameLst>
                                          <p:attrName>ppt_x</p:attrName>
                                        </p:attrNameLst>
                                      </p:cBhvr>
                                      <p:tavLst>
                                        <p:tav tm="0">
                                          <p:val>
                                            <p:strVal val="ppt_x"/>
                                          </p:val>
                                        </p:tav>
                                        <p:tav tm="100000">
                                          <p:val>
                                            <p:strVal val="0-ppt_w/2"/>
                                          </p:val>
                                        </p:tav>
                                      </p:tavLst>
                                    </p:anim>
                                    <p:anim calcmode="lin" valueType="num">
                                      <p:cBhvr additive="base">
                                        <p:cTn id="440" dur="5000"/>
                                        <p:tgtEl>
                                          <p:spTgt spid="33"/>
                                        </p:tgtEl>
                                        <p:attrNameLst>
                                          <p:attrName>ppt_y</p:attrName>
                                        </p:attrNameLst>
                                      </p:cBhvr>
                                      <p:tavLst>
                                        <p:tav tm="0">
                                          <p:val>
                                            <p:strVal val="ppt_y"/>
                                          </p:val>
                                        </p:tav>
                                        <p:tav tm="100000">
                                          <p:val>
                                            <p:strVal val="ppt_y"/>
                                          </p:val>
                                        </p:tav>
                                      </p:tavLst>
                                    </p:anim>
                                    <p:set>
                                      <p:cBhvr>
                                        <p:cTn id="441" dur="1" fill="hold">
                                          <p:stCondLst>
                                            <p:cond delay="4999"/>
                                          </p:stCondLst>
                                        </p:cTn>
                                        <p:tgtEl>
                                          <p:spTgt spid="33"/>
                                        </p:tgtEl>
                                        <p:attrNameLst>
                                          <p:attrName>style.visibility</p:attrName>
                                        </p:attrNameLst>
                                      </p:cBhvr>
                                      <p:to>
                                        <p:strVal val="hidden"/>
                                      </p:to>
                                    </p:set>
                                  </p:childTnLst>
                                </p:cTn>
                              </p:par>
                              <p:par>
                                <p:cTn id="442" presetID="2" presetClass="exit" presetSubtype="8" fill="hold" grpId="2" nodeType="withEffect">
                                  <p:stCondLst>
                                    <p:cond delay="0"/>
                                  </p:stCondLst>
                                  <p:childTnLst>
                                    <p:anim calcmode="lin" valueType="num">
                                      <p:cBhvr additive="base">
                                        <p:cTn id="443" dur="5000"/>
                                        <p:tgtEl>
                                          <p:spTgt spid="35"/>
                                        </p:tgtEl>
                                        <p:attrNameLst>
                                          <p:attrName>ppt_x</p:attrName>
                                        </p:attrNameLst>
                                      </p:cBhvr>
                                      <p:tavLst>
                                        <p:tav tm="0">
                                          <p:val>
                                            <p:strVal val="ppt_x"/>
                                          </p:val>
                                        </p:tav>
                                        <p:tav tm="100000">
                                          <p:val>
                                            <p:strVal val="0-ppt_w/2"/>
                                          </p:val>
                                        </p:tav>
                                      </p:tavLst>
                                    </p:anim>
                                    <p:anim calcmode="lin" valueType="num">
                                      <p:cBhvr additive="base">
                                        <p:cTn id="444" dur="5000"/>
                                        <p:tgtEl>
                                          <p:spTgt spid="35"/>
                                        </p:tgtEl>
                                        <p:attrNameLst>
                                          <p:attrName>ppt_y</p:attrName>
                                        </p:attrNameLst>
                                      </p:cBhvr>
                                      <p:tavLst>
                                        <p:tav tm="0">
                                          <p:val>
                                            <p:strVal val="ppt_y"/>
                                          </p:val>
                                        </p:tav>
                                        <p:tav tm="100000">
                                          <p:val>
                                            <p:strVal val="ppt_y"/>
                                          </p:val>
                                        </p:tav>
                                      </p:tavLst>
                                    </p:anim>
                                    <p:set>
                                      <p:cBhvr>
                                        <p:cTn id="445" dur="1" fill="hold">
                                          <p:stCondLst>
                                            <p:cond delay="4999"/>
                                          </p:stCondLst>
                                        </p:cTn>
                                        <p:tgtEl>
                                          <p:spTgt spid="35"/>
                                        </p:tgtEl>
                                        <p:attrNameLst>
                                          <p:attrName>style.visibility</p:attrName>
                                        </p:attrNameLst>
                                      </p:cBhvr>
                                      <p:to>
                                        <p:strVal val="hidden"/>
                                      </p:to>
                                    </p:set>
                                  </p:childTnLst>
                                </p:cTn>
                              </p:par>
                              <p:par>
                                <p:cTn id="446" presetID="2" presetClass="exit" presetSubtype="8" fill="hold" grpId="2" nodeType="withEffect">
                                  <p:stCondLst>
                                    <p:cond delay="0"/>
                                  </p:stCondLst>
                                  <p:childTnLst>
                                    <p:anim calcmode="lin" valueType="num">
                                      <p:cBhvr additive="base">
                                        <p:cTn id="447" dur="5000"/>
                                        <p:tgtEl>
                                          <p:spTgt spid="37"/>
                                        </p:tgtEl>
                                        <p:attrNameLst>
                                          <p:attrName>ppt_x</p:attrName>
                                        </p:attrNameLst>
                                      </p:cBhvr>
                                      <p:tavLst>
                                        <p:tav tm="0">
                                          <p:val>
                                            <p:strVal val="ppt_x"/>
                                          </p:val>
                                        </p:tav>
                                        <p:tav tm="100000">
                                          <p:val>
                                            <p:strVal val="0-ppt_w/2"/>
                                          </p:val>
                                        </p:tav>
                                      </p:tavLst>
                                    </p:anim>
                                    <p:anim calcmode="lin" valueType="num">
                                      <p:cBhvr additive="base">
                                        <p:cTn id="448" dur="5000"/>
                                        <p:tgtEl>
                                          <p:spTgt spid="37"/>
                                        </p:tgtEl>
                                        <p:attrNameLst>
                                          <p:attrName>ppt_y</p:attrName>
                                        </p:attrNameLst>
                                      </p:cBhvr>
                                      <p:tavLst>
                                        <p:tav tm="0">
                                          <p:val>
                                            <p:strVal val="ppt_y"/>
                                          </p:val>
                                        </p:tav>
                                        <p:tav tm="100000">
                                          <p:val>
                                            <p:strVal val="ppt_y"/>
                                          </p:val>
                                        </p:tav>
                                      </p:tavLst>
                                    </p:anim>
                                    <p:set>
                                      <p:cBhvr>
                                        <p:cTn id="449" dur="1" fill="hold">
                                          <p:stCondLst>
                                            <p:cond delay="4999"/>
                                          </p:stCondLst>
                                        </p:cTn>
                                        <p:tgtEl>
                                          <p:spTgt spid="37"/>
                                        </p:tgtEl>
                                        <p:attrNameLst>
                                          <p:attrName>style.visibility</p:attrName>
                                        </p:attrNameLst>
                                      </p:cBhvr>
                                      <p:to>
                                        <p:strVal val="hidden"/>
                                      </p:to>
                                    </p:set>
                                  </p:childTnLst>
                                </p:cTn>
                              </p:par>
                              <p:par>
                                <p:cTn id="450" presetID="8" presetClass="emph" presetSubtype="0" fill="hold" grpId="3" nodeType="withEffect">
                                  <p:stCondLst>
                                    <p:cond delay="0"/>
                                  </p:stCondLst>
                                  <p:childTnLst>
                                    <p:animRot by="-21600000">
                                      <p:cBhvr>
                                        <p:cTn id="451" dur="5000" fill="hold"/>
                                        <p:tgtEl>
                                          <p:spTgt spid="5"/>
                                        </p:tgtEl>
                                        <p:attrNameLst>
                                          <p:attrName>r</p:attrName>
                                        </p:attrNameLst>
                                      </p:cBhvr>
                                    </p:animRot>
                                  </p:childTnLst>
                                </p:cTn>
                              </p:par>
                              <p:par>
                                <p:cTn id="452" presetID="8" presetClass="emph" presetSubtype="0" fill="hold" grpId="3" nodeType="withEffect">
                                  <p:stCondLst>
                                    <p:cond delay="0"/>
                                  </p:stCondLst>
                                  <p:childTnLst>
                                    <p:animRot by="-21600000">
                                      <p:cBhvr>
                                        <p:cTn id="453" dur="5000" fill="hold"/>
                                        <p:tgtEl>
                                          <p:spTgt spid="7"/>
                                        </p:tgtEl>
                                        <p:attrNameLst>
                                          <p:attrName>r</p:attrName>
                                        </p:attrNameLst>
                                      </p:cBhvr>
                                    </p:animRot>
                                  </p:childTnLst>
                                </p:cTn>
                              </p:par>
                              <p:par>
                                <p:cTn id="454" presetID="8" presetClass="emph" presetSubtype="0" fill="hold" grpId="3" nodeType="withEffect">
                                  <p:stCondLst>
                                    <p:cond delay="0"/>
                                  </p:stCondLst>
                                  <p:childTnLst>
                                    <p:animRot by="-21600000">
                                      <p:cBhvr>
                                        <p:cTn id="455" dur="5000" fill="hold"/>
                                        <p:tgtEl>
                                          <p:spTgt spid="9"/>
                                        </p:tgtEl>
                                        <p:attrNameLst>
                                          <p:attrName>r</p:attrName>
                                        </p:attrNameLst>
                                      </p:cBhvr>
                                    </p:animRot>
                                  </p:childTnLst>
                                </p:cTn>
                              </p:par>
                              <p:par>
                                <p:cTn id="456" presetID="8" presetClass="emph" presetSubtype="0" fill="hold" grpId="3" nodeType="withEffect">
                                  <p:stCondLst>
                                    <p:cond delay="0"/>
                                  </p:stCondLst>
                                  <p:childTnLst>
                                    <p:animRot by="-21600000">
                                      <p:cBhvr>
                                        <p:cTn id="457" dur="5000" fill="hold"/>
                                        <p:tgtEl>
                                          <p:spTgt spid="11"/>
                                        </p:tgtEl>
                                        <p:attrNameLst>
                                          <p:attrName>r</p:attrName>
                                        </p:attrNameLst>
                                      </p:cBhvr>
                                    </p:animRot>
                                  </p:childTnLst>
                                </p:cTn>
                              </p:par>
                              <p:par>
                                <p:cTn id="458" presetID="8" presetClass="emph" presetSubtype="0" fill="hold" grpId="3" nodeType="withEffect">
                                  <p:stCondLst>
                                    <p:cond delay="0"/>
                                  </p:stCondLst>
                                  <p:childTnLst>
                                    <p:animRot by="-21600000">
                                      <p:cBhvr>
                                        <p:cTn id="459" dur="5000" fill="hold"/>
                                        <p:tgtEl>
                                          <p:spTgt spid="13"/>
                                        </p:tgtEl>
                                        <p:attrNameLst>
                                          <p:attrName>r</p:attrName>
                                        </p:attrNameLst>
                                      </p:cBhvr>
                                    </p:animRot>
                                  </p:childTnLst>
                                </p:cTn>
                              </p:par>
                              <p:par>
                                <p:cTn id="460" presetID="8" presetClass="emph" presetSubtype="0" fill="hold" grpId="3" nodeType="withEffect">
                                  <p:stCondLst>
                                    <p:cond delay="0"/>
                                  </p:stCondLst>
                                  <p:childTnLst>
                                    <p:animRot by="-21600000">
                                      <p:cBhvr>
                                        <p:cTn id="461" dur="5000" fill="hold"/>
                                        <p:tgtEl>
                                          <p:spTgt spid="15"/>
                                        </p:tgtEl>
                                        <p:attrNameLst>
                                          <p:attrName>r</p:attrName>
                                        </p:attrNameLst>
                                      </p:cBhvr>
                                    </p:animRot>
                                  </p:childTnLst>
                                </p:cTn>
                              </p:par>
                              <p:par>
                                <p:cTn id="462" presetID="8" presetClass="emph" presetSubtype="0" fill="hold" grpId="3" nodeType="withEffect">
                                  <p:stCondLst>
                                    <p:cond delay="0"/>
                                  </p:stCondLst>
                                  <p:childTnLst>
                                    <p:animRot by="-21600000">
                                      <p:cBhvr>
                                        <p:cTn id="463" dur="5000" fill="hold"/>
                                        <p:tgtEl>
                                          <p:spTgt spid="17"/>
                                        </p:tgtEl>
                                        <p:attrNameLst>
                                          <p:attrName>r</p:attrName>
                                        </p:attrNameLst>
                                      </p:cBhvr>
                                    </p:animRot>
                                  </p:childTnLst>
                                </p:cTn>
                              </p:par>
                              <p:par>
                                <p:cTn id="464" presetID="8" presetClass="emph" presetSubtype="0" fill="hold" grpId="3" nodeType="withEffect">
                                  <p:stCondLst>
                                    <p:cond delay="0"/>
                                  </p:stCondLst>
                                  <p:childTnLst>
                                    <p:animRot by="-21600000">
                                      <p:cBhvr>
                                        <p:cTn id="465" dur="5000" fill="hold"/>
                                        <p:tgtEl>
                                          <p:spTgt spid="19"/>
                                        </p:tgtEl>
                                        <p:attrNameLst>
                                          <p:attrName>r</p:attrName>
                                        </p:attrNameLst>
                                      </p:cBhvr>
                                    </p:animRot>
                                  </p:childTnLst>
                                </p:cTn>
                              </p:par>
                              <p:par>
                                <p:cTn id="466" presetID="8" presetClass="emph" presetSubtype="0" fill="hold" grpId="3" nodeType="withEffect">
                                  <p:stCondLst>
                                    <p:cond delay="0"/>
                                  </p:stCondLst>
                                  <p:childTnLst>
                                    <p:animRot by="-21600000">
                                      <p:cBhvr>
                                        <p:cTn id="467" dur="5000" fill="hold"/>
                                        <p:tgtEl>
                                          <p:spTgt spid="21"/>
                                        </p:tgtEl>
                                        <p:attrNameLst>
                                          <p:attrName>r</p:attrName>
                                        </p:attrNameLst>
                                      </p:cBhvr>
                                    </p:animRot>
                                  </p:childTnLst>
                                </p:cTn>
                              </p:par>
                              <p:par>
                                <p:cTn id="468" presetID="8" presetClass="emph" presetSubtype="0" fill="hold" grpId="3" nodeType="withEffect">
                                  <p:stCondLst>
                                    <p:cond delay="0"/>
                                  </p:stCondLst>
                                  <p:childTnLst>
                                    <p:animRot by="-21600000">
                                      <p:cBhvr>
                                        <p:cTn id="469" dur="5000" fill="hold"/>
                                        <p:tgtEl>
                                          <p:spTgt spid="23"/>
                                        </p:tgtEl>
                                        <p:attrNameLst>
                                          <p:attrName>r</p:attrName>
                                        </p:attrNameLst>
                                      </p:cBhvr>
                                    </p:animRot>
                                  </p:childTnLst>
                                </p:cTn>
                              </p:par>
                              <p:par>
                                <p:cTn id="470" presetID="8" presetClass="emph" presetSubtype="0" fill="hold" grpId="3" nodeType="withEffect">
                                  <p:stCondLst>
                                    <p:cond delay="0"/>
                                  </p:stCondLst>
                                  <p:childTnLst>
                                    <p:animRot by="-21600000">
                                      <p:cBhvr>
                                        <p:cTn id="471" dur="5000" fill="hold"/>
                                        <p:tgtEl>
                                          <p:spTgt spid="25"/>
                                        </p:tgtEl>
                                        <p:attrNameLst>
                                          <p:attrName>r</p:attrName>
                                        </p:attrNameLst>
                                      </p:cBhvr>
                                    </p:animRot>
                                  </p:childTnLst>
                                </p:cTn>
                              </p:par>
                              <p:par>
                                <p:cTn id="472" presetID="8" presetClass="emph" presetSubtype="0" fill="hold" grpId="3" nodeType="withEffect">
                                  <p:stCondLst>
                                    <p:cond delay="0"/>
                                  </p:stCondLst>
                                  <p:childTnLst>
                                    <p:animRot by="-21600000">
                                      <p:cBhvr>
                                        <p:cTn id="473" dur="5000" fill="hold"/>
                                        <p:tgtEl>
                                          <p:spTgt spid="27"/>
                                        </p:tgtEl>
                                        <p:attrNameLst>
                                          <p:attrName>r</p:attrName>
                                        </p:attrNameLst>
                                      </p:cBhvr>
                                    </p:animRot>
                                  </p:childTnLst>
                                </p:cTn>
                              </p:par>
                              <p:par>
                                <p:cTn id="474" presetID="8" presetClass="emph" presetSubtype="0" fill="hold" grpId="3" nodeType="withEffect">
                                  <p:stCondLst>
                                    <p:cond delay="0"/>
                                  </p:stCondLst>
                                  <p:childTnLst>
                                    <p:animRot by="-21600000">
                                      <p:cBhvr>
                                        <p:cTn id="475" dur="5000" fill="hold"/>
                                        <p:tgtEl>
                                          <p:spTgt spid="29"/>
                                        </p:tgtEl>
                                        <p:attrNameLst>
                                          <p:attrName>r</p:attrName>
                                        </p:attrNameLst>
                                      </p:cBhvr>
                                    </p:animRot>
                                  </p:childTnLst>
                                </p:cTn>
                              </p:par>
                              <p:par>
                                <p:cTn id="476" presetID="8" presetClass="emph" presetSubtype="0" fill="hold" grpId="3" nodeType="withEffect">
                                  <p:stCondLst>
                                    <p:cond delay="0"/>
                                  </p:stCondLst>
                                  <p:childTnLst>
                                    <p:animRot by="-21600000">
                                      <p:cBhvr>
                                        <p:cTn id="477" dur="5000" fill="hold"/>
                                        <p:tgtEl>
                                          <p:spTgt spid="31"/>
                                        </p:tgtEl>
                                        <p:attrNameLst>
                                          <p:attrName>r</p:attrName>
                                        </p:attrNameLst>
                                      </p:cBhvr>
                                    </p:animRot>
                                  </p:childTnLst>
                                </p:cTn>
                              </p:par>
                              <p:par>
                                <p:cTn id="478" presetID="8" presetClass="emph" presetSubtype="0" fill="hold" grpId="3" nodeType="withEffect">
                                  <p:stCondLst>
                                    <p:cond delay="0"/>
                                  </p:stCondLst>
                                  <p:childTnLst>
                                    <p:animRot by="-21600000">
                                      <p:cBhvr>
                                        <p:cTn id="479" dur="5000" fill="hold"/>
                                        <p:tgtEl>
                                          <p:spTgt spid="33"/>
                                        </p:tgtEl>
                                        <p:attrNameLst>
                                          <p:attrName>r</p:attrName>
                                        </p:attrNameLst>
                                      </p:cBhvr>
                                    </p:animRot>
                                  </p:childTnLst>
                                </p:cTn>
                              </p:par>
                              <p:par>
                                <p:cTn id="480" presetID="8" presetClass="emph" presetSubtype="0" fill="hold" grpId="3" nodeType="withEffect">
                                  <p:stCondLst>
                                    <p:cond delay="0"/>
                                  </p:stCondLst>
                                  <p:childTnLst>
                                    <p:animRot by="-21600000">
                                      <p:cBhvr>
                                        <p:cTn id="481" dur="5000" fill="hold"/>
                                        <p:tgtEl>
                                          <p:spTgt spid="35"/>
                                        </p:tgtEl>
                                        <p:attrNameLst>
                                          <p:attrName>r</p:attrName>
                                        </p:attrNameLst>
                                      </p:cBhvr>
                                    </p:animRot>
                                  </p:childTnLst>
                                </p:cTn>
                              </p:par>
                              <p:par>
                                <p:cTn id="482" presetID="8" presetClass="emph" presetSubtype="0" fill="hold" grpId="3" nodeType="withEffect">
                                  <p:stCondLst>
                                    <p:cond delay="0"/>
                                  </p:stCondLst>
                                  <p:childTnLst>
                                    <p:animRot by="-21600000">
                                      <p:cBhvr>
                                        <p:cTn id="483" dur="5000" fill="hold"/>
                                        <p:tgtEl>
                                          <p:spTgt spid="37"/>
                                        </p:tgtEl>
                                        <p:attrNameLst>
                                          <p:attrName>r</p:attrName>
                                        </p:attrNameLst>
                                      </p:cBhvr>
                                    </p:animRot>
                                  </p:childTnLst>
                                </p:cTn>
                              </p:par>
                              <p:par>
                                <p:cTn id="484" presetID="23" presetClass="entr" presetSubtype="288" fill="hold" nodeType="withEffect">
                                  <p:stCondLst>
                                    <p:cond delay="0"/>
                                  </p:stCondLst>
                                  <p:childTnLst>
                                    <p:set>
                                      <p:cBhvr>
                                        <p:cTn id="485" dur="1" fill="hold">
                                          <p:stCondLst>
                                            <p:cond delay="0"/>
                                          </p:stCondLst>
                                        </p:cTn>
                                        <p:tgtEl>
                                          <p:spTgt spid="4"/>
                                        </p:tgtEl>
                                        <p:attrNameLst>
                                          <p:attrName>style.visibility</p:attrName>
                                        </p:attrNameLst>
                                      </p:cBhvr>
                                      <p:to>
                                        <p:strVal val="visible"/>
                                      </p:to>
                                    </p:set>
                                    <p:anim calcmode="lin" valueType="num">
                                      <p:cBhvr>
                                        <p:cTn id="486" dur="5000" fill="hold"/>
                                        <p:tgtEl>
                                          <p:spTgt spid="4"/>
                                        </p:tgtEl>
                                        <p:attrNameLst>
                                          <p:attrName>ppt_w</p:attrName>
                                        </p:attrNameLst>
                                      </p:cBhvr>
                                      <p:tavLst>
                                        <p:tav tm="0">
                                          <p:val>
                                            <p:strVal val="4/3*#ppt_w"/>
                                          </p:val>
                                        </p:tav>
                                        <p:tav tm="100000">
                                          <p:val>
                                            <p:strVal val="#ppt_w"/>
                                          </p:val>
                                        </p:tav>
                                      </p:tavLst>
                                    </p:anim>
                                    <p:anim calcmode="lin" valueType="num">
                                      <p:cBhvr>
                                        <p:cTn id="487" dur="5000" fill="hold"/>
                                        <p:tgtEl>
                                          <p:spTgt spid="4"/>
                                        </p:tgtEl>
                                        <p:attrNameLst>
                                          <p:attrName>ppt_h</p:attrName>
                                        </p:attrNameLst>
                                      </p:cBhvr>
                                      <p:tavLst>
                                        <p:tav tm="0">
                                          <p:val>
                                            <p:strVal val="4/3*#ppt_h"/>
                                          </p:val>
                                        </p:tav>
                                        <p:tav tm="100000">
                                          <p:val>
                                            <p:strVal val="#ppt_h"/>
                                          </p:val>
                                        </p:tav>
                                      </p:tavLst>
                                    </p:anim>
                                  </p:childTnLst>
                                </p:cTn>
                              </p:par>
                              <p:par>
                                <p:cTn id="488" presetID="16" presetClass="entr" presetSubtype="37" fill="hold" nodeType="withEffect">
                                  <p:stCondLst>
                                    <p:cond delay="0"/>
                                  </p:stCondLst>
                                  <p:childTnLst>
                                    <p:set>
                                      <p:cBhvr>
                                        <p:cTn id="489" dur="1" fill="hold">
                                          <p:stCondLst>
                                            <p:cond delay="0"/>
                                          </p:stCondLst>
                                        </p:cTn>
                                        <p:tgtEl>
                                          <p:spTgt spid="4"/>
                                        </p:tgtEl>
                                        <p:attrNameLst>
                                          <p:attrName>style.visibility</p:attrName>
                                        </p:attrNameLst>
                                      </p:cBhvr>
                                      <p:to>
                                        <p:strVal val="visible"/>
                                      </p:to>
                                    </p:set>
                                    <p:animEffect transition="in" filter="barn(outVertical)">
                                      <p:cBhvr>
                                        <p:cTn id="490" dur="5000"/>
                                        <p:tgtEl>
                                          <p:spTgt spid="4"/>
                                        </p:tgtEl>
                                      </p:cBhvr>
                                    </p:animEffect>
                                  </p:childTnLst>
                                </p:cTn>
                              </p:par>
                            </p:childTnLst>
                          </p:cTn>
                        </p:par>
                        <p:par>
                          <p:cTn id="491" fill="hold">
                            <p:stCondLst>
                              <p:cond delay="5000"/>
                            </p:stCondLst>
                            <p:childTnLst>
                              <p:par>
                                <p:cTn id="492" presetID="17" presetClass="entr" presetSubtype="10" fill="hold" grpId="0" nodeType="afterEffect">
                                  <p:stCondLst>
                                    <p:cond delay="0"/>
                                  </p:stCondLst>
                                  <p:childTnLst>
                                    <p:set>
                                      <p:cBhvr>
                                        <p:cTn id="493" dur="1" fill="hold">
                                          <p:stCondLst>
                                            <p:cond delay="0"/>
                                          </p:stCondLst>
                                        </p:cTn>
                                        <p:tgtEl>
                                          <p:spTgt spid="39"/>
                                        </p:tgtEl>
                                        <p:attrNameLst>
                                          <p:attrName>style.visibility</p:attrName>
                                        </p:attrNameLst>
                                      </p:cBhvr>
                                      <p:to>
                                        <p:strVal val="visible"/>
                                      </p:to>
                                    </p:set>
                                    <p:anim calcmode="lin" valueType="num">
                                      <p:cBhvr>
                                        <p:cTn id="494" dur="2000" fill="hold"/>
                                        <p:tgtEl>
                                          <p:spTgt spid="39"/>
                                        </p:tgtEl>
                                        <p:attrNameLst>
                                          <p:attrName>ppt_w</p:attrName>
                                        </p:attrNameLst>
                                      </p:cBhvr>
                                      <p:tavLst>
                                        <p:tav tm="0">
                                          <p:val>
                                            <p:fltVal val="0"/>
                                          </p:val>
                                        </p:tav>
                                        <p:tav tm="100000">
                                          <p:val>
                                            <p:strVal val="#ppt_w"/>
                                          </p:val>
                                        </p:tav>
                                      </p:tavLst>
                                    </p:anim>
                                    <p:anim calcmode="lin" valueType="num">
                                      <p:cBhvr>
                                        <p:cTn id="495" dur="2000" fill="hold"/>
                                        <p:tgtEl>
                                          <p:spTgt spid="3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p:bldP spid="4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a:solidFill>
            <a:srgbClr val="0038A8"/>
          </a:solidFill>
        </p:spPr>
        <p:txBody>
          <a:bodyPr/>
          <a:lstStyle/>
          <a:p>
            <a:endParaRPr lang="es-ES" dirty="0"/>
          </a:p>
        </p:txBody>
      </p:sp>
      <p:pic>
        <p:nvPicPr>
          <p:cNvPr id="4" name="3 Imagen" descr="joloo.jpg"/>
          <p:cNvPicPr>
            <a:picLocks noChangeAspect="1"/>
          </p:cNvPicPr>
          <p:nvPr/>
        </p:nvPicPr>
        <p:blipFill>
          <a:blip r:embed="rId2"/>
          <a:stretch>
            <a:fillRect/>
          </a:stretch>
        </p:blipFill>
        <p:spPr>
          <a:xfrm>
            <a:off x="0" y="2510"/>
            <a:ext cx="9144000" cy="5140990"/>
          </a:xfrm>
          <a:prstGeom prst="rect">
            <a:avLst/>
          </a:prstGeom>
        </p:spPr>
      </p:pic>
      <p:sp>
        <p:nvSpPr>
          <p:cNvPr id="5" name="4 Rectángulo"/>
          <p:cNvSpPr/>
          <p:nvPr/>
        </p:nvSpPr>
        <p:spPr>
          <a:xfrm rot="958054">
            <a:off x="-3592" y="1404214"/>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637084">
            <a:off x="-3749" y="1905202"/>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958054">
            <a:off x="639318" y="1404214"/>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637084">
            <a:off x="639161" y="1905202"/>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958054">
            <a:off x="1353731" y="1404212"/>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637084">
            <a:off x="1353574" y="1905200"/>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958054">
            <a:off x="1996641" y="1404212"/>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637084">
            <a:off x="1996484" y="1905200"/>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958054">
            <a:off x="2639613" y="1404216"/>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637084">
            <a:off x="2639456" y="1905204"/>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958054">
            <a:off x="3282523" y="1404216"/>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0637084">
            <a:off x="3282366" y="1905204"/>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958054">
            <a:off x="3996936" y="1404214"/>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20637084">
            <a:off x="3996779" y="1905202"/>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958054">
            <a:off x="4639846" y="1404214"/>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20637084">
            <a:off x="4639689" y="1905202"/>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958054">
            <a:off x="5211382" y="1404217"/>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20637084">
            <a:off x="5211225" y="1905205"/>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958054">
            <a:off x="5854292" y="1404217"/>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20637084">
            <a:off x="5854135" y="1905205"/>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958054">
            <a:off x="6568705" y="1404215"/>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20637084">
            <a:off x="6568548" y="1905203"/>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958054">
            <a:off x="7211615" y="1404215"/>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20637084">
            <a:off x="7211458" y="1905203"/>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958054">
            <a:off x="7744164" y="1404213"/>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20637084">
            <a:off x="7744007" y="1905201"/>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20637084">
            <a:off x="7744005" y="3405397"/>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958054">
            <a:off x="7743847" y="3904543"/>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20637084">
            <a:off x="7068896" y="3405397"/>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958054">
            <a:off x="7068738" y="3904543"/>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20637084">
            <a:off x="6354517" y="3405398"/>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958054">
            <a:off x="6354359" y="3904544"/>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20637084">
            <a:off x="5679408" y="3405398"/>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958054">
            <a:off x="5679250" y="3904544"/>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20637084">
            <a:off x="5029361" y="3405397"/>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958054">
            <a:off x="5029203" y="3904543"/>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20637084">
            <a:off x="4354252" y="3405397"/>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958054">
            <a:off x="4354094" y="3904543"/>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20637084">
            <a:off x="3639873" y="3405398"/>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958054">
            <a:off x="3639715" y="3904544"/>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20637084">
            <a:off x="2964764" y="3405398"/>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958054">
            <a:off x="2964606" y="3904544"/>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20637084">
            <a:off x="2314717" y="3405398"/>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958054">
            <a:off x="2314559" y="3904544"/>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20637084">
            <a:off x="1639608" y="3405398"/>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958054">
            <a:off x="1639450" y="3904544"/>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20637084">
            <a:off x="925229" y="3405399"/>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958054">
            <a:off x="925071" y="3904545"/>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20637084">
            <a:off x="250120" y="3405399"/>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958054">
            <a:off x="249962" y="3904545"/>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20637084">
            <a:off x="-217780" y="3405397"/>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958054">
            <a:off x="-217938" y="3904543"/>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CuadroTexto"/>
          <p:cNvSpPr txBox="1"/>
          <p:nvPr/>
        </p:nvSpPr>
        <p:spPr>
          <a:xfrm>
            <a:off x="1000100" y="0"/>
            <a:ext cx="7715304" cy="1384995"/>
          </a:xfrm>
          <a:prstGeom prst="rect">
            <a:avLst/>
          </a:prstGeom>
          <a:noFill/>
        </p:spPr>
        <p:txBody>
          <a:bodyPr wrap="square" rtlCol="0">
            <a:spAutoFit/>
          </a:bodyPr>
          <a:lstStyle/>
          <a:p>
            <a:pPr algn="ctr"/>
            <a:r>
              <a:rPr lang="es-E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Si no estás atravesado por procesos, entonces vives por vivir y no tienes un sueño en la vida</a:t>
            </a:r>
            <a:endParaRPr lang="es-ES" sz="28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endParaRPr>
          </a:p>
        </p:txBody>
      </p:sp>
      <p:sp>
        <p:nvSpPr>
          <p:cNvPr id="58" name="57 Rectángulo"/>
          <p:cNvSpPr/>
          <p:nvPr/>
        </p:nvSpPr>
        <p:spPr>
          <a:xfrm>
            <a:off x="-214346" y="0"/>
            <a:ext cx="9715568" cy="5429270"/>
          </a:xfrm>
          <a:prstGeom prst="rec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8"/>
                                        </p:tgtEl>
                                        <p:attrNameLst>
                                          <p:attrName>style.opacity</p:attrName>
                                        </p:attrNameLst>
                                      </p:cBhvr>
                                      <p:to>
                                        <p:strVal val="0"/>
                                      </p:to>
                                    </p:set>
                                    <p:animEffect filter="image" prLst="opacity: 0">
                                      <p:cBhvr rctx="IE">
                                        <p:cTn id="7" dur="indefinite"/>
                                        <p:tgtEl>
                                          <p:spTgt spid="58"/>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0-#ppt_w/2"/>
                                          </p:val>
                                        </p:tav>
                                        <p:tav tm="100000">
                                          <p:val>
                                            <p:strVal val="#ppt_x"/>
                                          </p:val>
                                        </p:tav>
                                      </p:tavLst>
                                    </p:anim>
                                    <p:anim calcmode="lin" valueType="num">
                                      <p:cBhvr additive="base">
                                        <p:cTn id="35" dur="3000" fill="hold"/>
                                        <p:tgtEl>
                                          <p:spTgt spid="17"/>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0-#ppt_w/2"/>
                                          </p:val>
                                        </p:tav>
                                        <p:tav tm="100000">
                                          <p:val>
                                            <p:strVal val="#ppt_x"/>
                                          </p:val>
                                        </p:tav>
                                      </p:tavLst>
                                    </p:anim>
                                    <p:anim calcmode="lin" valueType="num">
                                      <p:cBhvr additive="base">
                                        <p:cTn id="39" dur="3000" fill="hold"/>
                                        <p:tgtEl>
                                          <p:spTgt spid="19"/>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3000" fill="hold"/>
                                        <p:tgtEl>
                                          <p:spTgt spid="21"/>
                                        </p:tgtEl>
                                        <p:attrNameLst>
                                          <p:attrName>ppt_x</p:attrName>
                                        </p:attrNameLst>
                                      </p:cBhvr>
                                      <p:tavLst>
                                        <p:tav tm="0">
                                          <p:val>
                                            <p:strVal val="0-#ppt_w/2"/>
                                          </p:val>
                                        </p:tav>
                                        <p:tav tm="100000">
                                          <p:val>
                                            <p:strVal val="#ppt_x"/>
                                          </p:val>
                                        </p:tav>
                                      </p:tavLst>
                                    </p:anim>
                                    <p:anim calcmode="lin" valueType="num">
                                      <p:cBhvr additive="base">
                                        <p:cTn id="43" dur="3000" fill="hold"/>
                                        <p:tgtEl>
                                          <p:spTgt spid="21"/>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3000" fill="hold"/>
                                        <p:tgtEl>
                                          <p:spTgt spid="23"/>
                                        </p:tgtEl>
                                        <p:attrNameLst>
                                          <p:attrName>ppt_x</p:attrName>
                                        </p:attrNameLst>
                                      </p:cBhvr>
                                      <p:tavLst>
                                        <p:tav tm="0">
                                          <p:val>
                                            <p:strVal val="0-#ppt_w/2"/>
                                          </p:val>
                                        </p:tav>
                                        <p:tav tm="100000">
                                          <p:val>
                                            <p:strVal val="#ppt_x"/>
                                          </p:val>
                                        </p:tav>
                                      </p:tavLst>
                                    </p:anim>
                                    <p:anim calcmode="lin" valueType="num">
                                      <p:cBhvr additive="base">
                                        <p:cTn id="47" dur="3000" fill="hold"/>
                                        <p:tgtEl>
                                          <p:spTgt spid="23"/>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3000" fill="hold"/>
                                        <p:tgtEl>
                                          <p:spTgt spid="25"/>
                                        </p:tgtEl>
                                        <p:attrNameLst>
                                          <p:attrName>ppt_x</p:attrName>
                                        </p:attrNameLst>
                                      </p:cBhvr>
                                      <p:tavLst>
                                        <p:tav tm="0">
                                          <p:val>
                                            <p:strVal val="0-#ppt_w/2"/>
                                          </p:val>
                                        </p:tav>
                                        <p:tav tm="100000">
                                          <p:val>
                                            <p:strVal val="#ppt_x"/>
                                          </p:val>
                                        </p:tav>
                                      </p:tavLst>
                                    </p:anim>
                                    <p:anim calcmode="lin" valueType="num">
                                      <p:cBhvr additive="base">
                                        <p:cTn id="51" dur="3000" fill="hold"/>
                                        <p:tgtEl>
                                          <p:spTgt spid="25"/>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3000" fill="hold"/>
                                        <p:tgtEl>
                                          <p:spTgt spid="27"/>
                                        </p:tgtEl>
                                        <p:attrNameLst>
                                          <p:attrName>ppt_x</p:attrName>
                                        </p:attrNameLst>
                                      </p:cBhvr>
                                      <p:tavLst>
                                        <p:tav tm="0">
                                          <p:val>
                                            <p:strVal val="0-#ppt_w/2"/>
                                          </p:val>
                                        </p:tav>
                                        <p:tav tm="100000">
                                          <p:val>
                                            <p:strVal val="#ppt_x"/>
                                          </p:val>
                                        </p:tav>
                                      </p:tavLst>
                                    </p:anim>
                                    <p:anim calcmode="lin" valueType="num">
                                      <p:cBhvr additive="base">
                                        <p:cTn id="55" dur="3000" fill="hold"/>
                                        <p:tgtEl>
                                          <p:spTgt spid="27"/>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29"/>
                                        </p:tgtEl>
                                        <p:attrNameLst>
                                          <p:attrName>style.visibility</p:attrName>
                                        </p:attrNameLst>
                                      </p:cBhvr>
                                      <p:to>
                                        <p:strVal val="visible"/>
                                      </p:to>
                                    </p:set>
                                    <p:anim calcmode="lin" valueType="num">
                                      <p:cBhvr additive="base">
                                        <p:cTn id="58" dur="3000" fill="hold"/>
                                        <p:tgtEl>
                                          <p:spTgt spid="29"/>
                                        </p:tgtEl>
                                        <p:attrNameLst>
                                          <p:attrName>ppt_x</p:attrName>
                                        </p:attrNameLst>
                                      </p:cBhvr>
                                      <p:tavLst>
                                        <p:tav tm="0">
                                          <p:val>
                                            <p:strVal val="0-#ppt_w/2"/>
                                          </p:val>
                                        </p:tav>
                                        <p:tav tm="100000">
                                          <p:val>
                                            <p:strVal val="#ppt_x"/>
                                          </p:val>
                                        </p:tav>
                                      </p:tavLst>
                                    </p:anim>
                                    <p:anim calcmode="lin" valueType="num">
                                      <p:cBhvr additive="base">
                                        <p:cTn id="59" dur="3000" fill="hold"/>
                                        <p:tgtEl>
                                          <p:spTgt spid="29"/>
                                        </p:tgtEl>
                                        <p:attrNameLst>
                                          <p:attrName>ppt_y</p:attrName>
                                        </p:attrNameLst>
                                      </p:cBhvr>
                                      <p:tavLst>
                                        <p:tav tm="0">
                                          <p:val>
                                            <p:strVal val="0-#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additive="base">
                                        <p:cTn id="62" dur="3000" fill="hold"/>
                                        <p:tgtEl>
                                          <p:spTgt spid="6"/>
                                        </p:tgtEl>
                                        <p:attrNameLst>
                                          <p:attrName>ppt_x</p:attrName>
                                        </p:attrNameLst>
                                      </p:cBhvr>
                                      <p:tavLst>
                                        <p:tav tm="0">
                                          <p:val>
                                            <p:strVal val="0-#ppt_w/2"/>
                                          </p:val>
                                        </p:tav>
                                        <p:tav tm="100000">
                                          <p:val>
                                            <p:strVal val="#ppt_x"/>
                                          </p:val>
                                        </p:tav>
                                      </p:tavLst>
                                    </p:anim>
                                    <p:anim calcmode="lin" valueType="num">
                                      <p:cBhvr additive="base">
                                        <p:cTn id="63" dur="3000" fill="hold"/>
                                        <p:tgtEl>
                                          <p:spTgt spid="6"/>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additive="base">
                                        <p:cTn id="66" dur="3000" fill="hold"/>
                                        <p:tgtEl>
                                          <p:spTgt spid="8"/>
                                        </p:tgtEl>
                                        <p:attrNameLst>
                                          <p:attrName>ppt_x</p:attrName>
                                        </p:attrNameLst>
                                      </p:cBhvr>
                                      <p:tavLst>
                                        <p:tav tm="0">
                                          <p:val>
                                            <p:strVal val="0-#ppt_w/2"/>
                                          </p:val>
                                        </p:tav>
                                        <p:tav tm="100000">
                                          <p:val>
                                            <p:strVal val="#ppt_x"/>
                                          </p:val>
                                        </p:tav>
                                      </p:tavLst>
                                    </p:anim>
                                    <p:anim calcmode="lin" valueType="num">
                                      <p:cBhvr additive="base">
                                        <p:cTn id="67" dur="3000" fill="hold"/>
                                        <p:tgtEl>
                                          <p:spTgt spid="8"/>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additive="base">
                                        <p:cTn id="70" dur="3000" fill="hold"/>
                                        <p:tgtEl>
                                          <p:spTgt spid="10"/>
                                        </p:tgtEl>
                                        <p:attrNameLst>
                                          <p:attrName>ppt_x</p:attrName>
                                        </p:attrNameLst>
                                      </p:cBhvr>
                                      <p:tavLst>
                                        <p:tav tm="0">
                                          <p:val>
                                            <p:strVal val="0-#ppt_w/2"/>
                                          </p:val>
                                        </p:tav>
                                        <p:tav tm="100000">
                                          <p:val>
                                            <p:strVal val="#ppt_x"/>
                                          </p:val>
                                        </p:tav>
                                      </p:tavLst>
                                    </p:anim>
                                    <p:anim calcmode="lin" valueType="num">
                                      <p:cBhvr additive="base">
                                        <p:cTn id="71" dur="3000" fill="hold"/>
                                        <p:tgtEl>
                                          <p:spTgt spid="10"/>
                                        </p:tgtEl>
                                        <p:attrNameLst>
                                          <p:attrName>ppt_y</p:attrName>
                                        </p:attrNameLst>
                                      </p:cBhvr>
                                      <p:tavLst>
                                        <p:tav tm="0">
                                          <p:val>
                                            <p:strVal val="1+#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additive="base">
                                        <p:cTn id="74" dur="3000" fill="hold"/>
                                        <p:tgtEl>
                                          <p:spTgt spid="12"/>
                                        </p:tgtEl>
                                        <p:attrNameLst>
                                          <p:attrName>ppt_x</p:attrName>
                                        </p:attrNameLst>
                                      </p:cBhvr>
                                      <p:tavLst>
                                        <p:tav tm="0">
                                          <p:val>
                                            <p:strVal val="0-#ppt_w/2"/>
                                          </p:val>
                                        </p:tav>
                                        <p:tav tm="100000">
                                          <p:val>
                                            <p:strVal val="#ppt_x"/>
                                          </p:val>
                                        </p:tav>
                                      </p:tavLst>
                                    </p:anim>
                                    <p:anim calcmode="lin" valueType="num">
                                      <p:cBhvr additive="base">
                                        <p:cTn id="75" dur="3000" fill="hold"/>
                                        <p:tgtEl>
                                          <p:spTgt spid="12"/>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14"/>
                                        </p:tgtEl>
                                        <p:attrNameLst>
                                          <p:attrName>style.visibility</p:attrName>
                                        </p:attrNameLst>
                                      </p:cBhvr>
                                      <p:to>
                                        <p:strVal val="visible"/>
                                      </p:to>
                                    </p:set>
                                    <p:anim calcmode="lin" valueType="num">
                                      <p:cBhvr additive="base">
                                        <p:cTn id="78" dur="3000" fill="hold"/>
                                        <p:tgtEl>
                                          <p:spTgt spid="14"/>
                                        </p:tgtEl>
                                        <p:attrNameLst>
                                          <p:attrName>ppt_x</p:attrName>
                                        </p:attrNameLst>
                                      </p:cBhvr>
                                      <p:tavLst>
                                        <p:tav tm="0">
                                          <p:val>
                                            <p:strVal val="0-#ppt_w/2"/>
                                          </p:val>
                                        </p:tav>
                                        <p:tav tm="100000">
                                          <p:val>
                                            <p:strVal val="#ppt_x"/>
                                          </p:val>
                                        </p:tav>
                                      </p:tavLst>
                                    </p:anim>
                                    <p:anim calcmode="lin" valueType="num">
                                      <p:cBhvr additive="base">
                                        <p:cTn id="79" dur="3000" fill="hold"/>
                                        <p:tgtEl>
                                          <p:spTgt spid="14"/>
                                        </p:tgtEl>
                                        <p:attrNameLst>
                                          <p:attrName>ppt_y</p:attrName>
                                        </p:attrNameLst>
                                      </p:cBhvr>
                                      <p:tavLst>
                                        <p:tav tm="0">
                                          <p:val>
                                            <p:strVal val="1+#ppt_h/2"/>
                                          </p:val>
                                        </p:tav>
                                        <p:tav tm="100000">
                                          <p:val>
                                            <p:strVal val="#ppt_y"/>
                                          </p:val>
                                        </p:tav>
                                      </p:tavLst>
                                    </p:anim>
                                  </p:childTnLst>
                                </p:cTn>
                              </p:par>
                              <p:par>
                                <p:cTn id="80" presetID="2" presetClass="entr" presetSubtype="12" fill="hold" grpId="0" nodeType="withEffect">
                                  <p:stCondLst>
                                    <p:cond delay="0"/>
                                  </p:stCondLst>
                                  <p:childTnLst>
                                    <p:set>
                                      <p:cBhvr>
                                        <p:cTn id="81" dur="1" fill="hold">
                                          <p:stCondLst>
                                            <p:cond delay="0"/>
                                          </p:stCondLst>
                                        </p:cTn>
                                        <p:tgtEl>
                                          <p:spTgt spid="16"/>
                                        </p:tgtEl>
                                        <p:attrNameLst>
                                          <p:attrName>style.visibility</p:attrName>
                                        </p:attrNameLst>
                                      </p:cBhvr>
                                      <p:to>
                                        <p:strVal val="visible"/>
                                      </p:to>
                                    </p:set>
                                    <p:anim calcmode="lin" valueType="num">
                                      <p:cBhvr additive="base">
                                        <p:cTn id="82" dur="3000" fill="hold"/>
                                        <p:tgtEl>
                                          <p:spTgt spid="16"/>
                                        </p:tgtEl>
                                        <p:attrNameLst>
                                          <p:attrName>ppt_x</p:attrName>
                                        </p:attrNameLst>
                                      </p:cBhvr>
                                      <p:tavLst>
                                        <p:tav tm="0">
                                          <p:val>
                                            <p:strVal val="0-#ppt_w/2"/>
                                          </p:val>
                                        </p:tav>
                                        <p:tav tm="100000">
                                          <p:val>
                                            <p:strVal val="#ppt_x"/>
                                          </p:val>
                                        </p:tav>
                                      </p:tavLst>
                                    </p:anim>
                                    <p:anim calcmode="lin" valueType="num">
                                      <p:cBhvr additive="base">
                                        <p:cTn id="83" dur="3000" fill="hold"/>
                                        <p:tgtEl>
                                          <p:spTgt spid="16"/>
                                        </p:tgtEl>
                                        <p:attrNameLst>
                                          <p:attrName>ppt_y</p:attrName>
                                        </p:attrNameLst>
                                      </p:cBhvr>
                                      <p:tavLst>
                                        <p:tav tm="0">
                                          <p:val>
                                            <p:strVal val="1+#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18"/>
                                        </p:tgtEl>
                                        <p:attrNameLst>
                                          <p:attrName>style.visibility</p:attrName>
                                        </p:attrNameLst>
                                      </p:cBhvr>
                                      <p:to>
                                        <p:strVal val="visible"/>
                                      </p:to>
                                    </p:set>
                                    <p:anim calcmode="lin" valueType="num">
                                      <p:cBhvr additive="base">
                                        <p:cTn id="86" dur="3000" fill="hold"/>
                                        <p:tgtEl>
                                          <p:spTgt spid="18"/>
                                        </p:tgtEl>
                                        <p:attrNameLst>
                                          <p:attrName>ppt_x</p:attrName>
                                        </p:attrNameLst>
                                      </p:cBhvr>
                                      <p:tavLst>
                                        <p:tav tm="0">
                                          <p:val>
                                            <p:strVal val="0-#ppt_w/2"/>
                                          </p:val>
                                        </p:tav>
                                        <p:tav tm="100000">
                                          <p:val>
                                            <p:strVal val="#ppt_x"/>
                                          </p:val>
                                        </p:tav>
                                      </p:tavLst>
                                    </p:anim>
                                    <p:anim calcmode="lin" valueType="num">
                                      <p:cBhvr additive="base">
                                        <p:cTn id="87" dur="3000" fill="hold"/>
                                        <p:tgtEl>
                                          <p:spTgt spid="18"/>
                                        </p:tgtEl>
                                        <p:attrNameLst>
                                          <p:attrName>ppt_y</p:attrName>
                                        </p:attrNameLst>
                                      </p:cBhvr>
                                      <p:tavLst>
                                        <p:tav tm="0">
                                          <p:val>
                                            <p:strVal val="1+#ppt_h/2"/>
                                          </p:val>
                                        </p:tav>
                                        <p:tav tm="100000">
                                          <p:val>
                                            <p:strVal val="#ppt_y"/>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20"/>
                                        </p:tgtEl>
                                        <p:attrNameLst>
                                          <p:attrName>style.visibility</p:attrName>
                                        </p:attrNameLst>
                                      </p:cBhvr>
                                      <p:to>
                                        <p:strVal val="visible"/>
                                      </p:to>
                                    </p:set>
                                    <p:anim calcmode="lin" valueType="num">
                                      <p:cBhvr additive="base">
                                        <p:cTn id="90" dur="3000" fill="hold"/>
                                        <p:tgtEl>
                                          <p:spTgt spid="20"/>
                                        </p:tgtEl>
                                        <p:attrNameLst>
                                          <p:attrName>ppt_x</p:attrName>
                                        </p:attrNameLst>
                                      </p:cBhvr>
                                      <p:tavLst>
                                        <p:tav tm="0">
                                          <p:val>
                                            <p:strVal val="0-#ppt_w/2"/>
                                          </p:val>
                                        </p:tav>
                                        <p:tav tm="100000">
                                          <p:val>
                                            <p:strVal val="#ppt_x"/>
                                          </p:val>
                                        </p:tav>
                                      </p:tavLst>
                                    </p:anim>
                                    <p:anim calcmode="lin" valueType="num">
                                      <p:cBhvr additive="base">
                                        <p:cTn id="91" dur="3000" fill="hold"/>
                                        <p:tgtEl>
                                          <p:spTgt spid="20"/>
                                        </p:tgtEl>
                                        <p:attrNameLst>
                                          <p:attrName>ppt_y</p:attrName>
                                        </p:attrNameLst>
                                      </p:cBhvr>
                                      <p:tavLst>
                                        <p:tav tm="0">
                                          <p:val>
                                            <p:strVal val="1+#ppt_h/2"/>
                                          </p:val>
                                        </p:tav>
                                        <p:tav tm="100000">
                                          <p:val>
                                            <p:strVal val="#ppt_y"/>
                                          </p:val>
                                        </p:tav>
                                      </p:tavLst>
                                    </p:anim>
                                  </p:childTnLst>
                                </p:cTn>
                              </p:par>
                              <p:par>
                                <p:cTn id="92" presetID="2" presetClass="entr" presetSubtype="12" fill="hold" grpId="0" nodeType="withEffect">
                                  <p:stCondLst>
                                    <p:cond delay="0"/>
                                  </p:stCondLst>
                                  <p:childTnLst>
                                    <p:set>
                                      <p:cBhvr>
                                        <p:cTn id="93" dur="1" fill="hold">
                                          <p:stCondLst>
                                            <p:cond delay="0"/>
                                          </p:stCondLst>
                                        </p:cTn>
                                        <p:tgtEl>
                                          <p:spTgt spid="22"/>
                                        </p:tgtEl>
                                        <p:attrNameLst>
                                          <p:attrName>style.visibility</p:attrName>
                                        </p:attrNameLst>
                                      </p:cBhvr>
                                      <p:to>
                                        <p:strVal val="visible"/>
                                      </p:to>
                                    </p:set>
                                    <p:anim calcmode="lin" valueType="num">
                                      <p:cBhvr additive="base">
                                        <p:cTn id="94" dur="3000" fill="hold"/>
                                        <p:tgtEl>
                                          <p:spTgt spid="22"/>
                                        </p:tgtEl>
                                        <p:attrNameLst>
                                          <p:attrName>ppt_x</p:attrName>
                                        </p:attrNameLst>
                                      </p:cBhvr>
                                      <p:tavLst>
                                        <p:tav tm="0">
                                          <p:val>
                                            <p:strVal val="0-#ppt_w/2"/>
                                          </p:val>
                                        </p:tav>
                                        <p:tav tm="100000">
                                          <p:val>
                                            <p:strVal val="#ppt_x"/>
                                          </p:val>
                                        </p:tav>
                                      </p:tavLst>
                                    </p:anim>
                                    <p:anim calcmode="lin" valueType="num">
                                      <p:cBhvr additive="base">
                                        <p:cTn id="95" dur="3000" fill="hold"/>
                                        <p:tgtEl>
                                          <p:spTgt spid="22"/>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24"/>
                                        </p:tgtEl>
                                        <p:attrNameLst>
                                          <p:attrName>style.visibility</p:attrName>
                                        </p:attrNameLst>
                                      </p:cBhvr>
                                      <p:to>
                                        <p:strVal val="visible"/>
                                      </p:to>
                                    </p:set>
                                    <p:anim calcmode="lin" valueType="num">
                                      <p:cBhvr additive="base">
                                        <p:cTn id="98" dur="3000" fill="hold"/>
                                        <p:tgtEl>
                                          <p:spTgt spid="24"/>
                                        </p:tgtEl>
                                        <p:attrNameLst>
                                          <p:attrName>ppt_x</p:attrName>
                                        </p:attrNameLst>
                                      </p:cBhvr>
                                      <p:tavLst>
                                        <p:tav tm="0">
                                          <p:val>
                                            <p:strVal val="0-#ppt_w/2"/>
                                          </p:val>
                                        </p:tav>
                                        <p:tav tm="100000">
                                          <p:val>
                                            <p:strVal val="#ppt_x"/>
                                          </p:val>
                                        </p:tav>
                                      </p:tavLst>
                                    </p:anim>
                                    <p:anim calcmode="lin" valueType="num">
                                      <p:cBhvr additive="base">
                                        <p:cTn id="99" dur="3000" fill="hold"/>
                                        <p:tgtEl>
                                          <p:spTgt spid="24"/>
                                        </p:tgtEl>
                                        <p:attrNameLst>
                                          <p:attrName>ppt_y</p:attrName>
                                        </p:attrNameLst>
                                      </p:cBhvr>
                                      <p:tavLst>
                                        <p:tav tm="0">
                                          <p:val>
                                            <p:strVal val="1+#ppt_h/2"/>
                                          </p:val>
                                        </p:tav>
                                        <p:tav tm="100000">
                                          <p:val>
                                            <p:strVal val="#ppt_y"/>
                                          </p:val>
                                        </p:tav>
                                      </p:tavLst>
                                    </p:anim>
                                  </p:childTnLst>
                                </p:cTn>
                              </p:par>
                              <p:par>
                                <p:cTn id="100" presetID="2" presetClass="entr" presetSubtype="12"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0-#ppt_w/2"/>
                                          </p:val>
                                        </p:tav>
                                        <p:tav tm="100000">
                                          <p:val>
                                            <p:strVal val="#ppt_x"/>
                                          </p:val>
                                        </p:tav>
                                      </p:tavLst>
                                    </p:anim>
                                    <p:anim calcmode="lin" valueType="num">
                                      <p:cBhvr additive="base">
                                        <p:cTn id="103" dur="3000" fill="hold"/>
                                        <p:tgtEl>
                                          <p:spTgt spid="26"/>
                                        </p:tgtEl>
                                        <p:attrNameLst>
                                          <p:attrName>ppt_y</p:attrName>
                                        </p:attrNameLst>
                                      </p:cBhvr>
                                      <p:tavLst>
                                        <p:tav tm="0">
                                          <p:val>
                                            <p:strVal val="1+#ppt_h/2"/>
                                          </p:val>
                                        </p:tav>
                                        <p:tav tm="100000">
                                          <p:val>
                                            <p:strVal val="#ppt_y"/>
                                          </p:val>
                                        </p:tav>
                                      </p:tavLst>
                                    </p:anim>
                                  </p:childTnLst>
                                </p:cTn>
                              </p:par>
                              <p:par>
                                <p:cTn id="104" presetID="2" presetClass="entr" presetSubtype="12" fill="hold" grpId="0" nodeType="withEffect">
                                  <p:stCondLst>
                                    <p:cond delay="0"/>
                                  </p:stCondLst>
                                  <p:childTnLst>
                                    <p:set>
                                      <p:cBhvr>
                                        <p:cTn id="105" dur="1" fill="hold">
                                          <p:stCondLst>
                                            <p:cond delay="0"/>
                                          </p:stCondLst>
                                        </p:cTn>
                                        <p:tgtEl>
                                          <p:spTgt spid="28"/>
                                        </p:tgtEl>
                                        <p:attrNameLst>
                                          <p:attrName>style.visibility</p:attrName>
                                        </p:attrNameLst>
                                      </p:cBhvr>
                                      <p:to>
                                        <p:strVal val="visible"/>
                                      </p:to>
                                    </p:set>
                                    <p:anim calcmode="lin" valueType="num">
                                      <p:cBhvr additive="base">
                                        <p:cTn id="106" dur="3000" fill="hold"/>
                                        <p:tgtEl>
                                          <p:spTgt spid="28"/>
                                        </p:tgtEl>
                                        <p:attrNameLst>
                                          <p:attrName>ppt_x</p:attrName>
                                        </p:attrNameLst>
                                      </p:cBhvr>
                                      <p:tavLst>
                                        <p:tav tm="0">
                                          <p:val>
                                            <p:strVal val="0-#ppt_w/2"/>
                                          </p:val>
                                        </p:tav>
                                        <p:tav tm="100000">
                                          <p:val>
                                            <p:strVal val="#ppt_x"/>
                                          </p:val>
                                        </p:tav>
                                      </p:tavLst>
                                    </p:anim>
                                    <p:anim calcmode="lin" valueType="num">
                                      <p:cBhvr additive="base">
                                        <p:cTn id="107" dur="3000" fill="hold"/>
                                        <p:tgtEl>
                                          <p:spTgt spid="28"/>
                                        </p:tgtEl>
                                        <p:attrNameLst>
                                          <p:attrName>ppt_y</p:attrName>
                                        </p:attrNameLst>
                                      </p:cBhvr>
                                      <p:tavLst>
                                        <p:tav tm="0">
                                          <p:val>
                                            <p:strVal val="1+#ppt_h/2"/>
                                          </p:val>
                                        </p:tav>
                                        <p:tav tm="100000">
                                          <p:val>
                                            <p:strVal val="#ppt_y"/>
                                          </p:val>
                                        </p:tav>
                                      </p:tavLst>
                                    </p:anim>
                                  </p:childTnLst>
                                </p:cTn>
                              </p:par>
                              <p:par>
                                <p:cTn id="108" presetID="2" presetClass="entr" presetSubtype="12"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3000" fill="hold"/>
                                        <p:tgtEl>
                                          <p:spTgt spid="30"/>
                                        </p:tgtEl>
                                        <p:attrNameLst>
                                          <p:attrName>ppt_x</p:attrName>
                                        </p:attrNameLst>
                                      </p:cBhvr>
                                      <p:tavLst>
                                        <p:tav tm="0">
                                          <p:val>
                                            <p:strVal val="0-#ppt_w/2"/>
                                          </p:val>
                                        </p:tav>
                                        <p:tav tm="100000">
                                          <p:val>
                                            <p:strVal val="#ppt_x"/>
                                          </p:val>
                                        </p:tav>
                                      </p:tavLst>
                                    </p:anim>
                                    <p:anim calcmode="lin" valueType="num">
                                      <p:cBhvr additive="base">
                                        <p:cTn id="111" dur="3000" fill="hold"/>
                                        <p:tgtEl>
                                          <p:spTgt spid="30"/>
                                        </p:tgtEl>
                                        <p:attrNameLst>
                                          <p:attrName>ppt_y</p:attrName>
                                        </p:attrNameLst>
                                      </p:cBhvr>
                                      <p:tavLst>
                                        <p:tav tm="0">
                                          <p:val>
                                            <p:strVal val="1+#ppt_h/2"/>
                                          </p:val>
                                        </p:tav>
                                        <p:tav tm="100000">
                                          <p:val>
                                            <p:strVal val="#ppt_y"/>
                                          </p:val>
                                        </p:tav>
                                      </p:tavLst>
                                    </p:anim>
                                  </p:childTnLst>
                                </p:cTn>
                              </p:par>
                              <p:par>
                                <p:cTn id="112" presetID="2" presetClass="entr" presetSubtype="3"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3000" fill="hold"/>
                                        <p:tgtEl>
                                          <p:spTgt spid="31"/>
                                        </p:tgtEl>
                                        <p:attrNameLst>
                                          <p:attrName>ppt_x</p:attrName>
                                        </p:attrNameLst>
                                      </p:cBhvr>
                                      <p:tavLst>
                                        <p:tav tm="0">
                                          <p:val>
                                            <p:strVal val="1+#ppt_w/2"/>
                                          </p:val>
                                        </p:tav>
                                        <p:tav tm="100000">
                                          <p:val>
                                            <p:strVal val="#ppt_x"/>
                                          </p:val>
                                        </p:tav>
                                      </p:tavLst>
                                    </p:anim>
                                    <p:anim calcmode="lin" valueType="num">
                                      <p:cBhvr additive="base">
                                        <p:cTn id="115" dur="3000" fill="hold"/>
                                        <p:tgtEl>
                                          <p:spTgt spid="31"/>
                                        </p:tgtEl>
                                        <p:attrNameLst>
                                          <p:attrName>ppt_y</p:attrName>
                                        </p:attrNameLst>
                                      </p:cBhvr>
                                      <p:tavLst>
                                        <p:tav tm="0">
                                          <p:val>
                                            <p:strVal val="0-#ppt_h/2"/>
                                          </p:val>
                                        </p:tav>
                                        <p:tav tm="100000">
                                          <p:val>
                                            <p:strVal val="#ppt_y"/>
                                          </p:val>
                                        </p:tav>
                                      </p:tavLst>
                                    </p:anim>
                                  </p:childTnLst>
                                </p:cTn>
                              </p:par>
                              <p:par>
                                <p:cTn id="116" presetID="2" presetClass="entr" presetSubtype="6"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1+#ppt_w/2"/>
                                          </p:val>
                                        </p:tav>
                                        <p:tav tm="100000">
                                          <p:val>
                                            <p:strVal val="#ppt_x"/>
                                          </p:val>
                                        </p:tav>
                                      </p:tavLst>
                                    </p:anim>
                                    <p:anim calcmode="lin" valueType="num">
                                      <p:cBhvr additive="base">
                                        <p:cTn id="119" dur="3000" fill="hold"/>
                                        <p:tgtEl>
                                          <p:spTgt spid="32"/>
                                        </p:tgtEl>
                                        <p:attrNameLst>
                                          <p:attrName>ppt_y</p:attrName>
                                        </p:attrNameLst>
                                      </p:cBhvr>
                                      <p:tavLst>
                                        <p:tav tm="0">
                                          <p:val>
                                            <p:strVal val="1+#ppt_h/2"/>
                                          </p:val>
                                        </p:tav>
                                        <p:tav tm="100000">
                                          <p:val>
                                            <p:strVal val="#ppt_y"/>
                                          </p:val>
                                        </p:tav>
                                      </p:tavLst>
                                    </p:anim>
                                  </p:childTnLst>
                                </p:cTn>
                              </p:par>
                              <p:par>
                                <p:cTn id="120" presetID="2" presetClass="entr" presetSubtype="3"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3000" fill="hold"/>
                                        <p:tgtEl>
                                          <p:spTgt spid="33"/>
                                        </p:tgtEl>
                                        <p:attrNameLst>
                                          <p:attrName>ppt_x</p:attrName>
                                        </p:attrNameLst>
                                      </p:cBhvr>
                                      <p:tavLst>
                                        <p:tav tm="0">
                                          <p:val>
                                            <p:strVal val="1+#ppt_w/2"/>
                                          </p:val>
                                        </p:tav>
                                        <p:tav tm="100000">
                                          <p:val>
                                            <p:strVal val="#ppt_x"/>
                                          </p:val>
                                        </p:tav>
                                      </p:tavLst>
                                    </p:anim>
                                    <p:anim calcmode="lin" valueType="num">
                                      <p:cBhvr additive="base">
                                        <p:cTn id="123" dur="3000" fill="hold"/>
                                        <p:tgtEl>
                                          <p:spTgt spid="33"/>
                                        </p:tgtEl>
                                        <p:attrNameLst>
                                          <p:attrName>ppt_y</p:attrName>
                                        </p:attrNameLst>
                                      </p:cBhvr>
                                      <p:tavLst>
                                        <p:tav tm="0">
                                          <p:val>
                                            <p:strVal val="0-#ppt_h/2"/>
                                          </p:val>
                                        </p:tav>
                                        <p:tav tm="100000">
                                          <p:val>
                                            <p:strVal val="#ppt_y"/>
                                          </p:val>
                                        </p:tav>
                                      </p:tavLst>
                                    </p:anim>
                                  </p:childTnLst>
                                </p:cTn>
                              </p:par>
                              <p:par>
                                <p:cTn id="124" presetID="2" presetClass="entr" presetSubtype="6" fill="hold" grpId="0"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3000" fill="hold"/>
                                        <p:tgtEl>
                                          <p:spTgt spid="34"/>
                                        </p:tgtEl>
                                        <p:attrNameLst>
                                          <p:attrName>ppt_x</p:attrName>
                                        </p:attrNameLst>
                                      </p:cBhvr>
                                      <p:tavLst>
                                        <p:tav tm="0">
                                          <p:val>
                                            <p:strVal val="1+#ppt_w/2"/>
                                          </p:val>
                                        </p:tav>
                                        <p:tav tm="100000">
                                          <p:val>
                                            <p:strVal val="#ppt_x"/>
                                          </p:val>
                                        </p:tav>
                                      </p:tavLst>
                                    </p:anim>
                                    <p:anim calcmode="lin" valueType="num">
                                      <p:cBhvr additive="base">
                                        <p:cTn id="127" dur="3000" fill="hold"/>
                                        <p:tgtEl>
                                          <p:spTgt spid="34"/>
                                        </p:tgtEl>
                                        <p:attrNameLst>
                                          <p:attrName>ppt_y</p:attrName>
                                        </p:attrNameLst>
                                      </p:cBhvr>
                                      <p:tavLst>
                                        <p:tav tm="0">
                                          <p:val>
                                            <p:strVal val="1+#ppt_h/2"/>
                                          </p:val>
                                        </p:tav>
                                        <p:tav tm="100000">
                                          <p:val>
                                            <p:strVal val="#ppt_y"/>
                                          </p:val>
                                        </p:tav>
                                      </p:tavLst>
                                    </p:anim>
                                  </p:childTnLst>
                                </p:cTn>
                              </p:par>
                              <p:par>
                                <p:cTn id="128" presetID="2" presetClass="entr" presetSubtype="3" fill="hold" grpId="0"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additive="base">
                                        <p:cTn id="130" dur="3000" fill="hold"/>
                                        <p:tgtEl>
                                          <p:spTgt spid="35"/>
                                        </p:tgtEl>
                                        <p:attrNameLst>
                                          <p:attrName>ppt_x</p:attrName>
                                        </p:attrNameLst>
                                      </p:cBhvr>
                                      <p:tavLst>
                                        <p:tav tm="0">
                                          <p:val>
                                            <p:strVal val="1+#ppt_w/2"/>
                                          </p:val>
                                        </p:tav>
                                        <p:tav tm="100000">
                                          <p:val>
                                            <p:strVal val="#ppt_x"/>
                                          </p:val>
                                        </p:tav>
                                      </p:tavLst>
                                    </p:anim>
                                    <p:anim calcmode="lin" valueType="num">
                                      <p:cBhvr additive="base">
                                        <p:cTn id="131" dur="3000" fill="hold"/>
                                        <p:tgtEl>
                                          <p:spTgt spid="35"/>
                                        </p:tgtEl>
                                        <p:attrNameLst>
                                          <p:attrName>ppt_y</p:attrName>
                                        </p:attrNameLst>
                                      </p:cBhvr>
                                      <p:tavLst>
                                        <p:tav tm="0">
                                          <p:val>
                                            <p:strVal val="0-#ppt_h/2"/>
                                          </p:val>
                                        </p:tav>
                                        <p:tav tm="100000">
                                          <p:val>
                                            <p:strVal val="#ppt_y"/>
                                          </p:val>
                                        </p:tav>
                                      </p:tavLst>
                                    </p:anim>
                                  </p:childTnLst>
                                </p:cTn>
                              </p:par>
                              <p:par>
                                <p:cTn id="132" presetID="2" presetClass="entr" presetSubtype="6" fill="hold" grpId="0"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additive="base">
                                        <p:cTn id="134" dur="3000" fill="hold"/>
                                        <p:tgtEl>
                                          <p:spTgt spid="36"/>
                                        </p:tgtEl>
                                        <p:attrNameLst>
                                          <p:attrName>ppt_x</p:attrName>
                                        </p:attrNameLst>
                                      </p:cBhvr>
                                      <p:tavLst>
                                        <p:tav tm="0">
                                          <p:val>
                                            <p:strVal val="1+#ppt_w/2"/>
                                          </p:val>
                                        </p:tav>
                                        <p:tav tm="100000">
                                          <p:val>
                                            <p:strVal val="#ppt_x"/>
                                          </p:val>
                                        </p:tav>
                                      </p:tavLst>
                                    </p:anim>
                                    <p:anim calcmode="lin" valueType="num">
                                      <p:cBhvr additive="base">
                                        <p:cTn id="135" dur="3000" fill="hold"/>
                                        <p:tgtEl>
                                          <p:spTgt spid="36"/>
                                        </p:tgtEl>
                                        <p:attrNameLst>
                                          <p:attrName>ppt_y</p:attrName>
                                        </p:attrNameLst>
                                      </p:cBhvr>
                                      <p:tavLst>
                                        <p:tav tm="0">
                                          <p:val>
                                            <p:strVal val="1+#ppt_h/2"/>
                                          </p:val>
                                        </p:tav>
                                        <p:tav tm="100000">
                                          <p:val>
                                            <p:strVal val="#ppt_y"/>
                                          </p:val>
                                        </p:tav>
                                      </p:tavLst>
                                    </p:anim>
                                  </p:childTnLst>
                                </p:cTn>
                              </p:par>
                              <p:par>
                                <p:cTn id="136" presetID="2" presetClass="entr" presetSubtype="3" fill="hold" grpId="0" nodeType="withEffect">
                                  <p:stCondLst>
                                    <p:cond delay="0"/>
                                  </p:stCondLst>
                                  <p:childTnLst>
                                    <p:set>
                                      <p:cBhvr>
                                        <p:cTn id="137" dur="1" fill="hold">
                                          <p:stCondLst>
                                            <p:cond delay="0"/>
                                          </p:stCondLst>
                                        </p:cTn>
                                        <p:tgtEl>
                                          <p:spTgt spid="37"/>
                                        </p:tgtEl>
                                        <p:attrNameLst>
                                          <p:attrName>style.visibility</p:attrName>
                                        </p:attrNameLst>
                                      </p:cBhvr>
                                      <p:to>
                                        <p:strVal val="visible"/>
                                      </p:to>
                                    </p:set>
                                    <p:anim calcmode="lin" valueType="num">
                                      <p:cBhvr additive="base">
                                        <p:cTn id="138" dur="3000" fill="hold"/>
                                        <p:tgtEl>
                                          <p:spTgt spid="37"/>
                                        </p:tgtEl>
                                        <p:attrNameLst>
                                          <p:attrName>ppt_x</p:attrName>
                                        </p:attrNameLst>
                                      </p:cBhvr>
                                      <p:tavLst>
                                        <p:tav tm="0">
                                          <p:val>
                                            <p:strVal val="1+#ppt_w/2"/>
                                          </p:val>
                                        </p:tav>
                                        <p:tav tm="100000">
                                          <p:val>
                                            <p:strVal val="#ppt_x"/>
                                          </p:val>
                                        </p:tav>
                                      </p:tavLst>
                                    </p:anim>
                                    <p:anim calcmode="lin" valueType="num">
                                      <p:cBhvr additive="base">
                                        <p:cTn id="139" dur="3000" fill="hold"/>
                                        <p:tgtEl>
                                          <p:spTgt spid="37"/>
                                        </p:tgtEl>
                                        <p:attrNameLst>
                                          <p:attrName>ppt_y</p:attrName>
                                        </p:attrNameLst>
                                      </p:cBhvr>
                                      <p:tavLst>
                                        <p:tav tm="0">
                                          <p:val>
                                            <p:strVal val="0-#ppt_h/2"/>
                                          </p:val>
                                        </p:tav>
                                        <p:tav tm="100000">
                                          <p:val>
                                            <p:strVal val="#ppt_y"/>
                                          </p:val>
                                        </p:tav>
                                      </p:tavLst>
                                    </p:anim>
                                  </p:childTnLst>
                                </p:cTn>
                              </p:par>
                              <p:par>
                                <p:cTn id="140" presetID="2" presetClass="entr" presetSubtype="6" fill="hold" grpId="0" nodeType="withEffect">
                                  <p:stCondLst>
                                    <p:cond delay="0"/>
                                  </p:stCondLst>
                                  <p:childTnLst>
                                    <p:set>
                                      <p:cBhvr>
                                        <p:cTn id="141" dur="1" fill="hold">
                                          <p:stCondLst>
                                            <p:cond delay="0"/>
                                          </p:stCondLst>
                                        </p:cTn>
                                        <p:tgtEl>
                                          <p:spTgt spid="38"/>
                                        </p:tgtEl>
                                        <p:attrNameLst>
                                          <p:attrName>style.visibility</p:attrName>
                                        </p:attrNameLst>
                                      </p:cBhvr>
                                      <p:to>
                                        <p:strVal val="visible"/>
                                      </p:to>
                                    </p:set>
                                    <p:anim calcmode="lin" valueType="num">
                                      <p:cBhvr additive="base">
                                        <p:cTn id="142" dur="3000" fill="hold"/>
                                        <p:tgtEl>
                                          <p:spTgt spid="38"/>
                                        </p:tgtEl>
                                        <p:attrNameLst>
                                          <p:attrName>ppt_x</p:attrName>
                                        </p:attrNameLst>
                                      </p:cBhvr>
                                      <p:tavLst>
                                        <p:tav tm="0">
                                          <p:val>
                                            <p:strVal val="1+#ppt_w/2"/>
                                          </p:val>
                                        </p:tav>
                                        <p:tav tm="100000">
                                          <p:val>
                                            <p:strVal val="#ppt_x"/>
                                          </p:val>
                                        </p:tav>
                                      </p:tavLst>
                                    </p:anim>
                                    <p:anim calcmode="lin" valueType="num">
                                      <p:cBhvr additive="base">
                                        <p:cTn id="143" dur="3000" fill="hold"/>
                                        <p:tgtEl>
                                          <p:spTgt spid="38"/>
                                        </p:tgtEl>
                                        <p:attrNameLst>
                                          <p:attrName>ppt_y</p:attrName>
                                        </p:attrNameLst>
                                      </p:cBhvr>
                                      <p:tavLst>
                                        <p:tav tm="0">
                                          <p:val>
                                            <p:strVal val="1+#ppt_h/2"/>
                                          </p:val>
                                        </p:tav>
                                        <p:tav tm="100000">
                                          <p:val>
                                            <p:strVal val="#ppt_y"/>
                                          </p:val>
                                        </p:tav>
                                      </p:tavLst>
                                    </p:anim>
                                  </p:childTnLst>
                                </p:cTn>
                              </p:par>
                              <p:par>
                                <p:cTn id="144" presetID="2" presetClass="entr" presetSubtype="3" fill="hold" grpId="0" nodeType="withEffect">
                                  <p:stCondLst>
                                    <p:cond delay="0"/>
                                  </p:stCondLst>
                                  <p:childTnLst>
                                    <p:set>
                                      <p:cBhvr>
                                        <p:cTn id="145" dur="1" fill="hold">
                                          <p:stCondLst>
                                            <p:cond delay="0"/>
                                          </p:stCondLst>
                                        </p:cTn>
                                        <p:tgtEl>
                                          <p:spTgt spid="39"/>
                                        </p:tgtEl>
                                        <p:attrNameLst>
                                          <p:attrName>style.visibility</p:attrName>
                                        </p:attrNameLst>
                                      </p:cBhvr>
                                      <p:to>
                                        <p:strVal val="visible"/>
                                      </p:to>
                                    </p:set>
                                    <p:anim calcmode="lin" valueType="num">
                                      <p:cBhvr additive="base">
                                        <p:cTn id="146" dur="3000" fill="hold"/>
                                        <p:tgtEl>
                                          <p:spTgt spid="39"/>
                                        </p:tgtEl>
                                        <p:attrNameLst>
                                          <p:attrName>ppt_x</p:attrName>
                                        </p:attrNameLst>
                                      </p:cBhvr>
                                      <p:tavLst>
                                        <p:tav tm="0">
                                          <p:val>
                                            <p:strVal val="1+#ppt_w/2"/>
                                          </p:val>
                                        </p:tav>
                                        <p:tav tm="100000">
                                          <p:val>
                                            <p:strVal val="#ppt_x"/>
                                          </p:val>
                                        </p:tav>
                                      </p:tavLst>
                                    </p:anim>
                                    <p:anim calcmode="lin" valueType="num">
                                      <p:cBhvr additive="base">
                                        <p:cTn id="147" dur="3000" fill="hold"/>
                                        <p:tgtEl>
                                          <p:spTgt spid="39"/>
                                        </p:tgtEl>
                                        <p:attrNameLst>
                                          <p:attrName>ppt_y</p:attrName>
                                        </p:attrNameLst>
                                      </p:cBhvr>
                                      <p:tavLst>
                                        <p:tav tm="0">
                                          <p:val>
                                            <p:strVal val="0-#ppt_h/2"/>
                                          </p:val>
                                        </p:tav>
                                        <p:tav tm="100000">
                                          <p:val>
                                            <p:strVal val="#ppt_y"/>
                                          </p:val>
                                        </p:tav>
                                      </p:tavLst>
                                    </p:anim>
                                  </p:childTnLst>
                                </p:cTn>
                              </p:par>
                              <p:par>
                                <p:cTn id="148" presetID="2" presetClass="entr" presetSubtype="6" fill="hold" grpId="0" nodeType="withEffect">
                                  <p:stCondLst>
                                    <p:cond delay="0"/>
                                  </p:stCondLst>
                                  <p:childTnLst>
                                    <p:set>
                                      <p:cBhvr>
                                        <p:cTn id="149" dur="1" fill="hold">
                                          <p:stCondLst>
                                            <p:cond delay="0"/>
                                          </p:stCondLst>
                                        </p:cTn>
                                        <p:tgtEl>
                                          <p:spTgt spid="40"/>
                                        </p:tgtEl>
                                        <p:attrNameLst>
                                          <p:attrName>style.visibility</p:attrName>
                                        </p:attrNameLst>
                                      </p:cBhvr>
                                      <p:to>
                                        <p:strVal val="visible"/>
                                      </p:to>
                                    </p:set>
                                    <p:anim calcmode="lin" valueType="num">
                                      <p:cBhvr additive="base">
                                        <p:cTn id="150" dur="3000" fill="hold"/>
                                        <p:tgtEl>
                                          <p:spTgt spid="40"/>
                                        </p:tgtEl>
                                        <p:attrNameLst>
                                          <p:attrName>ppt_x</p:attrName>
                                        </p:attrNameLst>
                                      </p:cBhvr>
                                      <p:tavLst>
                                        <p:tav tm="0">
                                          <p:val>
                                            <p:strVal val="1+#ppt_w/2"/>
                                          </p:val>
                                        </p:tav>
                                        <p:tav tm="100000">
                                          <p:val>
                                            <p:strVal val="#ppt_x"/>
                                          </p:val>
                                        </p:tav>
                                      </p:tavLst>
                                    </p:anim>
                                    <p:anim calcmode="lin" valueType="num">
                                      <p:cBhvr additive="base">
                                        <p:cTn id="151" dur="3000" fill="hold"/>
                                        <p:tgtEl>
                                          <p:spTgt spid="40"/>
                                        </p:tgtEl>
                                        <p:attrNameLst>
                                          <p:attrName>ppt_y</p:attrName>
                                        </p:attrNameLst>
                                      </p:cBhvr>
                                      <p:tavLst>
                                        <p:tav tm="0">
                                          <p:val>
                                            <p:strVal val="1+#ppt_h/2"/>
                                          </p:val>
                                        </p:tav>
                                        <p:tav tm="100000">
                                          <p:val>
                                            <p:strVal val="#ppt_y"/>
                                          </p:val>
                                        </p:tav>
                                      </p:tavLst>
                                    </p:anim>
                                  </p:childTnLst>
                                </p:cTn>
                              </p:par>
                              <p:par>
                                <p:cTn id="152" presetID="2" presetClass="entr" presetSubtype="3" fill="hold" grpId="0" nodeType="withEffect">
                                  <p:stCondLst>
                                    <p:cond delay="0"/>
                                  </p:stCondLst>
                                  <p:childTnLst>
                                    <p:set>
                                      <p:cBhvr>
                                        <p:cTn id="153" dur="1" fill="hold">
                                          <p:stCondLst>
                                            <p:cond delay="0"/>
                                          </p:stCondLst>
                                        </p:cTn>
                                        <p:tgtEl>
                                          <p:spTgt spid="41"/>
                                        </p:tgtEl>
                                        <p:attrNameLst>
                                          <p:attrName>style.visibility</p:attrName>
                                        </p:attrNameLst>
                                      </p:cBhvr>
                                      <p:to>
                                        <p:strVal val="visible"/>
                                      </p:to>
                                    </p:set>
                                    <p:anim calcmode="lin" valueType="num">
                                      <p:cBhvr additive="base">
                                        <p:cTn id="154" dur="3000" fill="hold"/>
                                        <p:tgtEl>
                                          <p:spTgt spid="41"/>
                                        </p:tgtEl>
                                        <p:attrNameLst>
                                          <p:attrName>ppt_x</p:attrName>
                                        </p:attrNameLst>
                                      </p:cBhvr>
                                      <p:tavLst>
                                        <p:tav tm="0">
                                          <p:val>
                                            <p:strVal val="1+#ppt_w/2"/>
                                          </p:val>
                                        </p:tav>
                                        <p:tav tm="100000">
                                          <p:val>
                                            <p:strVal val="#ppt_x"/>
                                          </p:val>
                                        </p:tav>
                                      </p:tavLst>
                                    </p:anim>
                                    <p:anim calcmode="lin" valueType="num">
                                      <p:cBhvr additive="base">
                                        <p:cTn id="155" dur="3000" fill="hold"/>
                                        <p:tgtEl>
                                          <p:spTgt spid="41"/>
                                        </p:tgtEl>
                                        <p:attrNameLst>
                                          <p:attrName>ppt_y</p:attrName>
                                        </p:attrNameLst>
                                      </p:cBhvr>
                                      <p:tavLst>
                                        <p:tav tm="0">
                                          <p:val>
                                            <p:strVal val="0-#ppt_h/2"/>
                                          </p:val>
                                        </p:tav>
                                        <p:tav tm="100000">
                                          <p:val>
                                            <p:strVal val="#ppt_y"/>
                                          </p:val>
                                        </p:tav>
                                      </p:tavLst>
                                    </p:anim>
                                  </p:childTnLst>
                                </p:cTn>
                              </p:par>
                              <p:par>
                                <p:cTn id="156" presetID="2" presetClass="entr" presetSubtype="6" fill="hold" grpId="0" nodeType="withEffect">
                                  <p:stCondLst>
                                    <p:cond delay="0"/>
                                  </p:stCondLst>
                                  <p:childTnLst>
                                    <p:set>
                                      <p:cBhvr>
                                        <p:cTn id="157" dur="1" fill="hold">
                                          <p:stCondLst>
                                            <p:cond delay="0"/>
                                          </p:stCondLst>
                                        </p:cTn>
                                        <p:tgtEl>
                                          <p:spTgt spid="42"/>
                                        </p:tgtEl>
                                        <p:attrNameLst>
                                          <p:attrName>style.visibility</p:attrName>
                                        </p:attrNameLst>
                                      </p:cBhvr>
                                      <p:to>
                                        <p:strVal val="visible"/>
                                      </p:to>
                                    </p:set>
                                    <p:anim calcmode="lin" valueType="num">
                                      <p:cBhvr additive="base">
                                        <p:cTn id="158" dur="3000" fill="hold"/>
                                        <p:tgtEl>
                                          <p:spTgt spid="42"/>
                                        </p:tgtEl>
                                        <p:attrNameLst>
                                          <p:attrName>ppt_x</p:attrName>
                                        </p:attrNameLst>
                                      </p:cBhvr>
                                      <p:tavLst>
                                        <p:tav tm="0">
                                          <p:val>
                                            <p:strVal val="1+#ppt_w/2"/>
                                          </p:val>
                                        </p:tav>
                                        <p:tav tm="100000">
                                          <p:val>
                                            <p:strVal val="#ppt_x"/>
                                          </p:val>
                                        </p:tav>
                                      </p:tavLst>
                                    </p:anim>
                                    <p:anim calcmode="lin" valueType="num">
                                      <p:cBhvr additive="base">
                                        <p:cTn id="159" dur="3000" fill="hold"/>
                                        <p:tgtEl>
                                          <p:spTgt spid="42"/>
                                        </p:tgtEl>
                                        <p:attrNameLst>
                                          <p:attrName>ppt_y</p:attrName>
                                        </p:attrNameLst>
                                      </p:cBhvr>
                                      <p:tavLst>
                                        <p:tav tm="0">
                                          <p:val>
                                            <p:strVal val="1+#ppt_h/2"/>
                                          </p:val>
                                        </p:tav>
                                        <p:tav tm="100000">
                                          <p:val>
                                            <p:strVal val="#ppt_y"/>
                                          </p:val>
                                        </p:tav>
                                      </p:tavLst>
                                    </p:anim>
                                  </p:childTnLst>
                                </p:cTn>
                              </p:par>
                              <p:par>
                                <p:cTn id="160" presetID="2" presetClass="entr" presetSubtype="3" fill="hold" grpId="0" nodeType="withEffect">
                                  <p:stCondLst>
                                    <p:cond delay="0"/>
                                  </p:stCondLst>
                                  <p:childTnLst>
                                    <p:set>
                                      <p:cBhvr>
                                        <p:cTn id="161" dur="1" fill="hold">
                                          <p:stCondLst>
                                            <p:cond delay="0"/>
                                          </p:stCondLst>
                                        </p:cTn>
                                        <p:tgtEl>
                                          <p:spTgt spid="43"/>
                                        </p:tgtEl>
                                        <p:attrNameLst>
                                          <p:attrName>style.visibility</p:attrName>
                                        </p:attrNameLst>
                                      </p:cBhvr>
                                      <p:to>
                                        <p:strVal val="visible"/>
                                      </p:to>
                                    </p:set>
                                    <p:anim calcmode="lin" valueType="num">
                                      <p:cBhvr additive="base">
                                        <p:cTn id="162" dur="3000" fill="hold"/>
                                        <p:tgtEl>
                                          <p:spTgt spid="43"/>
                                        </p:tgtEl>
                                        <p:attrNameLst>
                                          <p:attrName>ppt_x</p:attrName>
                                        </p:attrNameLst>
                                      </p:cBhvr>
                                      <p:tavLst>
                                        <p:tav tm="0">
                                          <p:val>
                                            <p:strVal val="1+#ppt_w/2"/>
                                          </p:val>
                                        </p:tav>
                                        <p:tav tm="100000">
                                          <p:val>
                                            <p:strVal val="#ppt_x"/>
                                          </p:val>
                                        </p:tav>
                                      </p:tavLst>
                                    </p:anim>
                                    <p:anim calcmode="lin" valueType="num">
                                      <p:cBhvr additive="base">
                                        <p:cTn id="163" dur="3000" fill="hold"/>
                                        <p:tgtEl>
                                          <p:spTgt spid="43"/>
                                        </p:tgtEl>
                                        <p:attrNameLst>
                                          <p:attrName>ppt_y</p:attrName>
                                        </p:attrNameLst>
                                      </p:cBhvr>
                                      <p:tavLst>
                                        <p:tav tm="0">
                                          <p:val>
                                            <p:strVal val="0-#ppt_h/2"/>
                                          </p:val>
                                        </p:tav>
                                        <p:tav tm="100000">
                                          <p:val>
                                            <p:strVal val="#ppt_y"/>
                                          </p:val>
                                        </p:tav>
                                      </p:tavLst>
                                    </p:anim>
                                  </p:childTnLst>
                                </p:cTn>
                              </p:par>
                              <p:par>
                                <p:cTn id="164" presetID="2" presetClass="entr" presetSubtype="6" fill="hold" grpId="0" nodeType="withEffect">
                                  <p:stCondLst>
                                    <p:cond delay="0"/>
                                  </p:stCondLst>
                                  <p:childTnLst>
                                    <p:set>
                                      <p:cBhvr>
                                        <p:cTn id="165" dur="1" fill="hold">
                                          <p:stCondLst>
                                            <p:cond delay="0"/>
                                          </p:stCondLst>
                                        </p:cTn>
                                        <p:tgtEl>
                                          <p:spTgt spid="44"/>
                                        </p:tgtEl>
                                        <p:attrNameLst>
                                          <p:attrName>style.visibility</p:attrName>
                                        </p:attrNameLst>
                                      </p:cBhvr>
                                      <p:to>
                                        <p:strVal val="visible"/>
                                      </p:to>
                                    </p:set>
                                    <p:anim calcmode="lin" valueType="num">
                                      <p:cBhvr additive="base">
                                        <p:cTn id="166" dur="3000" fill="hold"/>
                                        <p:tgtEl>
                                          <p:spTgt spid="44"/>
                                        </p:tgtEl>
                                        <p:attrNameLst>
                                          <p:attrName>ppt_x</p:attrName>
                                        </p:attrNameLst>
                                      </p:cBhvr>
                                      <p:tavLst>
                                        <p:tav tm="0">
                                          <p:val>
                                            <p:strVal val="1+#ppt_w/2"/>
                                          </p:val>
                                        </p:tav>
                                        <p:tav tm="100000">
                                          <p:val>
                                            <p:strVal val="#ppt_x"/>
                                          </p:val>
                                        </p:tav>
                                      </p:tavLst>
                                    </p:anim>
                                    <p:anim calcmode="lin" valueType="num">
                                      <p:cBhvr additive="base">
                                        <p:cTn id="167" dur="3000" fill="hold"/>
                                        <p:tgtEl>
                                          <p:spTgt spid="44"/>
                                        </p:tgtEl>
                                        <p:attrNameLst>
                                          <p:attrName>ppt_y</p:attrName>
                                        </p:attrNameLst>
                                      </p:cBhvr>
                                      <p:tavLst>
                                        <p:tav tm="0">
                                          <p:val>
                                            <p:strVal val="1+#ppt_h/2"/>
                                          </p:val>
                                        </p:tav>
                                        <p:tav tm="100000">
                                          <p:val>
                                            <p:strVal val="#ppt_y"/>
                                          </p:val>
                                        </p:tav>
                                      </p:tavLst>
                                    </p:anim>
                                  </p:childTnLst>
                                </p:cTn>
                              </p:par>
                              <p:par>
                                <p:cTn id="168" presetID="2" presetClass="entr" presetSubtype="3" fill="hold" grpId="0" nodeType="withEffect">
                                  <p:stCondLst>
                                    <p:cond delay="0"/>
                                  </p:stCondLst>
                                  <p:childTnLst>
                                    <p:set>
                                      <p:cBhvr>
                                        <p:cTn id="169" dur="1" fill="hold">
                                          <p:stCondLst>
                                            <p:cond delay="0"/>
                                          </p:stCondLst>
                                        </p:cTn>
                                        <p:tgtEl>
                                          <p:spTgt spid="45"/>
                                        </p:tgtEl>
                                        <p:attrNameLst>
                                          <p:attrName>style.visibility</p:attrName>
                                        </p:attrNameLst>
                                      </p:cBhvr>
                                      <p:to>
                                        <p:strVal val="visible"/>
                                      </p:to>
                                    </p:set>
                                    <p:anim calcmode="lin" valueType="num">
                                      <p:cBhvr additive="base">
                                        <p:cTn id="170" dur="3000" fill="hold"/>
                                        <p:tgtEl>
                                          <p:spTgt spid="45"/>
                                        </p:tgtEl>
                                        <p:attrNameLst>
                                          <p:attrName>ppt_x</p:attrName>
                                        </p:attrNameLst>
                                      </p:cBhvr>
                                      <p:tavLst>
                                        <p:tav tm="0">
                                          <p:val>
                                            <p:strVal val="1+#ppt_w/2"/>
                                          </p:val>
                                        </p:tav>
                                        <p:tav tm="100000">
                                          <p:val>
                                            <p:strVal val="#ppt_x"/>
                                          </p:val>
                                        </p:tav>
                                      </p:tavLst>
                                    </p:anim>
                                    <p:anim calcmode="lin" valueType="num">
                                      <p:cBhvr additive="base">
                                        <p:cTn id="171" dur="3000" fill="hold"/>
                                        <p:tgtEl>
                                          <p:spTgt spid="45"/>
                                        </p:tgtEl>
                                        <p:attrNameLst>
                                          <p:attrName>ppt_y</p:attrName>
                                        </p:attrNameLst>
                                      </p:cBhvr>
                                      <p:tavLst>
                                        <p:tav tm="0">
                                          <p:val>
                                            <p:strVal val="0-#ppt_h/2"/>
                                          </p:val>
                                        </p:tav>
                                        <p:tav tm="100000">
                                          <p:val>
                                            <p:strVal val="#ppt_y"/>
                                          </p:val>
                                        </p:tav>
                                      </p:tavLst>
                                    </p:anim>
                                  </p:childTnLst>
                                </p:cTn>
                              </p:par>
                              <p:par>
                                <p:cTn id="172" presetID="2" presetClass="entr" presetSubtype="6" fill="hold" grpId="0" nodeType="withEffect">
                                  <p:stCondLst>
                                    <p:cond delay="0"/>
                                  </p:stCondLst>
                                  <p:childTnLst>
                                    <p:set>
                                      <p:cBhvr>
                                        <p:cTn id="173" dur="1" fill="hold">
                                          <p:stCondLst>
                                            <p:cond delay="0"/>
                                          </p:stCondLst>
                                        </p:cTn>
                                        <p:tgtEl>
                                          <p:spTgt spid="46"/>
                                        </p:tgtEl>
                                        <p:attrNameLst>
                                          <p:attrName>style.visibility</p:attrName>
                                        </p:attrNameLst>
                                      </p:cBhvr>
                                      <p:to>
                                        <p:strVal val="visible"/>
                                      </p:to>
                                    </p:set>
                                    <p:anim calcmode="lin" valueType="num">
                                      <p:cBhvr additive="base">
                                        <p:cTn id="174" dur="3000" fill="hold"/>
                                        <p:tgtEl>
                                          <p:spTgt spid="46"/>
                                        </p:tgtEl>
                                        <p:attrNameLst>
                                          <p:attrName>ppt_x</p:attrName>
                                        </p:attrNameLst>
                                      </p:cBhvr>
                                      <p:tavLst>
                                        <p:tav tm="0">
                                          <p:val>
                                            <p:strVal val="1+#ppt_w/2"/>
                                          </p:val>
                                        </p:tav>
                                        <p:tav tm="100000">
                                          <p:val>
                                            <p:strVal val="#ppt_x"/>
                                          </p:val>
                                        </p:tav>
                                      </p:tavLst>
                                    </p:anim>
                                    <p:anim calcmode="lin" valueType="num">
                                      <p:cBhvr additive="base">
                                        <p:cTn id="175" dur="3000" fill="hold"/>
                                        <p:tgtEl>
                                          <p:spTgt spid="46"/>
                                        </p:tgtEl>
                                        <p:attrNameLst>
                                          <p:attrName>ppt_y</p:attrName>
                                        </p:attrNameLst>
                                      </p:cBhvr>
                                      <p:tavLst>
                                        <p:tav tm="0">
                                          <p:val>
                                            <p:strVal val="1+#ppt_h/2"/>
                                          </p:val>
                                        </p:tav>
                                        <p:tav tm="100000">
                                          <p:val>
                                            <p:strVal val="#ppt_y"/>
                                          </p:val>
                                        </p:tav>
                                      </p:tavLst>
                                    </p:anim>
                                  </p:childTnLst>
                                </p:cTn>
                              </p:par>
                              <p:par>
                                <p:cTn id="176" presetID="2" presetClass="entr" presetSubtype="3" fill="hold" grpId="0" nodeType="withEffect">
                                  <p:stCondLst>
                                    <p:cond delay="0"/>
                                  </p:stCondLst>
                                  <p:childTnLst>
                                    <p:set>
                                      <p:cBhvr>
                                        <p:cTn id="177" dur="1" fill="hold">
                                          <p:stCondLst>
                                            <p:cond delay="0"/>
                                          </p:stCondLst>
                                        </p:cTn>
                                        <p:tgtEl>
                                          <p:spTgt spid="47"/>
                                        </p:tgtEl>
                                        <p:attrNameLst>
                                          <p:attrName>style.visibility</p:attrName>
                                        </p:attrNameLst>
                                      </p:cBhvr>
                                      <p:to>
                                        <p:strVal val="visible"/>
                                      </p:to>
                                    </p:set>
                                    <p:anim calcmode="lin" valueType="num">
                                      <p:cBhvr additive="base">
                                        <p:cTn id="178" dur="3000" fill="hold"/>
                                        <p:tgtEl>
                                          <p:spTgt spid="47"/>
                                        </p:tgtEl>
                                        <p:attrNameLst>
                                          <p:attrName>ppt_x</p:attrName>
                                        </p:attrNameLst>
                                      </p:cBhvr>
                                      <p:tavLst>
                                        <p:tav tm="0">
                                          <p:val>
                                            <p:strVal val="1+#ppt_w/2"/>
                                          </p:val>
                                        </p:tav>
                                        <p:tav tm="100000">
                                          <p:val>
                                            <p:strVal val="#ppt_x"/>
                                          </p:val>
                                        </p:tav>
                                      </p:tavLst>
                                    </p:anim>
                                    <p:anim calcmode="lin" valueType="num">
                                      <p:cBhvr additive="base">
                                        <p:cTn id="179" dur="3000" fill="hold"/>
                                        <p:tgtEl>
                                          <p:spTgt spid="47"/>
                                        </p:tgtEl>
                                        <p:attrNameLst>
                                          <p:attrName>ppt_y</p:attrName>
                                        </p:attrNameLst>
                                      </p:cBhvr>
                                      <p:tavLst>
                                        <p:tav tm="0">
                                          <p:val>
                                            <p:strVal val="0-#ppt_h/2"/>
                                          </p:val>
                                        </p:tav>
                                        <p:tav tm="100000">
                                          <p:val>
                                            <p:strVal val="#ppt_y"/>
                                          </p:val>
                                        </p:tav>
                                      </p:tavLst>
                                    </p:anim>
                                  </p:childTnLst>
                                </p:cTn>
                              </p:par>
                              <p:par>
                                <p:cTn id="180" presetID="2" presetClass="entr" presetSubtype="6" fill="hold" grpId="0" nodeType="withEffect">
                                  <p:stCondLst>
                                    <p:cond delay="0"/>
                                  </p:stCondLst>
                                  <p:childTnLst>
                                    <p:set>
                                      <p:cBhvr>
                                        <p:cTn id="181" dur="1" fill="hold">
                                          <p:stCondLst>
                                            <p:cond delay="0"/>
                                          </p:stCondLst>
                                        </p:cTn>
                                        <p:tgtEl>
                                          <p:spTgt spid="48"/>
                                        </p:tgtEl>
                                        <p:attrNameLst>
                                          <p:attrName>style.visibility</p:attrName>
                                        </p:attrNameLst>
                                      </p:cBhvr>
                                      <p:to>
                                        <p:strVal val="visible"/>
                                      </p:to>
                                    </p:set>
                                    <p:anim calcmode="lin" valueType="num">
                                      <p:cBhvr additive="base">
                                        <p:cTn id="182" dur="3000" fill="hold"/>
                                        <p:tgtEl>
                                          <p:spTgt spid="48"/>
                                        </p:tgtEl>
                                        <p:attrNameLst>
                                          <p:attrName>ppt_x</p:attrName>
                                        </p:attrNameLst>
                                      </p:cBhvr>
                                      <p:tavLst>
                                        <p:tav tm="0">
                                          <p:val>
                                            <p:strVal val="1+#ppt_w/2"/>
                                          </p:val>
                                        </p:tav>
                                        <p:tav tm="100000">
                                          <p:val>
                                            <p:strVal val="#ppt_x"/>
                                          </p:val>
                                        </p:tav>
                                      </p:tavLst>
                                    </p:anim>
                                    <p:anim calcmode="lin" valueType="num">
                                      <p:cBhvr additive="base">
                                        <p:cTn id="183" dur="3000" fill="hold"/>
                                        <p:tgtEl>
                                          <p:spTgt spid="48"/>
                                        </p:tgtEl>
                                        <p:attrNameLst>
                                          <p:attrName>ppt_y</p:attrName>
                                        </p:attrNameLst>
                                      </p:cBhvr>
                                      <p:tavLst>
                                        <p:tav tm="0">
                                          <p:val>
                                            <p:strVal val="1+#ppt_h/2"/>
                                          </p:val>
                                        </p:tav>
                                        <p:tav tm="100000">
                                          <p:val>
                                            <p:strVal val="#ppt_y"/>
                                          </p:val>
                                        </p:tav>
                                      </p:tavLst>
                                    </p:anim>
                                  </p:childTnLst>
                                </p:cTn>
                              </p:par>
                              <p:par>
                                <p:cTn id="184" presetID="2" presetClass="entr" presetSubtype="3" fill="hold" grpId="0" nodeType="withEffect">
                                  <p:stCondLst>
                                    <p:cond delay="0"/>
                                  </p:stCondLst>
                                  <p:childTnLst>
                                    <p:set>
                                      <p:cBhvr>
                                        <p:cTn id="185" dur="1" fill="hold">
                                          <p:stCondLst>
                                            <p:cond delay="0"/>
                                          </p:stCondLst>
                                        </p:cTn>
                                        <p:tgtEl>
                                          <p:spTgt spid="49"/>
                                        </p:tgtEl>
                                        <p:attrNameLst>
                                          <p:attrName>style.visibility</p:attrName>
                                        </p:attrNameLst>
                                      </p:cBhvr>
                                      <p:to>
                                        <p:strVal val="visible"/>
                                      </p:to>
                                    </p:set>
                                    <p:anim calcmode="lin" valueType="num">
                                      <p:cBhvr additive="base">
                                        <p:cTn id="186" dur="3000" fill="hold"/>
                                        <p:tgtEl>
                                          <p:spTgt spid="49"/>
                                        </p:tgtEl>
                                        <p:attrNameLst>
                                          <p:attrName>ppt_x</p:attrName>
                                        </p:attrNameLst>
                                      </p:cBhvr>
                                      <p:tavLst>
                                        <p:tav tm="0">
                                          <p:val>
                                            <p:strVal val="1+#ppt_w/2"/>
                                          </p:val>
                                        </p:tav>
                                        <p:tav tm="100000">
                                          <p:val>
                                            <p:strVal val="#ppt_x"/>
                                          </p:val>
                                        </p:tav>
                                      </p:tavLst>
                                    </p:anim>
                                    <p:anim calcmode="lin" valueType="num">
                                      <p:cBhvr additive="base">
                                        <p:cTn id="187" dur="3000" fill="hold"/>
                                        <p:tgtEl>
                                          <p:spTgt spid="49"/>
                                        </p:tgtEl>
                                        <p:attrNameLst>
                                          <p:attrName>ppt_y</p:attrName>
                                        </p:attrNameLst>
                                      </p:cBhvr>
                                      <p:tavLst>
                                        <p:tav tm="0">
                                          <p:val>
                                            <p:strVal val="0-#ppt_h/2"/>
                                          </p:val>
                                        </p:tav>
                                        <p:tav tm="100000">
                                          <p:val>
                                            <p:strVal val="#ppt_y"/>
                                          </p:val>
                                        </p:tav>
                                      </p:tavLst>
                                    </p:anim>
                                  </p:childTnLst>
                                </p:cTn>
                              </p:par>
                              <p:par>
                                <p:cTn id="188" presetID="2" presetClass="entr" presetSubtype="6" fill="hold" grpId="0" nodeType="withEffect">
                                  <p:stCondLst>
                                    <p:cond delay="0"/>
                                  </p:stCondLst>
                                  <p:childTnLst>
                                    <p:set>
                                      <p:cBhvr>
                                        <p:cTn id="189" dur="1" fill="hold">
                                          <p:stCondLst>
                                            <p:cond delay="0"/>
                                          </p:stCondLst>
                                        </p:cTn>
                                        <p:tgtEl>
                                          <p:spTgt spid="50"/>
                                        </p:tgtEl>
                                        <p:attrNameLst>
                                          <p:attrName>style.visibility</p:attrName>
                                        </p:attrNameLst>
                                      </p:cBhvr>
                                      <p:to>
                                        <p:strVal val="visible"/>
                                      </p:to>
                                    </p:set>
                                    <p:anim calcmode="lin" valueType="num">
                                      <p:cBhvr additive="base">
                                        <p:cTn id="190" dur="3000" fill="hold"/>
                                        <p:tgtEl>
                                          <p:spTgt spid="50"/>
                                        </p:tgtEl>
                                        <p:attrNameLst>
                                          <p:attrName>ppt_x</p:attrName>
                                        </p:attrNameLst>
                                      </p:cBhvr>
                                      <p:tavLst>
                                        <p:tav tm="0">
                                          <p:val>
                                            <p:strVal val="1+#ppt_w/2"/>
                                          </p:val>
                                        </p:tav>
                                        <p:tav tm="100000">
                                          <p:val>
                                            <p:strVal val="#ppt_x"/>
                                          </p:val>
                                        </p:tav>
                                      </p:tavLst>
                                    </p:anim>
                                    <p:anim calcmode="lin" valueType="num">
                                      <p:cBhvr additive="base">
                                        <p:cTn id="191" dur="3000" fill="hold"/>
                                        <p:tgtEl>
                                          <p:spTgt spid="50"/>
                                        </p:tgtEl>
                                        <p:attrNameLst>
                                          <p:attrName>ppt_y</p:attrName>
                                        </p:attrNameLst>
                                      </p:cBhvr>
                                      <p:tavLst>
                                        <p:tav tm="0">
                                          <p:val>
                                            <p:strVal val="1+#ppt_h/2"/>
                                          </p:val>
                                        </p:tav>
                                        <p:tav tm="100000">
                                          <p:val>
                                            <p:strVal val="#ppt_y"/>
                                          </p:val>
                                        </p:tav>
                                      </p:tavLst>
                                    </p:anim>
                                  </p:childTnLst>
                                </p:cTn>
                              </p:par>
                              <p:par>
                                <p:cTn id="192" presetID="2" presetClass="entr" presetSubtype="3" fill="hold" grpId="0" nodeType="withEffect">
                                  <p:stCondLst>
                                    <p:cond delay="0"/>
                                  </p:stCondLst>
                                  <p:childTnLst>
                                    <p:set>
                                      <p:cBhvr>
                                        <p:cTn id="193" dur="1" fill="hold">
                                          <p:stCondLst>
                                            <p:cond delay="0"/>
                                          </p:stCondLst>
                                        </p:cTn>
                                        <p:tgtEl>
                                          <p:spTgt spid="51"/>
                                        </p:tgtEl>
                                        <p:attrNameLst>
                                          <p:attrName>style.visibility</p:attrName>
                                        </p:attrNameLst>
                                      </p:cBhvr>
                                      <p:to>
                                        <p:strVal val="visible"/>
                                      </p:to>
                                    </p:set>
                                    <p:anim calcmode="lin" valueType="num">
                                      <p:cBhvr additive="base">
                                        <p:cTn id="194" dur="3000" fill="hold"/>
                                        <p:tgtEl>
                                          <p:spTgt spid="51"/>
                                        </p:tgtEl>
                                        <p:attrNameLst>
                                          <p:attrName>ppt_x</p:attrName>
                                        </p:attrNameLst>
                                      </p:cBhvr>
                                      <p:tavLst>
                                        <p:tav tm="0">
                                          <p:val>
                                            <p:strVal val="1+#ppt_w/2"/>
                                          </p:val>
                                        </p:tav>
                                        <p:tav tm="100000">
                                          <p:val>
                                            <p:strVal val="#ppt_x"/>
                                          </p:val>
                                        </p:tav>
                                      </p:tavLst>
                                    </p:anim>
                                    <p:anim calcmode="lin" valueType="num">
                                      <p:cBhvr additive="base">
                                        <p:cTn id="195" dur="3000" fill="hold"/>
                                        <p:tgtEl>
                                          <p:spTgt spid="51"/>
                                        </p:tgtEl>
                                        <p:attrNameLst>
                                          <p:attrName>ppt_y</p:attrName>
                                        </p:attrNameLst>
                                      </p:cBhvr>
                                      <p:tavLst>
                                        <p:tav tm="0">
                                          <p:val>
                                            <p:strVal val="0-#ppt_h/2"/>
                                          </p:val>
                                        </p:tav>
                                        <p:tav tm="100000">
                                          <p:val>
                                            <p:strVal val="#ppt_y"/>
                                          </p:val>
                                        </p:tav>
                                      </p:tavLst>
                                    </p:anim>
                                  </p:childTnLst>
                                </p:cTn>
                              </p:par>
                              <p:par>
                                <p:cTn id="196" presetID="2" presetClass="entr" presetSubtype="6" fill="hold" grpId="0" nodeType="withEffect">
                                  <p:stCondLst>
                                    <p:cond delay="0"/>
                                  </p:stCondLst>
                                  <p:childTnLst>
                                    <p:set>
                                      <p:cBhvr>
                                        <p:cTn id="197" dur="1" fill="hold">
                                          <p:stCondLst>
                                            <p:cond delay="0"/>
                                          </p:stCondLst>
                                        </p:cTn>
                                        <p:tgtEl>
                                          <p:spTgt spid="52"/>
                                        </p:tgtEl>
                                        <p:attrNameLst>
                                          <p:attrName>style.visibility</p:attrName>
                                        </p:attrNameLst>
                                      </p:cBhvr>
                                      <p:to>
                                        <p:strVal val="visible"/>
                                      </p:to>
                                    </p:set>
                                    <p:anim calcmode="lin" valueType="num">
                                      <p:cBhvr additive="base">
                                        <p:cTn id="198" dur="3000" fill="hold"/>
                                        <p:tgtEl>
                                          <p:spTgt spid="52"/>
                                        </p:tgtEl>
                                        <p:attrNameLst>
                                          <p:attrName>ppt_x</p:attrName>
                                        </p:attrNameLst>
                                      </p:cBhvr>
                                      <p:tavLst>
                                        <p:tav tm="0">
                                          <p:val>
                                            <p:strVal val="1+#ppt_w/2"/>
                                          </p:val>
                                        </p:tav>
                                        <p:tav tm="100000">
                                          <p:val>
                                            <p:strVal val="#ppt_x"/>
                                          </p:val>
                                        </p:tav>
                                      </p:tavLst>
                                    </p:anim>
                                    <p:anim calcmode="lin" valueType="num">
                                      <p:cBhvr additive="base">
                                        <p:cTn id="199" dur="3000" fill="hold"/>
                                        <p:tgtEl>
                                          <p:spTgt spid="52"/>
                                        </p:tgtEl>
                                        <p:attrNameLst>
                                          <p:attrName>ppt_y</p:attrName>
                                        </p:attrNameLst>
                                      </p:cBhvr>
                                      <p:tavLst>
                                        <p:tav tm="0">
                                          <p:val>
                                            <p:strVal val="1+#ppt_h/2"/>
                                          </p:val>
                                        </p:tav>
                                        <p:tav tm="100000">
                                          <p:val>
                                            <p:strVal val="#ppt_y"/>
                                          </p:val>
                                        </p:tav>
                                      </p:tavLst>
                                    </p:anim>
                                  </p:childTnLst>
                                </p:cTn>
                              </p:par>
                              <p:par>
                                <p:cTn id="200" presetID="2" presetClass="entr" presetSubtype="3" fill="hold" grpId="0" nodeType="withEffect">
                                  <p:stCondLst>
                                    <p:cond delay="0"/>
                                  </p:stCondLst>
                                  <p:childTnLst>
                                    <p:set>
                                      <p:cBhvr>
                                        <p:cTn id="201" dur="1" fill="hold">
                                          <p:stCondLst>
                                            <p:cond delay="0"/>
                                          </p:stCondLst>
                                        </p:cTn>
                                        <p:tgtEl>
                                          <p:spTgt spid="53"/>
                                        </p:tgtEl>
                                        <p:attrNameLst>
                                          <p:attrName>style.visibility</p:attrName>
                                        </p:attrNameLst>
                                      </p:cBhvr>
                                      <p:to>
                                        <p:strVal val="visible"/>
                                      </p:to>
                                    </p:set>
                                    <p:anim calcmode="lin" valueType="num">
                                      <p:cBhvr additive="base">
                                        <p:cTn id="202" dur="3000" fill="hold"/>
                                        <p:tgtEl>
                                          <p:spTgt spid="53"/>
                                        </p:tgtEl>
                                        <p:attrNameLst>
                                          <p:attrName>ppt_x</p:attrName>
                                        </p:attrNameLst>
                                      </p:cBhvr>
                                      <p:tavLst>
                                        <p:tav tm="0">
                                          <p:val>
                                            <p:strVal val="1+#ppt_w/2"/>
                                          </p:val>
                                        </p:tav>
                                        <p:tav tm="100000">
                                          <p:val>
                                            <p:strVal val="#ppt_x"/>
                                          </p:val>
                                        </p:tav>
                                      </p:tavLst>
                                    </p:anim>
                                    <p:anim calcmode="lin" valueType="num">
                                      <p:cBhvr additive="base">
                                        <p:cTn id="203" dur="3000" fill="hold"/>
                                        <p:tgtEl>
                                          <p:spTgt spid="53"/>
                                        </p:tgtEl>
                                        <p:attrNameLst>
                                          <p:attrName>ppt_y</p:attrName>
                                        </p:attrNameLst>
                                      </p:cBhvr>
                                      <p:tavLst>
                                        <p:tav tm="0">
                                          <p:val>
                                            <p:strVal val="0-#ppt_h/2"/>
                                          </p:val>
                                        </p:tav>
                                        <p:tav tm="100000">
                                          <p:val>
                                            <p:strVal val="#ppt_y"/>
                                          </p:val>
                                        </p:tav>
                                      </p:tavLst>
                                    </p:anim>
                                  </p:childTnLst>
                                </p:cTn>
                              </p:par>
                              <p:par>
                                <p:cTn id="204" presetID="2" presetClass="entr" presetSubtype="6" fill="hold" grpId="0" nodeType="withEffect">
                                  <p:stCondLst>
                                    <p:cond delay="0"/>
                                  </p:stCondLst>
                                  <p:childTnLst>
                                    <p:set>
                                      <p:cBhvr>
                                        <p:cTn id="205" dur="1" fill="hold">
                                          <p:stCondLst>
                                            <p:cond delay="0"/>
                                          </p:stCondLst>
                                        </p:cTn>
                                        <p:tgtEl>
                                          <p:spTgt spid="54"/>
                                        </p:tgtEl>
                                        <p:attrNameLst>
                                          <p:attrName>style.visibility</p:attrName>
                                        </p:attrNameLst>
                                      </p:cBhvr>
                                      <p:to>
                                        <p:strVal val="visible"/>
                                      </p:to>
                                    </p:set>
                                    <p:anim calcmode="lin" valueType="num">
                                      <p:cBhvr additive="base">
                                        <p:cTn id="206" dur="3000" fill="hold"/>
                                        <p:tgtEl>
                                          <p:spTgt spid="54"/>
                                        </p:tgtEl>
                                        <p:attrNameLst>
                                          <p:attrName>ppt_x</p:attrName>
                                        </p:attrNameLst>
                                      </p:cBhvr>
                                      <p:tavLst>
                                        <p:tav tm="0">
                                          <p:val>
                                            <p:strVal val="1+#ppt_w/2"/>
                                          </p:val>
                                        </p:tav>
                                        <p:tav tm="100000">
                                          <p:val>
                                            <p:strVal val="#ppt_x"/>
                                          </p:val>
                                        </p:tav>
                                      </p:tavLst>
                                    </p:anim>
                                    <p:anim calcmode="lin" valueType="num">
                                      <p:cBhvr additive="base">
                                        <p:cTn id="207" dur="3000" fill="hold"/>
                                        <p:tgtEl>
                                          <p:spTgt spid="54"/>
                                        </p:tgtEl>
                                        <p:attrNameLst>
                                          <p:attrName>ppt_y</p:attrName>
                                        </p:attrNameLst>
                                      </p:cBhvr>
                                      <p:tavLst>
                                        <p:tav tm="0">
                                          <p:val>
                                            <p:strVal val="1+#ppt_h/2"/>
                                          </p:val>
                                        </p:tav>
                                        <p:tav tm="100000">
                                          <p:val>
                                            <p:strVal val="#ppt_y"/>
                                          </p:val>
                                        </p:tav>
                                      </p:tavLst>
                                    </p:anim>
                                  </p:childTnLst>
                                </p:cTn>
                              </p:par>
                              <p:par>
                                <p:cTn id="208" presetID="2" presetClass="entr" presetSubtype="3" fill="hold" grpId="0" nodeType="withEffect">
                                  <p:stCondLst>
                                    <p:cond delay="0"/>
                                  </p:stCondLst>
                                  <p:childTnLst>
                                    <p:set>
                                      <p:cBhvr>
                                        <p:cTn id="209" dur="1" fill="hold">
                                          <p:stCondLst>
                                            <p:cond delay="0"/>
                                          </p:stCondLst>
                                        </p:cTn>
                                        <p:tgtEl>
                                          <p:spTgt spid="55"/>
                                        </p:tgtEl>
                                        <p:attrNameLst>
                                          <p:attrName>style.visibility</p:attrName>
                                        </p:attrNameLst>
                                      </p:cBhvr>
                                      <p:to>
                                        <p:strVal val="visible"/>
                                      </p:to>
                                    </p:set>
                                    <p:anim calcmode="lin" valueType="num">
                                      <p:cBhvr additive="base">
                                        <p:cTn id="210" dur="3000" fill="hold"/>
                                        <p:tgtEl>
                                          <p:spTgt spid="55"/>
                                        </p:tgtEl>
                                        <p:attrNameLst>
                                          <p:attrName>ppt_x</p:attrName>
                                        </p:attrNameLst>
                                      </p:cBhvr>
                                      <p:tavLst>
                                        <p:tav tm="0">
                                          <p:val>
                                            <p:strVal val="1+#ppt_w/2"/>
                                          </p:val>
                                        </p:tav>
                                        <p:tav tm="100000">
                                          <p:val>
                                            <p:strVal val="#ppt_x"/>
                                          </p:val>
                                        </p:tav>
                                      </p:tavLst>
                                    </p:anim>
                                    <p:anim calcmode="lin" valueType="num">
                                      <p:cBhvr additive="base">
                                        <p:cTn id="211" dur="3000" fill="hold"/>
                                        <p:tgtEl>
                                          <p:spTgt spid="55"/>
                                        </p:tgtEl>
                                        <p:attrNameLst>
                                          <p:attrName>ppt_y</p:attrName>
                                        </p:attrNameLst>
                                      </p:cBhvr>
                                      <p:tavLst>
                                        <p:tav tm="0">
                                          <p:val>
                                            <p:strVal val="0-#ppt_h/2"/>
                                          </p:val>
                                        </p:tav>
                                        <p:tav tm="100000">
                                          <p:val>
                                            <p:strVal val="#ppt_y"/>
                                          </p:val>
                                        </p:tav>
                                      </p:tavLst>
                                    </p:anim>
                                  </p:childTnLst>
                                </p:cTn>
                              </p:par>
                              <p:par>
                                <p:cTn id="212" presetID="2" presetClass="entr" presetSubtype="6" fill="hold" grpId="0" nodeType="withEffect">
                                  <p:stCondLst>
                                    <p:cond delay="0"/>
                                  </p:stCondLst>
                                  <p:childTnLst>
                                    <p:set>
                                      <p:cBhvr>
                                        <p:cTn id="213" dur="1" fill="hold">
                                          <p:stCondLst>
                                            <p:cond delay="0"/>
                                          </p:stCondLst>
                                        </p:cTn>
                                        <p:tgtEl>
                                          <p:spTgt spid="56"/>
                                        </p:tgtEl>
                                        <p:attrNameLst>
                                          <p:attrName>style.visibility</p:attrName>
                                        </p:attrNameLst>
                                      </p:cBhvr>
                                      <p:to>
                                        <p:strVal val="visible"/>
                                      </p:to>
                                    </p:set>
                                    <p:anim calcmode="lin" valueType="num">
                                      <p:cBhvr additive="base">
                                        <p:cTn id="214" dur="3000" fill="hold"/>
                                        <p:tgtEl>
                                          <p:spTgt spid="56"/>
                                        </p:tgtEl>
                                        <p:attrNameLst>
                                          <p:attrName>ppt_x</p:attrName>
                                        </p:attrNameLst>
                                      </p:cBhvr>
                                      <p:tavLst>
                                        <p:tav tm="0">
                                          <p:val>
                                            <p:strVal val="1+#ppt_w/2"/>
                                          </p:val>
                                        </p:tav>
                                        <p:tav tm="100000">
                                          <p:val>
                                            <p:strVal val="#ppt_x"/>
                                          </p:val>
                                        </p:tav>
                                      </p:tavLst>
                                    </p:anim>
                                    <p:anim calcmode="lin" valueType="num">
                                      <p:cBhvr additive="base">
                                        <p:cTn id="215" dur="3000" fill="hold"/>
                                        <p:tgtEl>
                                          <p:spTgt spid="56"/>
                                        </p:tgtEl>
                                        <p:attrNameLst>
                                          <p:attrName>ppt_y</p:attrName>
                                        </p:attrNameLst>
                                      </p:cBhvr>
                                      <p:tavLst>
                                        <p:tav tm="0">
                                          <p:val>
                                            <p:strVal val="1+#ppt_h/2"/>
                                          </p:val>
                                        </p:tav>
                                        <p:tav tm="100000">
                                          <p:val>
                                            <p:strVal val="#ppt_y"/>
                                          </p:val>
                                        </p:tav>
                                      </p:tavLst>
                                    </p:anim>
                                  </p:childTnLst>
                                </p:cTn>
                              </p:par>
                              <p:par>
                                <p:cTn id="216" presetID="3" presetClass="entr" presetSubtype="5" fill="hold" grpId="1" nodeType="withEffect">
                                  <p:stCondLst>
                                    <p:cond delay="0"/>
                                  </p:stCondLst>
                                  <p:childTnLst>
                                    <p:set>
                                      <p:cBhvr>
                                        <p:cTn id="217" dur="1" fill="hold">
                                          <p:stCondLst>
                                            <p:cond delay="0"/>
                                          </p:stCondLst>
                                        </p:cTn>
                                        <p:tgtEl>
                                          <p:spTgt spid="5"/>
                                        </p:tgtEl>
                                        <p:attrNameLst>
                                          <p:attrName>style.visibility</p:attrName>
                                        </p:attrNameLst>
                                      </p:cBhvr>
                                      <p:to>
                                        <p:strVal val="visible"/>
                                      </p:to>
                                    </p:set>
                                    <p:animEffect transition="in" filter="blinds(vertical)">
                                      <p:cBhvr>
                                        <p:cTn id="218" dur="3000"/>
                                        <p:tgtEl>
                                          <p:spTgt spid="5"/>
                                        </p:tgtEl>
                                      </p:cBhvr>
                                    </p:animEffect>
                                  </p:childTnLst>
                                </p:cTn>
                              </p:par>
                              <p:par>
                                <p:cTn id="219" presetID="3" presetClass="entr" presetSubtype="5" fill="hold" grpId="1" nodeType="withEffect">
                                  <p:stCondLst>
                                    <p:cond delay="0"/>
                                  </p:stCondLst>
                                  <p:childTnLst>
                                    <p:set>
                                      <p:cBhvr>
                                        <p:cTn id="220" dur="1" fill="hold">
                                          <p:stCondLst>
                                            <p:cond delay="0"/>
                                          </p:stCondLst>
                                        </p:cTn>
                                        <p:tgtEl>
                                          <p:spTgt spid="6"/>
                                        </p:tgtEl>
                                        <p:attrNameLst>
                                          <p:attrName>style.visibility</p:attrName>
                                        </p:attrNameLst>
                                      </p:cBhvr>
                                      <p:to>
                                        <p:strVal val="visible"/>
                                      </p:to>
                                    </p:set>
                                    <p:animEffect transition="in" filter="blinds(vertical)">
                                      <p:cBhvr>
                                        <p:cTn id="221" dur="3000"/>
                                        <p:tgtEl>
                                          <p:spTgt spid="6"/>
                                        </p:tgtEl>
                                      </p:cBhvr>
                                    </p:animEffect>
                                  </p:childTnLst>
                                </p:cTn>
                              </p:par>
                              <p:par>
                                <p:cTn id="222" presetID="3" presetClass="entr" presetSubtype="5" fill="hold" grpId="1" nodeType="withEffect">
                                  <p:stCondLst>
                                    <p:cond delay="0"/>
                                  </p:stCondLst>
                                  <p:childTnLst>
                                    <p:set>
                                      <p:cBhvr>
                                        <p:cTn id="223" dur="1" fill="hold">
                                          <p:stCondLst>
                                            <p:cond delay="0"/>
                                          </p:stCondLst>
                                        </p:cTn>
                                        <p:tgtEl>
                                          <p:spTgt spid="7"/>
                                        </p:tgtEl>
                                        <p:attrNameLst>
                                          <p:attrName>style.visibility</p:attrName>
                                        </p:attrNameLst>
                                      </p:cBhvr>
                                      <p:to>
                                        <p:strVal val="visible"/>
                                      </p:to>
                                    </p:set>
                                    <p:animEffect transition="in" filter="blinds(vertical)">
                                      <p:cBhvr>
                                        <p:cTn id="224" dur="3000"/>
                                        <p:tgtEl>
                                          <p:spTgt spid="7"/>
                                        </p:tgtEl>
                                      </p:cBhvr>
                                    </p:animEffect>
                                  </p:childTnLst>
                                </p:cTn>
                              </p:par>
                              <p:par>
                                <p:cTn id="225" presetID="3" presetClass="entr" presetSubtype="5" fill="hold" grpId="1" nodeType="withEffect">
                                  <p:stCondLst>
                                    <p:cond delay="0"/>
                                  </p:stCondLst>
                                  <p:childTnLst>
                                    <p:set>
                                      <p:cBhvr>
                                        <p:cTn id="226" dur="1" fill="hold">
                                          <p:stCondLst>
                                            <p:cond delay="0"/>
                                          </p:stCondLst>
                                        </p:cTn>
                                        <p:tgtEl>
                                          <p:spTgt spid="8"/>
                                        </p:tgtEl>
                                        <p:attrNameLst>
                                          <p:attrName>style.visibility</p:attrName>
                                        </p:attrNameLst>
                                      </p:cBhvr>
                                      <p:to>
                                        <p:strVal val="visible"/>
                                      </p:to>
                                    </p:set>
                                    <p:animEffect transition="in" filter="blinds(vertical)">
                                      <p:cBhvr>
                                        <p:cTn id="227" dur="3000"/>
                                        <p:tgtEl>
                                          <p:spTgt spid="8"/>
                                        </p:tgtEl>
                                      </p:cBhvr>
                                    </p:animEffect>
                                  </p:childTnLst>
                                </p:cTn>
                              </p:par>
                              <p:par>
                                <p:cTn id="228" presetID="3" presetClass="entr" presetSubtype="5" fill="hold" grpId="1" nodeType="withEffect">
                                  <p:stCondLst>
                                    <p:cond delay="0"/>
                                  </p:stCondLst>
                                  <p:childTnLst>
                                    <p:set>
                                      <p:cBhvr>
                                        <p:cTn id="229" dur="1" fill="hold">
                                          <p:stCondLst>
                                            <p:cond delay="0"/>
                                          </p:stCondLst>
                                        </p:cTn>
                                        <p:tgtEl>
                                          <p:spTgt spid="9"/>
                                        </p:tgtEl>
                                        <p:attrNameLst>
                                          <p:attrName>style.visibility</p:attrName>
                                        </p:attrNameLst>
                                      </p:cBhvr>
                                      <p:to>
                                        <p:strVal val="visible"/>
                                      </p:to>
                                    </p:set>
                                    <p:animEffect transition="in" filter="blinds(vertical)">
                                      <p:cBhvr>
                                        <p:cTn id="230" dur="3000"/>
                                        <p:tgtEl>
                                          <p:spTgt spid="9"/>
                                        </p:tgtEl>
                                      </p:cBhvr>
                                    </p:animEffect>
                                  </p:childTnLst>
                                </p:cTn>
                              </p:par>
                              <p:par>
                                <p:cTn id="231" presetID="3" presetClass="entr" presetSubtype="5" fill="hold" grpId="1" nodeType="withEffect">
                                  <p:stCondLst>
                                    <p:cond delay="0"/>
                                  </p:stCondLst>
                                  <p:childTnLst>
                                    <p:set>
                                      <p:cBhvr>
                                        <p:cTn id="232" dur="1" fill="hold">
                                          <p:stCondLst>
                                            <p:cond delay="0"/>
                                          </p:stCondLst>
                                        </p:cTn>
                                        <p:tgtEl>
                                          <p:spTgt spid="10"/>
                                        </p:tgtEl>
                                        <p:attrNameLst>
                                          <p:attrName>style.visibility</p:attrName>
                                        </p:attrNameLst>
                                      </p:cBhvr>
                                      <p:to>
                                        <p:strVal val="visible"/>
                                      </p:to>
                                    </p:set>
                                    <p:animEffect transition="in" filter="blinds(vertical)">
                                      <p:cBhvr>
                                        <p:cTn id="233" dur="3000"/>
                                        <p:tgtEl>
                                          <p:spTgt spid="10"/>
                                        </p:tgtEl>
                                      </p:cBhvr>
                                    </p:animEffect>
                                  </p:childTnLst>
                                </p:cTn>
                              </p:par>
                              <p:par>
                                <p:cTn id="234" presetID="3" presetClass="entr" presetSubtype="5" fill="hold" grpId="1" nodeType="withEffect">
                                  <p:stCondLst>
                                    <p:cond delay="0"/>
                                  </p:stCondLst>
                                  <p:childTnLst>
                                    <p:set>
                                      <p:cBhvr>
                                        <p:cTn id="235" dur="1" fill="hold">
                                          <p:stCondLst>
                                            <p:cond delay="0"/>
                                          </p:stCondLst>
                                        </p:cTn>
                                        <p:tgtEl>
                                          <p:spTgt spid="11"/>
                                        </p:tgtEl>
                                        <p:attrNameLst>
                                          <p:attrName>style.visibility</p:attrName>
                                        </p:attrNameLst>
                                      </p:cBhvr>
                                      <p:to>
                                        <p:strVal val="visible"/>
                                      </p:to>
                                    </p:set>
                                    <p:animEffect transition="in" filter="blinds(vertical)">
                                      <p:cBhvr>
                                        <p:cTn id="236" dur="3000"/>
                                        <p:tgtEl>
                                          <p:spTgt spid="11"/>
                                        </p:tgtEl>
                                      </p:cBhvr>
                                    </p:animEffect>
                                  </p:childTnLst>
                                </p:cTn>
                              </p:par>
                              <p:par>
                                <p:cTn id="237" presetID="3" presetClass="entr" presetSubtype="5" fill="hold" grpId="1" nodeType="withEffect">
                                  <p:stCondLst>
                                    <p:cond delay="0"/>
                                  </p:stCondLst>
                                  <p:childTnLst>
                                    <p:set>
                                      <p:cBhvr>
                                        <p:cTn id="238" dur="1" fill="hold">
                                          <p:stCondLst>
                                            <p:cond delay="0"/>
                                          </p:stCondLst>
                                        </p:cTn>
                                        <p:tgtEl>
                                          <p:spTgt spid="12"/>
                                        </p:tgtEl>
                                        <p:attrNameLst>
                                          <p:attrName>style.visibility</p:attrName>
                                        </p:attrNameLst>
                                      </p:cBhvr>
                                      <p:to>
                                        <p:strVal val="visible"/>
                                      </p:to>
                                    </p:set>
                                    <p:animEffect transition="in" filter="blinds(vertical)">
                                      <p:cBhvr>
                                        <p:cTn id="239" dur="3000"/>
                                        <p:tgtEl>
                                          <p:spTgt spid="12"/>
                                        </p:tgtEl>
                                      </p:cBhvr>
                                    </p:animEffect>
                                  </p:childTnLst>
                                </p:cTn>
                              </p:par>
                              <p:par>
                                <p:cTn id="240" presetID="3" presetClass="entr" presetSubtype="5" fill="hold" grpId="1" nodeType="withEffect">
                                  <p:stCondLst>
                                    <p:cond delay="0"/>
                                  </p:stCondLst>
                                  <p:childTnLst>
                                    <p:set>
                                      <p:cBhvr>
                                        <p:cTn id="241" dur="1" fill="hold">
                                          <p:stCondLst>
                                            <p:cond delay="0"/>
                                          </p:stCondLst>
                                        </p:cTn>
                                        <p:tgtEl>
                                          <p:spTgt spid="13"/>
                                        </p:tgtEl>
                                        <p:attrNameLst>
                                          <p:attrName>style.visibility</p:attrName>
                                        </p:attrNameLst>
                                      </p:cBhvr>
                                      <p:to>
                                        <p:strVal val="visible"/>
                                      </p:to>
                                    </p:set>
                                    <p:animEffect transition="in" filter="blinds(vertical)">
                                      <p:cBhvr>
                                        <p:cTn id="242" dur="3000"/>
                                        <p:tgtEl>
                                          <p:spTgt spid="13"/>
                                        </p:tgtEl>
                                      </p:cBhvr>
                                    </p:animEffect>
                                  </p:childTnLst>
                                </p:cTn>
                              </p:par>
                              <p:par>
                                <p:cTn id="243" presetID="3" presetClass="entr" presetSubtype="5" fill="hold" grpId="1" nodeType="withEffect">
                                  <p:stCondLst>
                                    <p:cond delay="0"/>
                                  </p:stCondLst>
                                  <p:childTnLst>
                                    <p:set>
                                      <p:cBhvr>
                                        <p:cTn id="244" dur="1" fill="hold">
                                          <p:stCondLst>
                                            <p:cond delay="0"/>
                                          </p:stCondLst>
                                        </p:cTn>
                                        <p:tgtEl>
                                          <p:spTgt spid="14"/>
                                        </p:tgtEl>
                                        <p:attrNameLst>
                                          <p:attrName>style.visibility</p:attrName>
                                        </p:attrNameLst>
                                      </p:cBhvr>
                                      <p:to>
                                        <p:strVal val="visible"/>
                                      </p:to>
                                    </p:set>
                                    <p:animEffect transition="in" filter="blinds(vertical)">
                                      <p:cBhvr>
                                        <p:cTn id="245" dur="3000"/>
                                        <p:tgtEl>
                                          <p:spTgt spid="14"/>
                                        </p:tgtEl>
                                      </p:cBhvr>
                                    </p:animEffect>
                                  </p:childTnLst>
                                </p:cTn>
                              </p:par>
                              <p:par>
                                <p:cTn id="246" presetID="3" presetClass="entr" presetSubtype="5" fill="hold" grpId="1" nodeType="withEffect">
                                  <p:stCondLst>
                                    <p:cond delay="0"/>
                                  </p:stCondLst>
                                  <p:childTnLst>
                                    <p:set>
                                      <p:cBhvr>
                                        <p:cTn id="247" dur="1" fill="hold">
                                          <p:stCondLst>
                                            <p:cond delay="0"/>
                                          </p:stCondLst>
                                        </p:cTn>
                                        <p:tgtEl>
                                          <p:spTgt spid="15"/>
                                        </p:tgtEl>
                                        <p:attrNameLst>
                                          <p:attrName>style.visibility</p:attrName>
                                        </p:attrNameLst>
                                      </p:cBhvr>
                                      <p:to>
                                        <p:strVal val="visible"/>
                                      </p:to>
                                    </p:set>
                                    <p:animEffect transition="in" filter="blinds(vertical)">
                                      <p:cBhvr>
                                        <p:cTn id="248" dur="3000"/>
                                        <p:tgtEl>
                                          <p:spTgt spid="15"/>
                                        </p:tgtEl>
                                      </p:cBhvr>
                                    </p:animEffect>
                                  </p:childTnLst>
                                </p:cTn>
                              </p:par>
                              <p:par>
                                <p:cTn id="249" presetID="3" presetClass="entr" presetSubtype="5" fill="hold" grpId="1" nodeType="withEffect">
                                  <p:stCondLst>
                                    <p:cond delay="0"/>
                                  </p:stCondLst>
                                  <p:childTnLst>
                                    <p:set>
                                      <p:cBhvr>
                                        <p:cTn id="250" dur="1" fill="hold">
                                          <p:stCondLst>
                                            <p:cond delay="0"/>
                                          </p:stCondLst>
                                        </p:cTn>
                                        <p:tgtEl>
                                          <p:spTgt spid="16"/>
                                        </p:tgtEl>
                                        <p:attrNameLst>
                                          <p:attrName>style.visibility</p:attrName>
                                        </p:attrNameLst>
                                      </p:cBhvr>
                                      <p:to>
                                        <p:strVal val="visible"/>
                                      </p:to>
                                    </p:set>
                                    <p:animEffect transition="in" filter="blinds(vertical)">
                                      <p:cBhvr>
                                        <p:cTn id="251" dur="3000"/>
                                        <p:tgtEl>
                                          <p:spTgt spid="16"/>
                                        </p:tgtEl>
                                      </p:cBhvr>
                                    </p:animEffect>
                                  </p:childTnLst>
                                </p:cTn>
                              </p:par>
                              <p:par>
                                <p:cTn id="252" presetID="3" presetClass="entr" presetSubtype="5" fill="hold" grpId="1" nodeType="withEffect">
                                  <p:stCondLst>
                                    <p:cond delay="0"/>
                                  </p:stCondLst>
                                  <p:childTnLst>
                                    <p:set>
                                      <p:cBhvr>
                                        <p:cTn id="253" dur="1" fill="hold">
                                          <p:stCondLst>
                                            <p:cond delay="0"/>
                                          </p:stCondLst>
                                        </p:cTn>
                                        <p:tgtEl>
                                          <p:spTgt spid="17"/>
                                        </p:tgtEl>
                                        <p:attrNameLst>
                                          <p:attrName>style.visibility</p:attrName>
                                        </p:attrNameLst>
                                      </p:cBhvr>
                                      <p:to>
                                        <p:strVal val="visible"/>
                                      </p:to>
                                    </p:set>
                                    <p:animEffect transition="in" filter="blinds(vertical)">
                                      <p:cBhvr>
                                        <p:cTn id="254" dur="3000"/>
                                        <p:tgtEl>
                                          <p:spTgt spid="17"/>
                                        </p:tgtEl>
                                      </p:cBhvr>
                                    </p:animEffect>
                                  </p:childTnLst>
                                </p:cTn>
                              </p:par>
                              <p:par>
                                <p:cTn id="255" presetID="3" presetClass="entr" presetSubtype="5" fill="hold" grpId="1" nodeType="withEffect">
                                  <p:stCondLst>
                                    <p:cond delay="0"/>
                                  </p:stCondLst>
                                  <p:childTnLst>
                                    <p:set>
                                      <p:cBhvr>
                                        <p:cTn id="256" dur="1" fill="hold">
                                          <p:stCondLst>
                                            <p:cond delay="0"/>
                                          </p:stCondLst>
                                        </p:cTn>
                                        <p:tgtEl>
                                          <p:spTgt spid="18"/>
                                        </p:tgtEl>
                                        <p:attrNameLst>
                                          <p:attrName>style.visibility</p:attrName>
                                        </p:attrNameLst>
                                      </p:cBhvr>
                                      <p:to>
                                        <p:strVal val="visible"/>
                                      </p:to>
                                    </p:set>
                                    <p:animEffect transition="in" filter="blinds(vertical)">
                                      <p:cBhvr>
                                        <p:cTn id="257" dur="3000"/>
                                        <p:tgtEl>
                                          <p:spTgt spid="18"/>
                                        </p:tgtEl>
                                      </p:cBhvr>
                                    </p:animEffect>
                                  </p:childTnLst>
                                </p:cTn>
                              </p:par>
                              <p:par>
                                <p:cTn id="258" presetID="3" presetClass="entr" presetSubtype="5" fill="hold" grpId="1" nodeType="withEffect">
                                  <p:stCondLst>
                                    <p:cond delay="0"/>
                                  </p:stCondLst>
                                  <p:childTnLst>
                                    <p:set>
                                      <p:cBhvr>
                                        <p:cTn id="259" dur="1" fill="hold">
                                          <p:stCondLst>
                                            <p:cond delay="0"/>
                                          </p:stCondLst>
                                        </p:cTn>
                                        <p:tgtEl>
                                          <p:spTgt spid="19"/>
                                        </p:tgtEl>
                                        <p:attrNameLst>
                                          <p:attrName>style.visibility</p:attrName>
                                        </p:attrNameLst>
                                      </p:cBhvr>
                                      <p:to>
                                        <p:strVal val="visible"/>
                                      </p:to>
                                    </p:set>
                                    <p:animEffect transition="in" filter="blinds(vertical)">
                                      <p:cBhvr>
                                        <p:cTn id="260" dur="3000"/>
                                        <p:tgtEl>
                                          <p:spTgt spid="19"/>
                                        </p:tgtEl>
                                      </p:cBhvr>
                                    </p:animEffect>
                                  </p:childTnLst>
                                </p:cTn>
                              </p:par>
                              <p:par>
                                <p:cTn id="261" presetID="3" presetClass="entr" presetSubtype="5" fill="hold" grpId="1" nodeType="withEffect">
                                  <p:stCondLst>
                                    <p:cond delay="0"/>
                                  </p:stCondLst>
                                  <p:childTnLst>
                                    <p:set>
                                      <p:cBhvr>
                                        <p:cTn id="262" dur="1" fill="hold">
                                          <p:stCondLst>
                                            <p:cond delay="0"/>
                                          </p:stCondLst>
                                        </p:cTn>
                                        <p:tgtEl>
                                          <p:spTgt spid="20"/>
                                        </p:tgtEl>
                                        <p:attrNameLst>
                                          <p:attrName>style.visibility</p:attrName>
                                        </p:attrNameLst>
                                      </p:cBhvr>
                                      <p:to>
                                        <p:strVal val="visible"/>
                                      </p:to>
                                    </p:set>
                                    <p:animEffect transition="in" filter="blinds(vertical)">
                                      <p:cBhvr>
                                        <p:cTn id="263" dur="3000"/>
                                        <p:tgtEl>
                                          <p:spTgt spid="20"/>
                                        </p:tgtEl>
                                      </p:cBhvr>
                                    </p:animEffect>
                                  </p:childTnLst>
                                </p:cTn>
                              </p:par>
                              <p:par>
                                <p:cTn id="264" presetID="3" presetClass="entr" presetSubtype="5" fill="hold" grpId="1" nodeType="withEffect">
                                  <p:stCondLst>
                                    <p:cond delay="0"/>
                                  </p:stCondLst>
                                  <p:childTnLst>
                                    <p:set>
                                      <p:cBhvr>
                                        <p:cTn id="265" dur="1" fill="hold">
                                          <p:stCondLst>
                                            <p:cond delay="0"/>
                                          </p:stCondLst>
                                        </p:cTn>
                                        <p:tgtEl>
                                          <p:spTgt spid="21"/>
                                        </p:tgtEl>
                                        <p:attrNameLst>
                                          <p:attrName>style.visibility</p:attrName>
                                        </p:attrNameLst>
                                      </p:cBhvr>
                                      <p:to>
                                        <p:strVal val="visible"/>
                                      </p:to>
                                    </p:set>
                                    <p:animEffect transition="in" filter="blinds(vertical)">
                                      <p:cBhvr>
                                        <p:cTn id="266" dur="3000"/>
                                        <p:tgtEl>
                                          <p:spTgt spid="21"/>
                                        </p:tgtEl>
                                      </p:cBhvr>
                                    </p:animEffect>
                                  </p:childTnLst>
                                </p:cTn>
                              </p:par>
                              <p:par>
                                <p:cTn id="267" presetID="3" presetClass="entr" presetSubtype="5" fill="hold" grpId="1" nodeType="withEffect">
                                  <p:stCondLst>
                                    <p:cond delay="0"/>
                                  </p:stCondLst>
                                  <p:childTnLst>
                                    <p:set>
                                      <p:cBhvr>
                                        <p:cTn id="268" dur="1" fill="hold">
                                          <p:stCondLst>
                                            <p:cond delay="0"/>
                                          </p:stCondLst>
                                        </p:cTn>
                                        <p:tgtEl>
                                          <p:spTgt spid="22"/>
                                        </p:tgtEl>
                                        <p:attrNameLst>
                                          <p:attrName>style.visibility</p:attrName>
                                        </p:attrNameLst>
                                      </p:cBhvr>
                                      <p:to>
                                        <p:strVal val="visible"/>
                                      </p:to>
                                    </p:set>
                                    <p:animEffect transition="in" filter="blinds(vertical)">
                                      <p:cBhvr>
                                        <p:cTn id="269" dur="3000"/>
                                        <p:tgtEl>
                                          <p:spTgt spid="22"/>
                                        </p:tgtEl>
                                      </p:cBhvr>
                                    </p:animEffect>
                                  </p:childTnLst>
                                </p:cTn>
                              </p:par>
                              <p:par>
                                <p:cTn id="270" presetID="3" presetClass="entr" presetSubtype="5" fill="hold" grpId="1" nodeType="withEffect">
                                  <p:stCondLst>
                                    <p:cond delay="0"/>
                                  </p:stCondLst>
                                  <p:childTnLst>
                                    <p:set>
                                      <p:cBhvr>
                                        <p:cTn id="271" dur="1" fill="hold">
                                          <p:stCondLst>
                                            <p:cond delay="0"/>
                                          </p:stCondLst>
                                        </p:cTn>
                                        <p:tgtEl>
                                          <p:spTgt spid="23"/>
                                        </p:tgtEl>
                                        <p:attrNameLst>
                                          <p:attrName>style.visibility</p:attrName>
                                        </p:attrNameLst>
                                      </p:cBhvr>
                                      <p:to>
                                        <p:strVal val="visible"/>
                                      </p:to>
                                    </p:set>
                                    <p:animEffect transition="in" filter="blinds(vertical)">
                                      <p:cBhvr>
                                        <p:cTn id="272" dur="3000"/>
                                        <p:tgtEl>
                                          <p:spTgt spid="23"/>
                                        </p:tgtEl>
                                      </p:cBhvr>
                                    </p:animEffect>
                                  </p:childTnLst>
                                </p:cTn>
                              </p:par>
                              <p:par>
                                <p:cTn id="273" presetID="3" presetClass="entr" presetSubtype="5" fill="hold" grpId="1" nodeType="withEffect">
                                  <p:stCondLst>
                                    <p:cond delay="0"/>
                                  </p:stCondLst>
                                  <p:childTnLst>
                                    <p:set>
                                      <p:cBhvr>
                                        <p:cTn id="274" dur="1" fill="hold">
                                          <p:stCondLst>
                                            <p:cond delay="0"/>
                                          </p:stCondLst>
                                        </p:cTn>
                                        <p:tgtEl>
                                          <p:spTgt spid="24"/>
                                        </p:tgtEl>
                                        <p:attrNameLst>
                                          <p:attrName>style.visibility</p:attrName>
                                        </p:attrNameLst>
                                      </p:cBhvr>
                                      <p:to>
                                        <p:strVal val="visible"/>
                                      </p:to>
                                    </p:set>
                                    <p:animEffect transition="in" filter="blinds(vertical)">
                                      <p:cBhvr>
                                        <p:cTn id="275" dur="3000"/>
                                        <p:tgtEl>
                                          <p:spTgt spid="24"/>
                                        </p:tgtEl>
                                      </p:cBhvr>
                                    </p:animEffect>
                                  </p:childTnLst>
                                </p:cTn>
                              </p:par>
                              <p:par>
                                <p:cTn id="276" presetID="3" presetClass="entr" presetSubtype="5" fill="hold" grpId="1" nodeType="withEffect">
                                  <p:stCondLst>
                                    <p:cond delay="0"/>
                                  </p:stCondLst>
                                  <p:childTnLst>
                                    <p:set>
                                      <p:cBhvr>
                                        <p:cTn id="277" dur="1" fill="hold">
                                          <p:stCondLst>
                                            <p:cond delay="0"/>
                                          </p:stCondLst>
                                        </p:cTn>
                                        <p:tgtEl>
                                          <p:spTgt spid="25"/>
                                        </p:tgtEl>
                                        <p:attrNameLst>
                                          <p:attrName>style.visibility</p:attrName>
                                        </p:attrNameLst>
                                      </p:cBhvr>
                                      <p:to>
                                        <p:strVal val="visible"/>
                                      </p:to>
                                    </p:set>
                                    <p:animEffect transition="in" filter="blinds(vertical)">
                                      <p:cBhvr>
                                        <p:cTn id="278" dur="3000"/>
                                        <p:tgtEl>
                                          <p:spTgt spid="25"/>
                                        </p:tgtEl>
                                      </p:cBhvr>
                                    </p:animEffect>
                                  </p:childTnLst>
                                </p:cTn>
                              </p:par>
                              <p:par>
                                <p:cTn id="279" presetID="3" presetClass="entr" presetSubtype="5" fill="hold" grpId="1" nodeType="withEffect">
                                  <p:stCondLst>
                                    <p:cond delay="0"/>
                                  </p:stCondLst>
                                  <p:childTnLst>
                                    <p:set>
                                      <p:cBhvr>
                                        <p:cTn id="280" dur="1" fill="hold">
                                          <p:stCondLst>
                                            <p:cond delay="0"/>
                                          </p:stCondLst>
                                        </p:cTn>
                                        <p:tgtEl>
                                          <p:spTgt spid="26"/>
                                        </p:tgtEl>
                                        <p:attrNameLst>
                                          <p:attrName>style.visibility</p:attrName>
                                        </p:attrNameLst>
                                      </p:cBhvr>
                                      <p:to>
                                        <p:strVal val="visible"/>
                                      </p:to>
                                    </p:set>
                                    <p:animEffect transition="in" filter="blinds(vertical)">
                                      <p:cBhvr>
                                        <p:cTn id="281" dur="3000"/>
                                        <p:tgtEl>
                                          <p:spTgt spid="26"/>
                                        </p:tgtEl>
                                      </p:cBhvr>
                                    </p:animEffect>
                                  </p:childTnLst>
                                </p:cTn>
                              </p:par>
                              <p:par>
                                <p:cTn id="282" presetID="3" presetClass="entr" presetSubtype="5" fill="hold" grpId="1" nodeType="withEffect">
                                  <p:stCondLst>
                                    <p:cond delay="0"/>
                                  </p:stCondLst>
                                  <p:childTnLst>
                                    <p:set>
                                      <p:cBhvr>
                                        <p:cTn id="283" dur="1" fill="hold">
                                          <p:stCondLst>
                                            <p:cond delay="0"/>
                                          </p:stCondLst>
                                        </p:cTn>
                                        <p:tgtEl>
                                          <p:spTgt spid="27"/>
                                        </p:tgtEl>
                                        <p:attrNameLst>
                                          <p:attrName>style.visibility</p:attrName>
                                        </p:attrNameLst>
                                      </p:cBhvr>
                                      <p:to>
                                        <p:strVal val="visible"/>
                                      </p:to>
                                    </p:set>
                                    <p:animEffect transition="in" filter="blinds(vertical)">
                                      <p:cBhvr>
                                        <p:cTn id="284" dur="3000"/>
                                        <p:tgtEl>
                                          <p:spTgt spid="27"/>
                                        </p:tgtEl>
                                      </p:cBhvr>
                                    </p:animEffect>
                                  </p:childTnLst>
                                </p:cTn>
                              </p:par>
                              <p:par>
                                <p:cTn id="285" presetID="3" presetClass="entr" presetSubtype="5" fill="hold" grpId="1" nodeType="withEffect">
                                  <p:stCondLst>
                                    <p:cond delay="0"/>
                                  </p:stCondLst>
                                  <p:childTnLst>
                                    <p:set>
                                      <p:cBhvr>
                                        <p:cTn id="286" dur="1" fill="hold">
                                          <p:stCondLst>
                                            <p:cond delay="0"/>
                                          </p:stCondLst>
                                        </p:cTn>
                                        <p:tgtEl>
                                          <p:spTgt spid="28"/>
                                        </p:tgtEl>
                                        <p:attrNameLst>
                                          <p:attrName>style.visibility</p:attrName>
                                        </p:attrNameLst>
                                      </p:cBhvr>
                                      <p:to>
                                        <p:strVal val="visible"/>
                                      </p:to>
                                    </p:set>
                                    <p:animEffect transition="in" filter="blinds(vertical)">
                                      <p:cBhvr>
                                        <p:cTn id="287" dur="3000"/>
                                        <p:tgtEl>
                                          <p:spTgt spid="28"/>
                                        </p:tgtEl>
                                      </p:cBhvr>
                                    </p:animEffect>
                                  </p:childTnLst>
                                </p:cTn>
                              </p:par>
                              <p:par>
                                <p:cTn id="288" presetID="3" presetClass="entr" presetSubtype="5" fill="hold" grpId="1" nodeType="withEffect">
                                  <p:stCondLst>
                                    <p:cond delay="0"/>
                                  </p:stCondLst>
                                  <p:childTnLst>
                                    <p:set>
                                      <p:cBhvr>
                                        <p:cTn id="289" dur="1" fill="hold">
                                          <p:stCondLst>
                                            <p:cond delay="0"/>
                                          </p:stCondLst>
                                        </p:cTn>
                                        <p:tgtEl>
                                          <p:spTgt spid="29"/>
                                        </p:tgtEl>
                                        <p:attrNameLst>
                                          <p:attrName>style.visibility</p:attrName>
                                        </p:attrNameLst>
                                      </p:cBhvr>
                                      <p:to>
                                        <p:strVal val="visible"/>
                                      </p:to>
                                    </p:set>
                                    <p:animEffect transition="in" filter="blinds(vertical)">
                                      <p:cBhvr>
                                        <p:cTn id="290" dur="3000"/>
                                        <p:tgtEl>
                                          <p:spTgt spid="29"/>
                                        </p:tgtEl>
                                      </p:cBhvr>
                                    </p:animEffect>
                                  </p:childTnLst>
                                </p:cTn>
                              </p:par>
                              <p:par>
                                <p:cTn id="291" presetID="3" presetClass="entr" presetSubtype="5" fill="hold" grpId="1" nodeType="withEffect">
                                  <p:stCondLst>
                                    <p:cond delay="0"/>
                                  </p:stCondLst>
                                  <p:childTnLst>
                                    <p:set>
                                      <p:cBhvr>
                                        <p:cTn id="292" dur="1" fill="hold">
                                          <p:stCondLst>
                                            <p:cond delay="0"/>
                                          </p:stCondLst>
                                        </p:cTn>
                                        <p:tgtEl>
                                          <p:spTgt spid="30"/>
                                        </p:tgtEl>
                                        <p:attrNameLst>
                                          <p:attrName>style.visibility</p:attrName>
                                        </p:attrNameLst>
                                      </p:cBhvr>
                                      <p:to>
                                        <p:strVal val="visible"/>
                                      </p:to>
                                    </p:set>
                                    <p:animEffect transition="in" filter="blinds(vertical)">
                                      <p:cBhvr>
                                        <p:cTn id="293" dur="3000"/>
                                        <p:tgtEl>
                                          <p:spTgt spid="30"/>
                                        </p:tgtEl>
                                      </p:cBhvr>
                                    </p:animEffect>
                                  </p:childTnLst>
                                </p:cTn>
                              </p:par>
                              <p:par>
                                <p:cTn id="294" presetID="3" presetClass="entr" presetSubtype="5" fill="hold" grpId="1" nodeType="withEffect">
                                  <p:stCondLst>
                                    <p:cond delay="0"/>
                                  </p:stCondLst>
                                  <p:childTnLst>
                                    <p:set>
                                      <p:cBhvr>
                                        <p:cTn id="295" dur="1" fill="hold">
                                          <p:stCondLst>
                                            <p:cond delay="0"/>
                                          </p:stCondLst>
                                        </p:cTn>
                                        <p:tgtEl>
                                          <p:spTgt spid="31"/>
                                        </p:tgtEl>
                                        <p:attrNameLst>
                                          <p:attrName>style.visibility</p:attrName>
                                        </p:attrNameLst>
                                      </p:cBhvr>
                                      <p:to>
                                        <p:strVal val="visible"/>
                                      </p:to>
                                    </p:set>
                                    <p:animEffect transition="in" filter="blinds(vertical)">
                                      <p:cBhvr>
                                        <p:cTn id="296" dur="3000"/>
                                        <p:tgtEl>
                                          <p:spTgt spid="31"/>
                                        </p:tgtEl>
                                      </p:cBhvr>
                                    </p:animEffect>
                                  </p:childTnLst>
                                </p:cTn>
                              </p:par>
                              <p:par>
                                <p:cTn id="297" presetID="3" presetClass="entr" presetSubtype="5" fill="hold" grpId="1" nodeType="withEffect">
                                  <p:stCondLst>
                                    <p:cond delay="0"/>
                                  </p:stCondLst>
                                  <p:childTnLst>
                                    <p:set>
                                      <p:cBhvr>
                                        <p:cTn id="298" dur="1" fill="hold">
                                          <p:stCondLst>
                                            <p:cond delay="0"/>
                                          </p:stCondLst>
                                        </p:cTn>
                                        <p:tgtEl>
                                          <p:spTgt spid="32"/>
                                        </p:tgtEl>
                                        <p:attrNameLst>
                                          <p:attrName>style.visibility</p:attrName>
                                        </p:attrNameLst>
                                      </p:cBhvr>
                                      <p:to>
                                        <p:strVal val="visible"/>
                                      </p:to>
                                    </p:set>
                                    <p:animEffect transition="in" filter="blinds(vertical)">
                                      <p:cBhvr>
                                        <p:cTn id="299" dur="3000"/>
                                        <p:tgtEl>
                                          <p:spTgt spid="32"/>
                                        </p:tgtEl>
                                      </p:cBhvr>
                                    </p:animEffect>
                                  </p:childTnLst>
                                </p:cTn>
                              </p:par>
                              <p:par>
                                <p:cTn id="300" presetID="3" presetClass="entr" presetSubtype="5" fill="hold" grpId="1" nodeType="withEffect">
                                  <p:stCondLst>
                                    <p:cond delay="0"/>
                                  </p:stCondLst>
                                  <p:childTnLst>
                                    <p:set>
                                      <p:cBhvr>
                                        <p:cTn id="301" dur="1" fill="hold">
                                          <p:stCondLst>
                                            <p:cond delay="0"/>
                                          </p:stCondLst>
                                        </p:cTn>
                                        <p:tgtEl>
                                          <p:spTgt spid="33"/>
                                        </p:tgtEl>
                                        <p:attrNameLst>
                                          <p:attrName>style.visibility</p:attrName>
                                        </p:attrNameLst>
                                      </p:cBhvr>
                                      <p:to>
                                        <p:strVal val="visible"/>
                                      </p:to>
                                    </p:set>
                                    <p:animEffect transition="in" filter="blinds(vertical)">
                                      <p:cBhvr>
                                        <p:cTn id="302" dur="3000"/>
                                        <p:tgtEl>
                                          <p:spTgt spid="33"/>
                                        </p:tgtEl>
                                      </p:cBhvr>
                                    </p:animEffect>
                                  </p:childTnLst>
                                </p:cTn>
                              </p:par>
                              <p:par>
                                <p:cTn id="303" presetID="3" presetClass="entr" presetSubtype="5" fill="hold" grpId="1" nodeType="withEffect">
                                  <p:stCondLst>
                                    <p:cond delay="0"/>
                                  </p:stCondLst>
                                  <p:childTnLst>
                                    <p:set>
                                      <p:cBhvr>
                                        <p:cTn id="304" dur="1" fill="hold">
                                          <p:stCondLst>
                                            <p:cond delay="0"/>
                                          </p:stCondLst>
                                        </p:cTn>
                                        <p:tgtEl>
                                          <p:spTgt spid="34"/>
                                        </p:tgtEl>
                                        <p:attrNameLst>
                                          <p:attrName>style.visibility</p:attrName>
                                        </p:attrNameLst>
                                      </p:cBhvr>
                                      <p:to>
                                        <p:strVal val="visible"/>
                                      </p:to>
                                    </p:set>
                                    <p:animEffect transition="in" filter="blinds(vertical)">
                                      <p:cBhvr>
                                        <p:cTn id="305" dur="3000"/>
                                        <p:tgtEl>
                                          <p:spTgt spid="34"/>
                                        </p:tgtEl>
                                      </p:cBhvr>
                                    </p:animEffect>
                                  </p:childTnLst>
                                </p:cTn>
                              </p:par>
                              <p:par>
                                <p:cTn id="306" presetID="3" presetClass="entr" presetSubtype="5" fill="hold" grpId="1" nodeType="withEffect">
                                  <p:stCondLst>
                                    <p:cond delay="0"/>
                                  </p:stCondLst>
                                  <p:childTnLst>
                                    <p:set>
                                      <p:cBhvr>
                                        <p:cTn id="307" dur="1" fill="hold">
                                          <p:stCondLst>
                                            <p:cond delay="0"/>
                                          </p:stCondLst>
                                        </p:cTn>
                                        <p:tgtEl>
                                          <p:spTgt spid="35"/>
                                        </p:tgtEl>
                                        <p:attrNameLst>
                                          <p:attrName>style.visibility</p:attrName>
                                        </p:attrNameLst>
                                      </p:cBhvr>
                                      <p:to>
                                        <p:strVal val="visible"/>
                                      </p:to>
                                    </p:set>
                                    <p:animEffect transition="in" filter="blinds(vertical)">
                                      <p:cBhvr>
                                        <p:cTn id="308" dur="3000"/>
                                        <p:tgtEl>
                                          <p:spTgt spid="35"/>
                                        </p:tgtEl>
                                      </p:cBhvr>
                                    </p:animEffect>
                                  </p:childTnLst>
                                </p:cTn>
                              </p:par>
                              <p:par>
                                <p:cTn id="309" presetID="3" presetClass="entr" presetSubtype="5" fill="hold" grpId="1" nodeType="withEffect">
                                  <p:stCondLst>
                                    <p:cond delay="0"/>
                                  </p:stCondLst>
                                  <p:childTnLst>
                                    <p:set>
                                      <p:cBhvr>
                                        <p:cTn id="310" dur="1" fill="hold">
                                          <p:stCondLst>
                                            <p:cond delay="0"/>
                                          </p:stCondLst>
                                        </p:cTn>
                                        <p:tgtEl>
                                          <p:spTgt spid="36"/>
                                        </p:tgtEl>
                                        <p:attrNameLst>
                                          <p:attrName>style.visibility</p:attrName>
                                        </p:attrNameLst>
                                      </p:cBhvr>
                                      <p:to>
                                        <p:strVal val="visible"/>
                                      </p:to>
                                    </p:set>
                                    <p:animEffect transition="in" filter="blinds(vertical)">
                                      <p:cBhvr>
                                        <p:cTn id="311" dur="3000"/>
                                        <p:tgtEl>
                                          <p:spTgt spid="36"/>
                                        </p:tgtEl>
                                      </p:cBhvr>
                                    </p:animEffect>
                                  </p:childTnLst>
                                </p:cTn>
                              </p:par>
                              <p:par>
                                <p:cTn id="312" presetID="3" presetClass="entr" presetSubtype="5" fill="hold" grpId="1" nodeType="withEffect">
                                  <p:stCondLst>
                                    <p:cond delay="0"/>
                                  </p:stCondLst>
                                  <p:childTnLst>
                                    <p:set>
                                      <p:cBhvr>
                                        <p:cTn id="313" dur="1" fill="hold">
                                          <p:stCondLst>
                                            <p:cond delay="0"/>
                                          </p:stCondLst>
                                        </p:cTn>
                                        <p:tgtEl>
                                          <p:spTgt spid="37"/>
                                        </p:tgtEl>
                                        <p:attrNameLst>
                                          <p:attrName>style.visibility</p:attrName>
                                        </p:attrNameLst>
                                      </p:cBhvr>
                                      <p:to>
                                        <p:strVal val="visible"/>
                                      </p:to>
                                    </p:set>
                                    <p:animEffect transition="in" filter="blinds(vertical)">
                                      <p:cBhvr>
                                        <p:cTn id="314" dur="3000"/>
                                        <p:tgtEl>
                                          <p:spTgt spid="37"/>
                                        </p:tgtEl>
                                      </p:cBhvr>
                                    </p:animEffect>
                                  </p:childTnLst>
                                </p:cTn>
                              </p:par>
                              <p:par>
                                <p:cTn id="315" presetID="3" presetClass="entr" presetSubtype="5" fill="hold" grpId="1" nodeType="withEffect">
                                  <p:stCondLst>
                                    <p:cond delay="0"/>
                                  </p:stCondLst>
                                  <p:childTnLst>
                                    <p:set>
                                      <p:cBhvr>
                                        <p:cTn id="316" dur="1" fill="hold">
                                          <p:stCondLst>
                                            <p:cond delay="0"/>
                                          </p:stCondLst>
                                        </p:cTn>
                                        <p:tgtEl>
                                          <p:spTgt spid="38"/>
                                        </p:tgtEl>
                                        <p:attrNameLst>
                                          <p:attrName>style.visibility</p:attrName>
                                        </p:attrNameLst>
                                      </p:cBhvr>
                                      <p:to>
                                        <p:strVal val="visible"/>
                                      </p:to>
                                    </p:set>
                                    <p:animEffect transition="in" filter="blinds(vertical)">
                                      <p:cBhvr>
                                        <p:cTn id="317" dur="3000"/>
                                        <p:tgtEl>
                                          <p:spTgt spid="38"/>
                                        </p:tgtEl>
                                      </p:cBhvr>
                                    </p:animEffect>
                                  </p:childTnLst>
                                </p:cTn>
                              </p:par>
                              <p:par>
                                <p:cTn id="318" presetID="3" presetClass="entr" presetSubtype="5" fill="hold" grpId="1" nodeType="withEffect">
                                  <p:stCondLst>
                                    <p:cond delay="0"/>
                                  </p:stCondLst>
                                  <p:childTnLst>
                                    <p:set>
                                      <p:cBhvr>
                                        <p:cTn id="319" dur="1" fill="hold">
                                          <p:stCondLst>
                                            <p:cond delay="0"/>
                                          </p:stCondLst>
                                        </p:cTn>
                                        <p:tgtEl>
                                          <p:spTgt spid="39"/>
                                        </p:tgtEl>
                                        <p:attrNameLst>
                                          <p:attrName>style.visibility</p:attrName>
                                        </p:attrNameLst>
                                      </p:cBhvr>
                                      <p:to>
                                        <p:strVal val="visible"/>
                                      </p:to>
                                    </p:set>
                                    <p:animEffect transition="in" filter="blinds(vertical)">
                                      <p:cBhvr>
                                        <p:cTn id="320" dur="3000"/>
                                        <p:tgtEl>
                                          <p:spTgt spid="39"/>
                                        </p:tgtEl>
                                      </p:cBhvr>
                                    </p:animEffect>
                                  </p:childTnLst>
                                </p:cTn>
                              </p:par>
                              <p:par>
                                <p:cTn id="321" presetID="3" presetClass="entr" presetSubtype="5" fill="hold" grpId="1" nodeType="withEffect">
                                  <p:stCondLst>
                                    <p:cond delay="0"/>
                                  </p:stCondLst>
                                  <p:childTnLst>
                                    <p:set>
                                      <p:cBhvr>
                                        <p:cTn id="322" dur="1" fill="hold">
                                          <p:stCondLst>
                                            <p:cond delay="0"/>
                                          </p:stCondLst>
                                        </p:cTn>
                                        <p:tgtEl>
                                          <p:spTgt spid="40"/>
                                        </p:tgtEl>
                                        <p:attrNameLst>
                                          <p:attrName>style.visibility</p:attrName>
                                        </p:attrNameLst>
                                      </p:cBhvr>
                                      <p:to>
                                        <p:strVal val="visible"/>
                                      </p:to>
                                    </p:set>
                                    <p:animEffect transition="in" filter="blinds(vertical)">
                                      <p:cBhvr>
                                        <p:cTn id="323" dur="3000"/>
                                        <p:tgtEl>
                                          <p:spTgt spid="40"/>
                                        </p:tgtEl>
                                      </p:cBhvr>
                                    </p:animEffect>
                                  </p:childTnLst>
                                </p:cTn>
                              </p:par>
                              <p:par>
                                <p:cTn id="324" presetID="3" presetClass="entr" presetSubtype="5" fill="hold" grpId="1" nodeType="withEffect">
                                  <p:stCondLst>
                                    <p:cond delay="0"/>
                                  </p:stCondLst>
                                  <p:childTnLst>
                                    <p:set>
                                      <p:cBhvr>
                                        <p:cTn id="325" dur="1" fill="hold">
                                          <p:stCondLst>
                                            <p:cond delay="0"/>
                                          </p:stCondLst>
                                        </p:cTn>
                                        <p:tgtEl>
                                          <p:spTgt spid="41"/>
                                        </p:tgtEl>
                                        <p:attrNameLst>
                                          <p:attrName>style.visibility</p:attrName>
                                        </p:attrNameLst>
                                      </p:cBhvr>
                                      <p:to>
                                        <p:strVal val="visible"/>
                                      </p:to>
                                    </p:set>
                                    <p:animEffect transition="in" filter="blinds(vertical)">
                                      <p:cBhvr>
                                        <p:cTn id="326" dur="3000"/>
                                        <p:tgtEl>
                                          <p:spTgt spid="41"/>
                                        </p:tgtEl>
                                      </p:cBhvr>
                                    </p:animEffect>
                                  </p:childTnLst>
                                </p:cTn>
                              </p:par>
                              <p:par>
                                <p:cTn id="327" presetID="3" presetClass="entr" presetSubtype="5" fill="hold" grpId="1" nodeType="withEffect">
                                  <p:stCondLst>
                                    <p:cond delay="0"/>
                                  </p:stCondLst>
                                  <p:childTnLst>
                                    <p:set>
                                      <p:cBhvr>
                                        <p:cTn id="328" dur="1" fill="hold">
                                          <p:stCondLst>
                                            <p:cond delay="0"/>
                                          </p:stCondLst>
                                        </p:cTn>
                                        <p:tgtEl>
                                          <p:spTgt spid="42"/>
                                        </p:tgtEl>
                                        <p:attrNameLst>
                                          <p:attrName>style.visibility</p:attrName>
                                        </p:attrNameLst>
                                      </p:cBhvr>
                                      <p:to>
                                        <p:strVal val="visible"/>
                                      </p:to>
                                    </p:set>
                                    <p:animEffect transition="in" filter="blinds(vertical)">
                                      <p:cBhvr>
                                        <p:cTn id="329" dur="3000"/>
                                        <p:tgtEl>
                                          <p:spTgt spid="42"/>
                                        </p:tgtEl>
                                      </p:cBhvr>
                                    </p:animEffect>
                                  </p:childTnLst>
                                </p:cTn>
                              </p:par>
                              <p:par>
                                <p:cTn id="330" presetID="3" presetClass="entr" presetSubtype="5" fill="hold" grpId="1" nodeType="withEffect">
                                  <p:stCondLst>
                                    <p:cond delay="0"/>
                                  </p:stCondLst>
                                  <p:childTnLst>
                                    <p:set>
                                      <p:cBhvr>
                                        <p:cTn id="331" dur="1" fill="hold">
                                          <p:stCondLst>
                                            <p:cond delay="0"/>
                                          </p:stCondLst>
                                        </p:cTn>
                                        <p:tgtEl>
                                          <p:spTgt spid="43"/>
                                        </p:tgtEl>
                                        <p:attrNameLst>
                                          <p:attrName>style.visibility</p:attrName>
                                        </p:attrNameLst>
                                      </p:cBhvr>
                                      <p:to>
                                        <p:strVal val="visible"/>
                                      </p:to>
                                    </p:set>
                                    <p:animEffect transition="in" filter="blinds(vertical)">
                                      <p:cBhvr>
                                        <p:cTn id="332" dur="3000"/>
                                        <p:tgtEl>
                                          <p:spTgt spid="43"/>
                                        </p:tgtEl>
                                      </p:cBhvr>
                                    </p:animEffect>
                                  </p:childTnLst>
                                </p:cTn>
                              </p:par>
                              <p:par>
                                <p:cTn id="333" presetID="3" presetClass="entr" presetSubtype="5" fill="hold" grpId="1" nodeType="withEffect">
                                  <p:stCondLst>
                                    <p:cond delay="0"/>
                                  </p:stCondLst>
                                  <p:childTnLst>
                                    <p:set>
                                      <p:cBhvr>
                                        <p:cTn id="334" dur="1" fill="hold">
                                          <p:stCondLst>
                                            <p:cond delay="0"/>
                                          </p:stCondLst>
                                        </p:cTn>
                                        <p:tgtEl>
                                          <p:spTgt spid="44"/>
                                        </p:tgtEl>
                                        <p:attrNameLst>
                                          <p:attrName>style.visibility</p:attrName>
                                        </p:attrNameLst>
                                      </p:cBhvr>
                                      <p:to>
                                        <p:strVal val="visible"/>
                                      </p:to>
                                    </p:set>
                                    <p:animEffect transition="in" filter="blinds(vertical)">
                                      <p:cBhvr>
                                        <p:cTn id="335" dur="3000"/>
                                        <p:tgtEl>
                                          <p:spTgt spid="44"/>
                                        </p:tgtEl>
                                      </p:cBhvr>
                                    </p:animEffect>
                                  </p:childTnLst>
                                </p:cTn>
                              </p:par>
                              <p:par>
                                <p:cTn id="336" presetID="3" presetClass="entr" presetSubtype="5" fill="hold" grpId="1" nodeType="withEffect">
                                  <p:stCondLst>
                                    <p:cond delay="0"/>
                                  </p:stCondLst>
                                  <p:childTnLst>
                                    <p:set>
                                      <p:cBhvr>
                                        <p:cTn id="337" dur="1" fill="hold">
                                          <p:stCondLst>
                                            <p:cond delay="0"/>
                                          </p:stCondLst>
                                        </p:cTn>
                                        <p:tgtEl>
                                          <p:spTgt spid="45"/>
                                        </p:tgtEl>
                                        <p:attrNameLst>
                                          <p:attrName>style.visibility</p:attrName>
                                        </p:attrNameLst>
                                      </p:cBhvr>
                                      <p:to>
                                        <p:strVal val="visible"/>
                                      </p:to>
                                    </p:set>
                                    <p:animEffect transition="in" filter="blinds(vertical)">
                                      <p:cBhvr>
                                        <p:cTn id="338" dur="3000"/>
                                        <p:tgtEl>
                                          <p:spTgt spid="45"/>
                                        </p:tgtEl>
                                      </p:cBhvr>
                                    </p:animEffect>
                                  </p:childTnLst>
                                </p:cTn>
                              </p:par>
                              <p:par>
                                <p:cTn id="339" presetID="3" presetClass="entr" presetSubtype="5" fill="hold" grpId="1" nodeType="withEffect">
                                  <p:stCondLst>
                                    <p:cond delay="0"/>
                                  </p:stCondLst>
                                  <p:childTnLst>
                                    <p:set>
                                      <p:cBhvr>
                                        <p:cTn id="340" dur="1" fill="hold">
                                          <p:stCondLst>
                                            <p:cond delay="0"/>
                                          </p:stCondLst>
                                        </p:cTn>
                                        <p:tgtEl>
                                          <p:spTgt spid="46"/>
                                        </p:tgtEl>
                                        <p:attrNameLst>
                                          <p:attrName>style.visibility</p:attrName>
                                        </p:attrNameLst>
                                      </p:cBhvr>
                                      <p:to>
                                        <p:strVal val="visible"/>
                                      </p:to>
                                    </p:set>
                                    <p:animEffect transition="in" filter="blinds(vertical)">
                                      <p:cBhvr>
                                        <p:cTn id="341" dur="3000"/>
                                        <p:tgtEl>
                                          <p:spTgt spid="46"/>
                                        </p:tgtEl>
                                      </p:cBhvr>
                                    </p:animEffect>
                                  </p:childTnLst>
                                </p:cTn>
                              </p:par>
                              <p:par>
                                <p:cTn id="342" presetID="3" presetClass="entr" presetSubtype="5" fill="hold" grpId="1" nodeType="withEffect">
                                  <p:stCondLst>
                                    <p:cond delay="0"/>
                                  </p:stCondLst>
                                  <p:childTnLst>
                                    <p:set>
                                      <p:cBhvr>
                                        <p:cTn id="343" dur="1" fill="hold">
                                          <p:stCondLst>
                                            <p:cond delay="0"/>
                                          </p:stCondLst>
                                        </p:cTn>
                                        <p:tgtEl>
                                          <p:spTgt spid="47"/>
                                        </p:tgtEl>
                                        <p:attrNameLst>
                                          <p:attrName>style.visibility</p:attrName>
                                        </p:attrNameLst>
                                      </p:cBhvr>
                                      <p:to>
                                        <p:strVal val="visible"/>
                                      </p:to>
                                    </p:set>
                                    <p:animEffect transition="in" filter="blinds(vertical)">
                                      <p:cBhvr>
                                        <p:cTn id="344" dur="3000"/>
                                        <p:tgtEl>
                                          <p:spTgt spid="47"/>
                                        </p:tgtEl>
                                      </p:cBhvr>
                                    </p:animEffect>
                                  </p:childTnLst>
                                </p:cTn>
                              </p:par>
                              <p:par>
                                <p:cTn id="345" presetID="3" presetClass="entr" presetSubtype="5" fill="hold" grpId="1" nodeType="withEffect">
                                  <p:stCondLst>
                                    <p:cond delay="0"/>
                                  </p:stCondLst>
                                  <p:childTnLst>
                                    <p:set>
                                      <p:cBhvr>
                                        <p:cTn id="346" dur="1" fill="hold">
                                          <p:stCondLst>
                                            <p:cond delay="0"/>
                                          </p:stCondLst>
                                        </p:cTn>
                                        <p:tgtEl>
                                          <p:spTgt spid="48"/>
                                        </p:tgtEl>
                                        <p:attrNameLst>
                                          <p:attrName>style.visibility</p:attrName>
                                        </p:attrNameLst>
                                      </p:cBhvr>
                                      <p:to>
                                        <p:strVal val="visible"/>
                                      </p:to>
                                    </p:set>
                                    <p:animEffect transition="in" filter="blinds(vertical)">
                                      <p:cBhvr>
                                        <p:cTn id="347" dur="3000"/>
                                        <p:tgtEl>
                                          <p:spTgt spid="48"/>
                                        </p:tgtEl>
                                      </p:cBhvr>
                                    </p:animEffect>
                                  </p:childTnLst>
                                </p:cTn>
                              </p:par>
                              <p:par>
                                <p:cTn id="348" presetID="3" presetClass="entr" presetSubtype="5" fill="hold" grpId="1" nodeType="withEffect">
                                  <p:stCondLst>
                                    <p:cond delay="0"/>
                                  </p:stCondLst>
                                  <p:childTnLst>
                                    <p:set>
                                      <p:cBhvr>
                                        <p:cTn id="349" dur="1" fill="hold">
                                          <p:stCondLst>
                                            <p:cond delay="0"/>
                                          </p:stCondLst>
                                        </p:cTn>
                                        <p:tgtEl>
                                          <p:spTgt spid="49"/>
                                        </p:tgtEl>
                                        <p:attrNameLst>
                                          <p:attrName>style.visibility</p:attrName>
                                        </p:attrNameLst>
                                      </p:cBhvr>
                                      <p:to>
                                        <p:strVal val="visible"/>
                                      </p:to>
                                    </p:set>
                                    <p:animEffect transition="in" filter="blinds(vertical)">
                                      <p:cBhvr>
                                        <p:cTn id="350" dur="3000"/>
                                        <p:tgtEl>
                                          <p:spTgt spid="49"/>
                                        </p:tgtEl>
                                      </p:cBhvr>
                                    </p:animEffect>
                                  </p:childTnLst>
                                </p:cTn>
                              </p:par>
                              <p:par>
                                <p:cTn id="351" presetID="3" presetClass="entr" presetSubtype="5" fill="hold" grpId="1" nodeType="withEffect">
                                  <p:stCondLst>
                                    <p:cond delay="0"/>
                                  </p:stCondLst>
                                  <p:childTnLst>
                                    <p:set>
                                      <p:cBhvr>
                                        <p:cTn id="352" dur="1" fill="hold">
                                          <p:stCondLst>
                                            <p:cond delay="0"/>
                                          </p:stCondLst>
                                        </p:cTn>
                                        <p:tgtEl>
                                          <p:spTgt spid="50"/>
                                        </p:tgtEl>
                                        <p:attrNameLst>
                                          <p:attrName>style.visibility</p:attrName>
                                        </p:attrNameLst>
                                      </p:cBhvr>
                                      <p:to>
                                        <p:strVal val="visible"/>
                                      </p:to>
                                    </p:set>
                                    <p:animEffect transition="in" filter="blinds(vertical)">
                                      <p:cBhvr>
                                        <p:cTn id="353" dur="3000"/>
                                        <p:tgtEl>
                                          <p:spTgt spid="50"/>
                                        </p:tgtEl>
                                      </p:cBhvr>
                                    </p:animEffect>
                                  </p:childTnLst>
                                </p:cTn>
                              </p:par>
                              <p:par>
                                <p:cTn id="354" presetID="3" presetClass="entr" presetSubtype="5" fill="hold" grpId="1" nodeType="withEffect">
                                  <p:stCondLst>
                                    <p:cond delay="0"/>
                                  </p:stCondLst>
                                  <p:childTnLst>
                                    <p:set>
                                      <p:cBhvr>
                                        <p:cTn id="355" dur="1" fill="hold">
                                          <p:stCondLst>
                                            <p:cond delay="0"/>
                                          </p:stCondLst>
                                        </p:cTn>
                                        <p:tgtEl>
                                          <p:spTgt spid="51"/>
                                        </p:tgtEl>
                                        <p:attrNameLst>
                                          <p:attrName>style.visibility</p:attrName>
                                        </p:attrNameLst>
                                      </p:cBhvr>
                                      <p:to>
                                        <p:strVal val="visible"/>
                                      </p:to>
                                    </p:set>
                                    <p:animEffect transition="in" filter="blinds(vertical)">
                                      <p:cBhvr>
                                        <p:cTn id="356" dur="3000"/>
                                        <p:tgtEl>
                                          <p:spTgt spid="51"/>
                                        </p:tgtEl>
                                      </p:cBhvr>
                                    </p:animEffect>
                                  </p:childTnLst>
                                </p:cTn>
                              </p:par>
                              <p:par>
                                <p:cTn id="357" presetID="3" presetClass="entr" presetSubtype="5" fill="hold" grpId="1" nodeType="withEffect">
                                  <p:stCondLst>
                                    <p:cond delay="0"/>
                                  </p:stCondLst>
                                  <p:childTnLst>
                                    <p:set>
                                      <p:cBhvr>
                                        <p:cTn id="358" dur="1" fill="hold">
                                          <p:stCondLst>
                                            <p:cond delay="0"/>
                                          </p:stCondLst>
                                        </p:cTn>
                                        <p:tgtEl>
                                          <p:spTgt spid="52"/>
                                        </p:tgtEl>
                                        <p:attrNameLst>
                                          <p:attrName>style.visibility</p:attrName>
                                        </p:attrNameLst>
                                      </p:cBhvr>
                                      <p:to>
                                        <p:strVal val="visible"/>
                                      </p:to>
                                    </p:set>
                                    <p:animEffect transition="in" filter="blinds(vertical)">
                                      <p:cBhvr>
                                        <p:cTn id="359" dur="3000"/>
                                        <p:tgtEl>
                                          <p:spTgt spid="52"/>
                                        </p:tgtEl>
                                      </p:cBhvr>
                                    </p:animEffect>
                                  </p:childTnLst>
                                </p:cTn>
                              </p:par>
                              <p:par>
                                <p:cTn id="360" presetID="3" presetClass="entr" presetSubtype="5" fill="hold" grpId="1" nodeType="withEffect">
                                  <p:stCondLst>
                                    <p:cond delay="0"/>
                                  </p:stCondLst>
                                  <p:childTnLst>
                                    <p:set>
                                      <p:cBhvr>
                                        <p:cTn id="361" dur="1" fill="hold">
                                          <p:stCondLst>
                                            <p:cond delay="0"/>
                                          </p:stCondLst>
                                        </p:cTn>
                                        <p:tgtEl>
                                          <p:spTgt spid="53"/>
                                        </p:tgtEl>
                                        <p:attrNameLst>
                                          <p:attrName>style.visibility</p:attrName>
                                        </p:attrNameLst>
                                      </p:cBhvr>
                                      <p:to>
                                        <p:strVal val="visible"/>
                                      </p:to>
                                    </p:set>
                                    <p:animEffect transition="in" filter="blinds(vertical)">
                                      <p:cBhvr>
                                        <p:cTn id="362" dur="3000"/>
                                        <p:tgtEl>
                                          <p:spTgt spid="53"/>
                                        </p:tgtEl>
                                      </p:cBhvr>
                                    </p:animEffect>
                                  </p:childTnLst>
                                </p:cTn>
                              </p:par>
                              <p:par>
                                <p:cTn id="363" presetID="3" presetClass="entr" presetSubtype="5" fill="hold" grpId="1" nodeType="withEffect">
                                  <p:stCondLst>
                                    <p:cond delay="0"/>
                                  </p:stCondLst>
                                  <p:childTnLst>
                                    <p:set>
                                      <p:cBhvr>
                                        <p:cTn id="364" dur="1" fill="hold">
                                          <p:stCondLst>
                                            <p:cond delay="0"/>
                                          </p:stCondLst>
                                        </p:cTn>
                                        <p:tgtEl>
                                          <p:spTgt spid="54"/>
                                        </p:tgtEl>
                                        <p:attrNameLst>
                                          <p:attrName>style.visibility</p:attrName>
                                        </p:attrNameLst>
                                      </p:cBhvr>
                                      <p:to>
                                        <p:strVal val="visible"/>
                                      </p:to>
                                    </p:set>
                                    <p:animEffect transition="in" filter="blinds(vertical)">
                                      <p:cBhvr>
                                        <p:cTn id="365" dur="3000"/>
                                        <p:tgtEl>
                                          <p:spTgt spid="54"/>
                                        </p:tgtEl>
                                      </p:cBhvr>
                                    </p:animEffect>
                                  </p:childTnLst>
                                </p:cTn>
                              </p:par>
                              <p:par>
                                <p:cTn id="366" presetID="3" presetClass="entr" presetSubtype="5" fill="hold" grpId="1" nodeType="withEffect">
                                  <p:stCondLst>
                                    <p:cond delay="0"/>
                                  </p:stCondLst>
                                  <p:childTnLst>
                                    <p:set>
                                      <p:cBhvr>
                                        <p:cTn id="367" dur="1" fill="hold">
                                          <p:stCondLst>
                                            <p:cond delay="0"/>
                                          </p:stCondLst>
                                        </p:cTn>
                                        <p:tgtEl>
                                          <p:spTgt spid="55"/>
                                        </p:tgtEl>
                                        <p:attrNameLst>
                                          <p:attrName>style.visibility</p:attrName>
                                        </p:attrNameLst>
                                      </p:cBhvr>
                                      <p:to>
                                        <p:strVal val="visible"/>
                                      </p:to>
                                    </p:set>
                                    <p:animEffect transition="in" filter="blinds(vertical)">
                                      <p:cBhvr>
                                        <p:cTn id="368" dur="3000"/>
                                        <p:tgtEl>
                                          <p:spTgt spid="55"/>
                                        </p:tgtEl>
                                      </p:cBhvr>
                                    </p:animEffect>
                                  </p:childTnLst>
                                </p:cTn>
                              </p:par>
                              <p:par>
                                <p:cTn id="369" presetID="3" presetClass="entr" presetSubtype="5" fill="hold" grpId="1" nodeType="withEffect">
                                  <p:stCondLst>
                                    <p:cond delay="0"/>
                                  </p:stCondLst>
                                  <p:childTnLst>
                                    <p:set>
                                      <p:cBhvr>
                                        <p:cTn id="370" dur="1" fill="hold">
                                          <p:stCondLst>
                                            <p:cond delay="0"/>
                                          </p:stCondLst>
                                        </p:cTn>
                                        <p:tgtEl>
                                          <p:spTgt spid="56"/>
                                        </p:tgtEl>
                                        <p:attrNameLst>
                                          <p:attrName>style.visibility</p:attrName>
                                        </p:attrNameLst>
                                      </p:cBhvr>
                                      <p:to>
                                        <p:strVal val="visible"/>
                                      </p:to>
                                    </p:set>
                                    <p:animEffect transition="in" filter="blinds(vertical)">
                                      <p:cBhvr>
                                        <p:cTn id="371" dur="3000"/>
                                        <p:tgtEl>
                                          <p:spTgt spid="56"/>
                                        </p:tgtEl>
                                      </p:cBhvr>
                                    </p:animEffect>
                                  </p:childTnLst>
                                </p:cTn>
                              </p:par>
                            </p:childTnLst>
                          </p:cTn>
                        </p:par>
                        <p:par>
                          <p:cTn id="372" fill="hold">
                            <p:stCondLst>
                              <p:cond delay="3000"/>
                            </p:stCondLst>
                            <p:childTnLst>
                              <p:par>
                                <p:cTn id="373" presetID="2" presetClass="exit" presetSubtype="8" fill="hold" grpId="2" nodeType="afterEffect">
                                  <p:stCondLst>
                                    <p:cond delay="0"/>
                                  </p:stCondLst>
                                  <p:childTnLst>
                                    <p:anim calcmode="lin" valueType="num">
                                      <p:cBhvr additive="base">
                                        <p:cTn id="374" dur="3000"/>
                                        <p:tgtEl>
                                          <p:spTgt spid="5"/>
                                        </p:tgtEl>
                                        <p:attrNameLst>
                                          <p:attrName>ppt_x</p:attrName>
                                        </p:attrNameLst>
                                      </p:cBhvr>
                                      <p:tavLst>
                                        <p:tav tm="0">
                                          <p:val>
                                            <p:strVal val="ppt_x"/>
                                          </p:val>
                                        </p:tav>
                                        <p:tav tm="100000">
                                          <p:val>
                                            <p:strVal val="0-ppt_w/2"/>
                                          </p:val>
                                        </p:tav>
                                      </p:tavLst>
                                    </p:anim>
                                    <p:anim calcmode="lin" valueType="num">
                                      <p:cBhvr additive="base">
                                        <p:cTn id="375" dur="3000"/>
                                        <p:tgtEl>
                                          <p:spTgt spid="5"/>
                                        </p:tgtEl>
                                        <p:attrNameLst>
                                          <p:attrName>ppt_y</p:attrName>
                                        </p:attrNameLst>
                                      </p:cBhvr>
                                      <p:tavLst>
                                        <p:tav tm="0">
                                          <p:val>
                                            <p:strVal val="ppt_y"/>
                                          </p:val>
                                        </p:tav>
                                        <p:tav tm="100000">
                                          <p:val>
                                            <p:strVal val="ppt_y"/>
                                          </p:val>
                                        </p:tav>
                                      </p:tavLst>
                                    </p:anim>
                                    <p:set>
                                      <p:cBhvr>
                                        <p:cTn id="376" dur="1" fill="hold">
                                          <p:stCondLst>
                                            <p:cond delay="2999"/>
                                          </p:stCondLst>
                                        </p:cTn>
                                        <p:tgtEl>
                                          <p:spTgt spid="5"/>
                                        </p:tgtEl>
                                        <p:attrNameLst>
                                          <p:attrName>style.visibility</p:attrName>
                                        </p:attrNameLst>
                                      </p:cBhvr>
                                      <p:to>
                                        <p:strVal val="hidden"/>
                                      </p:to>
                                    </p:set>
                                  </p:childTnLst>
                                </p:cTn>
                              </p:par>
                              <p:par>
                                <p:cTn id="377" presetID="2" presetClass="exit" presetSubtype="8" fill="hold" grpId="2" nodeType="withEffect">
                                  <p:stCondLst>
                                    <p:cond delay="0"/>
                                  </p:stCondLst>
                                  <p:childTnLst>
                                    <p:anim calcmode="lin" valueType="num">
                                      <p:cBhvr additive="base">
                                        <p:cTn id="378" dur="3000"/>
                                        <p:tgtEl>
                                          <p:spTgt spid="6"/>
                                        </p:tgtEl>
                                        <p:attrNameLst>
                                          <p:attrName>ppt_x</p:attrName>
                                        </p:attrNameLst>
                                      </p:cBhvr>
                                      <p:tavLst>
                                        <p:tav tm="0">
                                          <p:val>
                                            <p:strVal val="ppt_x"/>
                                          </p:val>
                                        </p:tav>
                                        <p:tav tm="100000">
                                          <p:val>
                                            <p:strVal val="0-ppt_w/2"/>
                                          </p:val>
                                        </p:tav>
                                      </p:tavLst>
                                    </p:anim>
                                    <p:anim calcmode="lin" valueType="num">
                                      <p:cBhvr additive="base">
                                        <p:cTn id="379" dur="3000"/>
                                        <p:tgtEl>
                                          <p:spTgt spid="6"/>
                                        </p:tgtEl>
                                        <p:attrNameLst>
                                          <p:attrName>ppt_y</p:attrName>
                                        </p:attrNameLst>
                                      </p:cBhvr>
                                      <p:tavLst>
                                        <p:tav tm="0">
                                          <p:val>
                                            <p:strVal val="ppt_y"/>
                                          </p:val>
                                        </p:tav>
                                        <p:tav tm="100000">
                                          <p:val>
                                            <p:strVal val="ppt_y"/>
                                          </p:val>
                                        </p:tav>
                                      </p:tavLst>
                                    </p:anim>
                                    <p:set>
                                      <p:cBhvr>
                                        <p:cTn id="380" dur="1" fill="hold">
                                          <p:stCondLst>
                                            <p:cond delay="2999"/>
                                          </p:stCondLst>
                                        </p:cTn>
                                        <p:tgtEl>
                                          <p:spTgt spid="6"/>
                                        </p:tgtEl>
                                        <p:attrNameLst>
                                          <p:attrName>style.visibility</p:attrName>
                                        </p:attrNameLst>
                                      </p:cBhvr>
                                      <p:to>
                                        <p:strVal val="hidden"/>
                                      </p:to>
                                    </p:set>
                                  </p:childTnLst>
                                </p:cTn>
                              </p:par>
                              <p:par>
                                <p:cTn id="381" presetID="2" presetClass="exit" presetSubtype="8" fill="hold" grpId="2" nodeType="withEffect">
                                  <p:stCondLst>
                                    <p:cond delay="0"/>
                                  </p:stCondLst>
                                  <p:childTnLst>
                                    <p:anim calcmode="lin" valueType="num">
                                      <p:cBhvr additive="base">
                                        <p:cTn id="382" dur="3000"/>
                                        <p:tgtEl>
                                          <p:spTgt spid="7"/>
                                        </p:tgtEl>
                                        <p:attrNameLst>
                                          <p:attrName>ppt_x</p:attrName>
                                        </p:attrNameLst>
                                      </p:cBhvr>
                                      <p:tavLst>
                                        <p:tav tm="0">
                                          <p:val>
                                            <p:strVal val="ppt_x"/>
                                          </p:val>
                                        </p:tav>
                                        <p:tav tm="100000">
                                          <p:val>
                                            <p:strVal val="0-ppt_w/2"/>
                                          </p:val>
                                        </p:tav>
                                      </p:tavLst>
                                    </p:anim>
                                    <p:anim calcmode="lin" valueType="num">
                                      <p:cBhvr additive="base">
                                        <p:cTn id="383" dur="3000"/>
                                        <p:tgtEl>
                                          <p:spTgt spid="7"/>
                                        </p:tgtEl>
                                        <p:attrNameLst>
                                          <p:attrName>ppt_y</p:attrName>
                                        </p:attrNameLst>
                                      </p:cBhvr>
                                      <p:tavLst>
                                        <p:tav tm="0">
                                          <p:val>
                                            <p:strVal val="ppt_y"/>
                                          </p:val>
                                        </p:tav>
                                        <p:tav tm="100000">
                                          <p:val>
                                            <p:strVal val="ppt_y"/>
                                          </p:val>
                                        </p:tav>
                                      </p:tavLst>
                                    </p:anim>
                                    <p:set>
                                      <p:cBhvr>
                                        <p:cTn id="384" dur="1" fill="hold">
                                          <p:stCondLst>
                                            <p:cond delay="2999"/>
                                          </p:stCondLst>
                                        </p:cTn>
                                        <p:tgtEl>
                                          <p:spTgt spid="7"/>
                                        </p:tgtEl>
                                        <p:attrNameLst>
                                          <p:attrName>style.visibility</p:attrName>
                                        </p:attrNameLst>
                                      </p:cBhvr>
                                      <p:to>
                                        <p:strVal val="hidden"/>
                                      </p:to>
                                    </p:set>
                                  </p:childTnLst>
                                </p:cTn>
                              </p:par>
                              <p:par>
                                <p:cTn id="385" presetID="2" presetClass="exit" presetSubtype="8" fill="hold" grpId="2" nodeType="withEffect">
                                  <p:stCondLst>
                                    <p:cond delay="0"/>
                                  </p:stCondLst>
                                  <p:childTnLst>
                                    <p:anim calcmode="lin" valueType="num">
                                      <p:cBhvr additive="base">
                                        <p:cTn id="386" dur="3000"/>
                                        <p:tgtEl>
                                          <p:spTgt spid="8"/>
                                        </p:tgtEl>
                                        <p:attrNameLst>
                                          <p:attrName>ppt_x</p:attrName>
                                        </p:attrNameLst>
                                      </p:cBhvr>
                                      <p:tavLst>
                                        <p:tav tm="0">
                                          <p:val>
                                            <p:strVal val="ppt_x"/>
                                          </p:val>
                                        </p:tav>
                                        <p:tav tm="100000">
                                          <p:val>
                                            <p:strVal val="0-ppt_w/2"/>
                                          </p:val>
                                        </p:tav>
                                      </p:tavLst>
                                    </p:anim>
                                    <p:anim calcmode="lin" valueType="num">
                                      <p:cBhvr additive="base">
                                        <p:cTn id="387" dur="3000"/>
                                        <p:tgtEl>
                                          <p:spTgt spid="8"/>
                                        </p:tgtEl>
                                        <p:attrNameLst>
                                          <p:attrName>ppt_y</p:attrName>
                                        </p:attrNameLst>
                                      </p:cBhvr>
                                      <p:tavLst>
                                        <p:tav tm="0">
                                          <p:val>
                                            <p:strVal val="ppt_y"/>
                                          </p:val>
                                        </p:tav>
                                        <p:tav tm="100000">
                                          <p:val>
                                            <p:strVal val="ppt_y"/>
                                          </p:val>
                                        </p:tav>
                                      </p:tavLst>
                                    </p:anim>
                                    <p:set>
                                      <p:cBhvr>
                                        <p:cTn id="388" dur="1" fill="hold">
                                          <p:stCondLst>
                                            <p:cond delay="2999"/>
                                          </p:stCondLst>
                                        </p:cTn>
                                        <p:tgtEl>
                                          <p:spTgt spid="8"/>
                                        </p:tgtEl>
                                        <p:attrNameLst>
                                          <p:attrName>style.visibility</p:attrName>
                                        </p:attrNameLst>
                                      </p:cBhvr>
                                      <p:to>
                                        <p:strVal val="hidden"/>
                                      </p:to>
                                    </p:set>
                                  </p:childTnLst>
                                </p:cTn>
                              </p:par>
                              <p:par>
                                <p:cTn id="389" presetID="2" presetClass="exit" presetSubtype="8" fill="hold" grpId="2" nodeType="withEffect">
                                  <p:stCondLst>
                                    <p:cond delay="0"/>
                                  </p:stCondLst>
                                  <p:childTnLst>
                                    <p:anim calcmode="lin" valueType="num">
                                      <p:cBhvr additive="base">
                                        <p:cTn id="390" dur="3000"/>
                                        <p:tgtEl>
                                          <p:spTgt spid="9"/>
                                        </p:tgtEl>
                                        <p:attrNameLst>
                                          <p:attrName>ppt_x</p:attrName>
                                        </p:attrNameLst>
                                      </p:cBhvr>
                                      <p:tavLst>
                                        <p:tav tm="0">
                                          <p:val>
                                            <p:strVal val="ppt_x"/>
                                          </p:val>
                                        </p:tav>
                                        <p:tav tm="100000">
                                          <p:val>
                                            <p:strVal val="0-ppt_w/2"/>
                                          </p:val>
                                        </p:tav>
                                      </p:tavLst>
                                    </p:anim>
                                    <p:anim calcmode="lin" valueType="num">
                                      <p:cBhvr additive="base">
                                        <p:cTn id="391" dur="3000"/>
                                        <p:tgtEl>
                                          <p:spTgt spid="9"/>
                                        </p:tgtEl>
                                        <p:attrNameLst>
                                          <p:attrName>ppt_y</p:attrName>
                                        </p:attrNameLst>
                                      </p:cBhvr>
                                      <p:tavLst>
                                        <p:tav tm="0">
                                          <p:val>
                                            <p:strVal val="ppt_y"/>
                                          </p:val>
                                        </p:tav>
                                        <p:tav tm="100000">
                                          <p:val>
                                            <p:strVal val="ppt_y"/>
                                          </p:val>
                                        </p:tav>
                                      </p:tavLst>
                                    </p:anim>
                                    <p:set>
                                      <p:cBhvr>
                                        <p:cTn id="392" dur="1" fill="hold">
                                          <p:stCondLst>
                                            <p:cond delay="2999"/>
                                          </p:stCondLst>
                                        </p:cTn>
                                        <p:tgtEl>
                                          <p:spTgt spid="9"/>
                                        </p:tgtEl>
                                        <p:attrNameLst>
                                          <p:attrName>style.visibility</p:attrName>
                                        </p:attrNameLst>
                                      </p:cBhvr>
                                      <p:to>
                                        <p:strVal val="hidden"/>
                                      </p:to>
                                    </p:set>
                                  </p:childTnLst>
                                </p:cTn>
                              </p:par>
                              <p:par>
                                <p:cTn id="393" presetID="2" presetClass="exit" presetSubtype="8" fill="hold" grpId="2" nodeType="withEffect">
                                  <p:stCondLst>
                                    <p:cond delay="0"/>
                                  </p:stCondLst>
                                  <p:childTnLst>
                                    <p:anim calcmode="lin" valueType="num">
                                      <p:cBhvr additive="base">
                                        <p:cTn id="394" dur="3000"/>
                                        <p:tgtEl>
                                          <p:spTgt spid="10"/>
                                        </p:tgtEl>
                                        <p:attrNameLst>
                                          <p:attrName>ppt_x</p:attrName>
                                        </p:attrNameLst>
                                      </p:cBhvr>
                                      <p:tavLst>
                                        <p:tav tm="0">
                                          <p:val>
                                            <p:strVal val="ppt_x"/>
                                          </p:val>
                                        </p:tav>
                                        <p:tav tm="100000">
                                          <p:val>
                                            <p:strVal val="0-ppt_w/2"/>
                                          </p:val>
                                        </p:tav>
                                      </p:tavLst>
                                    </p:anim>
                                    <p:anim calcmode="lin" valueType="num">
                                      <p:cBhvr additive="base">
                                        <p:cTn id="395" dur="3000"/>
                                        <p:tgtEl>
                                          <p:spTgt spid="10"/>
                                        </p:tgtEl>
                                        <p:attrNameLst>
                                          <p:attrName>ppt_y</p:attrName>
                                        </p:attrNameLst>
                                      </p:cBhvr>
                                      <p:tavLst>
                                        <p:tav tm="0">
                                          <p:val>
                                            <p:strVal val="ppt_y"/>
                                          </p:val>
                                        </p:tav>
                                        <p:tav tm="100000">
                                          <p:val>
                                            <p:strVal val="ppt_y"/>
                                          </p:val>
                                        </p:tav>
                                      </p:tavLst>
                                    </p:anim>
                                    <p:set>
                                      <p:cBhvr>
                                        <p:cTn id="396" dur="1" fill="hold">
                                          <p:stCondLst>
                                            <p:cond delay="2999"/>
                                          </p:stCondLst>
                                        </p:cTn>
                                        <p:tgtEl>
                                          <p:spTgt spid="10"/>
                                        </p:tgtEl>
                                        <p:attrNameLst>
                                          <p:attrName>style.visibility</p:attrName>
                                        </p:attrNameLst>
                                      </p:cBhvr>
                                      <p:to>
                                        <p:strVal val="hidden"/>
                                      </p:to>
                                    </p:set>
                                  </p:childTnLst>
                                </p:cTn>
                              </p:par>
                              <p:par>
                                <p:cTn id="397" presetID="2" presetClass="exit" presetSubtype="8" fill="hold" grpId="2" nodeType="withEffect">
                                  <p:stCondLst>
                                    <p:cond delay="0"/>
                                  </p:stCondLst>
                                  <p:childTnLst>
                                    <p:anim calcmode="lin" valueType="num">
                                      <p:cBhvr additive="base">
                                        <p:cTn id="398" dur="3000"/>
                                        <p:tgtEl>
                                          <p:spTgt spid="11"/>
                                        </p:tgtEl>
                                        <p:attrNameLst>
                                          <p:attrName>ppt_x</p:attrName>
                                        </p:attrNameLst>
                                      </p:cBhvr>
                                      <p:tavLst>
                                        <p:tav tm="0">
                                          <p:val>
                                            <p:strVal val="ppt_x"/>
                                          </p:val>
                                        </p:tav>
                                        <p:tav tm="100000">
                                          <p:val>
                                            <p:strVal val="0-ppt_w/2"/>
                                          </p:val>
                                        </p:tav>
                                      </p:tavLst>
                                    </p:anim>
                                    <p:anim calcmode="lin" valueType="num">
                                      <p:cBhvr additive="base">
                                        <p:cTn id="399" dur="3000"/>
                                        <p:tgtEl>
                                          <p:spTgt spid="11"/>
                                        </p:tgtEl>
                                        <p:attrNameLst>
                                          <p:attrName>ppt_y</p:attrName>
                                        </p:attrNameLst>
                                      </p:cBhvr>
                                      <p:tavLst>
                                        <p:tav tm="0">
                                          <p:val>
                                            <p:strVal val="ppt_y"/>
                                          </p:val>
                                        </p:tav>
                                        <p:tav tm="100000">
                                          <p:val>
                                            <p:strVal val="ppt_y"/>
                                          </p:val>
                                        </p:tav>
                                      </p:tavLst>
                                    </p:anim>
                                    <p:set>
                                      <p:cBhvr>
                                        <p:cTn id="400" dur="1" fill="hold">
                                          <p:stCondLst>
                                            <p:cond delay="2999"/>
                                          </p:stCondLst>
                                        </p:cTn>
                                        <p:tgtEl>
                                          <p:spTgt spid="11"/>
                                        </p:tgtEl>
                                        <p:attrNameLst>
                                          <p:attrName>style.visibility</p:attrName>
                                        </p:attrNameLst>
                                      </p:cBhvr>
                                      <p:to>
                                        <p:strVal val="hidden"/>
                                      </p:to>
                                    </p:set>
                                  </p:childTnLst>
                                </p:cTn>
                              </p:par>
                              <p:par>
                                <p:cTn id="401" presetID="2" presetClass="exit" presetSubtype="8" fill="hold" grpId="2" nodeType="withEffect">
                                  <p:stCondLst>
                                    <p:cond delay="0"/>
                                  </p:stCondLst>
                                  <p:childTnLst>
                                    <p:anim calcmode="lin" valueType="num">
                                      <p:cBhvr additive="base">
                                        <p:cTn id="402" dur="3000"/>
                                        <p:tgtEl>
                                          <p:spTgt spid="12"/>
                                        </p:tgtEl>
                                        <p:attrNameLst>
                                          <p:attrName>ppt_x</p:attrName>
                                        </p:attrNameLst>
                                      </p:cBhvr>
                                      <p:tavLst>
                                        <p:tav tm="0">
                                          <p:val>
                                            <p:strVal val="ppt_x"/>
                                          </p:val>
                                        </p:tav>
                                        <p:tav tm="100000">
                                          <p:val>
                                            <p:strVal val="0-ppt_w/2"/>
                                          </p:val>
                                        </p:tav>
                                      </p:tavLst>
                                    </p:anim>
                                    <p:anim calcmode="lin" valueType="num">
                                      <p:cBhvr additive="base">
                                        <p:cTn id="403" dur="3000"/>
                                        <p:tgtEl>
                                          <p:spTgt spid="12"/>
                                        </p:tgtEl>
                                        <p:attrNameLst>
                                          <p:attrName>ppt_y</p:attrName>
                                        </p:attrNameLst>
                                      </p:cBhvr>
                                      <p:tavLst>
                                        <p:tav tm="0">
                                          <p:val>
                                            <p:strVal val="ppt_y"/>
                                          </p:val>
                                        </p:tav>
                                        <p:tav tm="100000">
                                          <p:val>
                                            <p:strVal val="ppt_y"/>
                                          </p:val>
                                        </p:tav>
                                      </p:tavLst>
                                    </p:anim>
                                    <p:set>
                                      <p:cBhvr>
                                        <p:cTn id="404" dur="1" fill="hold">
                                          <p:stCondLst>
                                            <p:cond delay="2999"/>
                                          </p:stCondLst>
                                        </p:cTn>
                                        <p:tgtEl>
                                          <p:spTgt spid="12"/>
                                        </p:tgtEl>
                                        <p:attrNameLst>
                                          <p:attrName>style.visibility</p:attrName>
                                        </p:attrNameLst>
                                      </p:cBhvr>
                                      <p:to>
                                        <p:strVal val="hidden"/>
                                      </p:to>
                                    </p:set>
                                  </p:childTnLst>
                                </p:cTn>
                              </p:par>
                              <p:par>
                                <p:cTn id="405" presetID="2" presetClass="exit" presetSubtype="8" fill="hold" grpId="2" nodeType="withEffect">
                                  <p:stCondLst>
                                    <p:cond delay="0"/>
                                  </p:stCondLst>
                                  <p:childTnLst>
                                    <p:anim calcmode="lin" valueType="num">
                                      <p:cBhvr additive="base">
                                        <p:cTn id="406" dur="3000"/>
                                        <p:tgtEl>
                                          <p:spTgt spid="13"/>
                                        </p:tgtEl>
                                        <p:attrNameLst>
                                          <p:attrName>ppt_x</p:attrName>
                                        </p:attrNameLst>
                                      </p:cBhvr>
                                      <p:tavLst>
                                        <p:tav tm="0">
                                          <p:val>
                                            <p:strVal val="ppt_x"/>
                                          </p:val>
                                        </p:tav>
                                        <p:tav tm="100000">
                                          <p:val>
                                            <p:strVal val="0-ppt_w/2"/>
                                          </p:val>
                                        </p:tav>
                                      </p:tavLst>
                                    </p:anim>
                                    <p:anim calcmode="lin" valueType="num">
                                      <p:cBhvr additive="base">
                                        <p:cTn id="407" dur="3000"/>
                                        <p:tgtEl>
                                          <p:spTgt spid="13"/>
                                        </p:tgtEl>
                                        <p:attrNameLst>
                                          <p:attrName>ppt_y</p:attrName>
                                        </p:attrNameLst>
                                      </p:cBhvr>
                                      <p:tavLst>
                                        <p:tav tm="0">
                                          <p:val>
                                            <p:strVal val="ppt_y"/>
                                          </p:val>
                                        </p:tav>
                                        <p:tav tm="100000">
                                          <p:val>
                                            <p:strVal val="ppt_y"/>
                                          </p:val>
                                        </p:tav>
                                      </p:tavLst>
                                    </p:anim>
                                    <p:set>
                                      <p:cBhvr>
                                        <p:cTn id="408" dur="1" fill="hold">
                                          <p:stCondLst>
                                            <p:cond delay="2999"/>
                                          </p:stCondLst>
                                        </p:cTn>
                                        <p:tgtEl>
                                          <p:spTgt spid="13"/>
                                        </p:tgtEl>
                                        <p:attrNameLst>
                                          <p:attrName>style.visibility</p:attrName>
                                        </p:attrNameLst>
                                      </p:cBhvr>
                                      <p:to>
                                        <p:strVal val="hidden"/>
                                      </p:to>
                                    </p:set>
                                  </p:childTnLst>
                                </p:cTn>
                              </p:par>
                              <p:par>
                                <p:cTn id="409" presetID="2" presetClass="exit" presetSubtype="8" fill="hold" grpId="2" nodeType="withEffect">
                                  <p:stCondLst>
                                    <p:cond delay="0"/>
                                  </p:stCondLst>
                                  <p:childTnLst>
                                    <p:anim calcmode="lin" valueType="num">
                                      <p:cBhvr additive="base">
                                        <p:cTn id="410" dur="3000"/>
                                        <p:tgtEl>
                                          <p:spTgt spid="14"/>
                                        </p:tgtEl>
                                        <p:attrNameLst>
                                          <p:attrName>ppt_x</p:attrName>
                                        </p:attrNameLst>
                                      </p:cBhvr>
                                      <p:tavLst>
                                        <p:tav tm="0">
                                          <p:val>
                                            <p:strVal val="ppt_x"/>
                                          </p:val>
                                        </p:tav>
                                        <p:tav tm="100000">
                                          <p:val>
                                            <p:strVal val="0-ppt_w/2"/>
                                          </p:val>
                                        </p:tav>
                                      </p:tavLst>
                                    </p:anim>
                                    <p:anim calcmode="lin" valueType="num">
                                      <p:cBhvr additive="base">
                                        <p:cTn id="411" dur="3000"/>
                                        <p:tgtEl>
                                          <p:spTgt spid="14"/>
                                        </p:tgtEl>
                                        <p:attrNameLst>
                                          <p:attrName>ppt_y</p:attrName>
                                        </p:attrNameLst>
                                      </p:cBhvr>
                                      <p:tavLst>
                                        <p:tav tm="0">
                                          <p:val>
                                            <p:strVal val="ppt_y"/>
                                          </p:val>
                                        </p:tav>
                                        <p:tav tm="100000">
                                          <p:val>
                                            <p:strVal val="ppt_y"/>
                                          </p:val>
                                        </p:tav>
                                      </p:tavLst>
                                    </p:anim>
                                    <p:set>
                                      <p:cBhvr>
                                        <p:cTn id="412" dur="1" fill="hold">
                                          <p:stCondLst>
                                            <p:cond delay="2999"/>
                                          </p:stCondLst>
                                        </p:cTn>
                                        <p:tgtEl>
                                          <p:spTgt spid="14"/>
                                        </p:tgtEl>
                                        <p:attrNameLst>
                                          <p:attrName>style.visibility</p:attrName>
                                        </p:attrNameLst>
                                      </p:cBhvr>
                                      <p:to>
                                        <p:strVal val="hidden"/>
                                      </p:to>
                                    </p:set>
                                  </p:childTnLst>
                                </p:cTn>
                              </p:par>
                              <p:par>
                                <p:cTn id="413" presetID="2" presetClass="exit" presetSubtype="8" fill="hold" grpId="2" nodeType="withEffect">
                                  <p:stCondLst>
                                    <p:cond delay="0"/>
                                  </p:stCondLst>
                                  <p:childTnLst>
                                    <p:anim calcmode="lin" valueType="num">
                                      <p:cBhvr additive="base">
                                        <p:cTn id="414" dur="3000"/>
                                        <p:tgtEl>
                                          <p:spTgt spid="15"/>
                                        </p:tgtEl>
                                        <p:attrNameLst>
                                          <p:attrName>ppt_x</p:attrName>
                                        </p:attrNameLst>
                                      </p:cBhvr>
                                      <p:tavLst>
                                        <p:tav tm="0">
                                          <p:val>
                                            <p:strVal val="ppt_x"/>
                                          </p:val>
                                        </p:tav>
                                        <p:tav tm="100000">
                                          <p:val>
                                            <p:strVal val="0-ppt_w/2"/>
                                          </p:val>
                                        </p:tav>
                                      </p:tavLst>
                                    </p:anim>
                                    <p:anim calcmode="lin" valueType="num">
                                      <p:cBhvr additive="base">
                                        <p:cTn id="415" dur="3000"/>
                                        <p:tgtEl>
                                          <p:spTgt spid="15"/>
                                        </p:tgtEl>
                                        <p:attrNameLst>
                                          <p:attrName>ppt_y</p:attrName>
                                        </p:attrNameLst>
                                      </p:cBhvr>
                                      <p:tavLst>
                                        <p:tav tm="0">
                                          <p:val>
                                            <p:strVal val="ppt_y"/>
                                          </p:val>
                                        </p:tav>
                                        <p:tav tm="100000">
                                          <p:val>
                                            <p:strVal val="ppt_y"/>
                                          </p:val>
                                        </p:tav>
                                      </p:tavLst>
                                    </p:anim>
                                    <p:set>
                                      <p:cBhvr>
                                        <p:cTn id="416" dur="1" fill="hold">
                                          <p:stCondLst>
                                            <p:cond delay="2999"/>
                                          </p:stCondLst>
                                        </p:cTn>
                                        <p:tgtEl>
                                          <p:spTgt spid="15"/>
                                        </p:tgtEl>
                                        <p:attrNameLst>
                                          <p:attrName>style.visibility</p:attrName>
                                        </p:attrNameLst>
                                      </p:cBhvr>
                                      <p:to>
                                        <p:strVal val="hidden"/>
                                      </p:to>
                                    </p:set>
                                  </p:childTnLst>
                                </p:cTn>
                              </p:par>
                              <p:par>
                                <p:cTn id="417" presetID="2" presetClass="exit" presetSubtype="8" fill="hold" grpId="2" nodeType="withEffect">
                                  <p:stCondLst>
                                    <p:cond delay="0"/>
                                  </p:stCondLst>
                                  <p:childTnLst>
                                    <p:anim calcmode="lin" valueType="num">
                                      <p:cBhvr additive="base">
                                        <p:cTn id="418" dur="3000"/>
                                        <p:tgtEl>
                                          <p:spTgt spid="16"/>
                                        </p:tgtEl>
                                        <p:attrNameLst>
                                          <p:attrName>ppt_x</p:attrName>
                                        </p:attrNameLst>
                                      </p:cBhvr>
                                      <p:tavLst>
                                        <p:tav tm="0">
                                          <p:val>
                                            <p:strVal val="ppt_x"/>
                                          </p:val>
                                        </p:tav>
                                        <p:tav tm="100000">
                                          <p:val>
                                            <p:strVal val="0-ppt_w/2"/>
                                          </p:val>
                                        </p:tav>
                                      </p:tavLst>
                                    </p:anim>
                                    <p:anim calcmode="lin" valueType="num">
                                      <p:cBhvr additive="base">
                                        <p:cTn id="419" dur="3000"/>
                                        <p:tgtEl>
                                          <p:spTgt spid="16"/>
                                        </p:tgtEl>
                                        <p:attrNameLst>
                                          <p:attrName>ppt_y</p:attrName>
                                        </p:attrNameLst>
                                      </p:cBhvr>
                                      <p:tavLst>
                                        <p:tav tm="0">
                                          <p:val>
                                            <p:strVal val="ppt_y"/>
                                          </p:val>
                                        </p:tav>
                                        <p:tav tm="100000">
                                          <p:val>
                                            <p:strVal val="ppt_y"/>
                                          </p:val>
                                        </p:tav>
                                      </p:tavLst>
                                    </p:anim>
                                    <p:set>
                                      <p:cBhvr>
                                        <p:cTn id="420" dur="1" fill="hold">
                                          <p:stCondLst>
                                            <p:cond delay="2999"/>
                                          </p:stCondLst>
                                        </p:cTn>
                                        <p:tgtEl>
                                          <p:spTgt spid="16"/>
                                        </p:tgtEl>
                                        <p:attrNameLst>
                                          <p:attrName>style.visibility</p:attrName>
                                        </p:attrNameLst>
                                      </p:cBhvr>
                                      <p:to>
                                        <p:strVal val="hidden"/>
                                      </p:to>
                                    </p:set>
                                  </p:childTnLst>
                                </p:cTn>
                              </p:par>
                              <p:par>
                                <p:cTn id="421" presetID="2" presetClass="exit" presetSubtype="8" fill="hold" grpId="2" nodeType="withEffect">
                                  <p:stCondLst>
                                    <p:cond delay="0"/>
                                  </p:stCondLst>
                                  <p:childTnLst>
                                    <p:anim calcmode="lin" valueType="num">
                                      <p:cBhvr additive="base">
                                        <p:cTn id="422" dur="3000"/>
                                        <p:tgtEl>
                                          <p:spTgt spid="17"/>
                                        </p:tgtEl>
                                        <p:attrNameLst>
                                          <p:attrName>ppt_x</p:attrName>
                                        </p:attrNameLst>
                                      </p:cBhvr>
                                      <p:tavLst>
                                        <p:tav tm="0">
                                          <p:val>
                                            <p:strVal val="ppt_x"/>
                                          </p:val>
                                        </p:tav>
                                        <p:tav tm="100000">
                                          <p:val>
                                            <p:strVal val="0-ppt_w/2"/>
                                          </p:val>
                                        </p:tav>
                                      </p:tavLst>
                                    </p:anim>
                                    <p:anim calcmode="lin" valueType="num">
                                      <p:cBhvr additive="base">
                                        <p:cTn id="423" dur="3000"/>
                                        <p:tgtEl>
                                          <p:spTgt spid="17"/>
                                        </p:tgtEl>
                                        <p:attrNameLst>
                                          <p:attrName>ppt_y</p:attrName>
                                        </p:attrNameLst>
                                      </p:cBhvr>
                                      <p:tavLst>
                                        <p:tav tm="0">
                                          <p:val>
                                            <p:strVal val="ppt_y"/>
                                          </p:val>
                                        </p:tav>
                                        <p:tav tm="100000">
                                          <p:val>
                                            <p:strVal val="ppt_y"/>
                                          </p:val>
                                        </p:tav>
                                      </p:tavLst>
                                    </p:anim>
                                    <p:set>
                                      <p:cBhvr>
                                        <p:cTn id="424" dur="1" fill="hold">
                                          <p:stCondLst>
                                            <p:cond delay="2999"/>
                                          </p:stCondLst>
                                        </p:cTn>
                                        <p:tgtEl>
                                          <p:spTgt spid="17"/>
                                        </p:tgtEl>
                                        <p:attrNameLst>
                                          <p:attrName>style.visibility</p:attrName>
                                        </p:attrNameLst>
                                      </p:cBhvr>
                                      <p:to>
                                        <p:strVal val="hidden"/>
                                      </p:to>
                                    </p:set>
                                  </p:childTnLst>
                                </p:cTn>
                              </p:par>
                              <p:par>
                                <p:cTn id="425" presetID="2" presetClass="exit" presetSubtype="8" fill="hold" grpId="2" nodeType="withEffect">
                                  <p:stCondLst>
                                    <p:cond delay="0"/>
                                  </p:stCondLst>
                                  <p:childTnLst>
                                    <p:anim calcmode="lin" valueType="num">
                                      <p:cBhvr additive="base">
                                        <p:cTn id="426" dur="3000"/>
                                        <p:tgtEl>
                                          <p:spTgt spid="18"/>
                                        </p:tgtEl>
                                        <p:attrNameLst>
                                          <p:attrName>ppt_x</p:attrName>
                                        </p:attrNameLst>
                                      </p:cBhvr>
                                      <p:tavLst>
                                        <p:tav tm="0">
                                          <p:val>
                                            <p:strVal val="ppt_x"/>
                                          </p:val>
                                        </p:tav>
                                        <p:tav tm="100000">
                                          <p:val>
                                            <p:strVal val="0-ppt_w/2"/>
                                          </p:val>
                                        </p:tav>
                                      </p:tavLst>
                                    </p:anim>
                                    <p:anim calcmode="lin" valueType="num">
                                      <p:cBhvr additive="base">
                                        <p:cTn id="427" dur="3000"/>
                                        <p:tgtEl>
                                          <p:spTgt spid="18"/>
                                        </p:tgtEl>
                                        <p:attrNameLst>
                                          <p:attrName>ppt_y</p:attrName>
                                        </p:attrNameLst>
                                      </p:cBhvr>
                                      <p:tavLst>
                                        <p:tav tm="0">
                                          <p:val>
                                            <p:strVal val="ppt_y"/>
                                          </p:val>
                                        </p:tav>
                                        <p:tav tm="100000">
                                          <p:val>
                                            <p:strVal val="ppt_y"/>
                                          </p:val>
                                        </p:tav>
                                      </p:tavLst>
                                    </p:anim>
                                    <p:set>
                                      <p:cBhvr>
                                        <p:cTn id="428" dur="1" fill="hold">
                                          <p:stCondLst>
                                            <p:cond delay="2999"/>
                                          </p:stCondLst>
                                        </p:cTn>
                                        <p:tgtEl>
                                          <p:spTgt spid="18"/>
                                        </p:tgtEl>
                                        <p:attrNameLst>
                                          <p:attrName>style.visibility</p:attrName>
                                        </p:attrNameLst>
                                      </p:cBhvr>
                                      <p:to>
                                        <p:strVal val="hidden"/>
                                      </p:to>
                                    </p:set>
                                  </p:childTnLst>
                                </p:cTn>
                              </p:par>
                              <p:par>
                                <p:cTn id="429" presetID="2" presetClass="exit" presetSubtype="8" fill="hold" grpId="2" nodeType="withEffect">
                                  <p:stCondLst>
                                    <p:cond delay="0"/>
                                  </p:stCondLst>
                                  <p:childTnLst>
                                    <p:anim calcmode="lin" valueType="num">
                                      <p:cBhvr additive="base">
                                        <p:cTn id="430" dur="3000"/>
                                        <p:tgtEl>
                                          <p:spTgt spid="19"/>
                                        </p:tgtEl>
                                        <p:attrNameLst>
                                          <p:attrName>ppt_x</p:attrName>
                                        </p:attrNameLst>
                                      </p:cBhvr>
                                      <p:tavLst>
                                        <p:tav tm="0">
                                          <p:val>
                                            <p:strVal val="ppt_x"/>
                                          </p:val>
                                        </p:tav>
                                        <p:tav tm="100000">
                                          <p:val>
                                            <p:strVal val="0-ppt_w/2"/>
                                          </p:val>
                                        </p:tav>
                                      </p:tavLst>
                                    </p:anim>
                                    <p:anim calcmode="lin" valueType="num">
                                      <p:cBhvr additive="base">
                                        <p:cTn id="431" dur="3000"/>
                                        <p:tgtEl>
                                          <p:spTgt spid="19"/>
                                        </p:tgtEl>
                                        <p:attrNameLst>
                                          <p:attrName>ppt_y</p:attrName>
                                        </p:attrNameLst>
                                      </p:cBhvr>
                                      <p:tavLst>
                                        <p:tav tm="0">
                                          <p:val>
                                            <p:strVal val="ppt_y"/>
                                          </p:val>
                                        </p:tav>
                                        <p:tav tm="100000">
                                          <p:val>
                                            <p:strVal val="ppt_y"/>
                                          </p:val>
                                        </p:tav>
                                      </p:tavLst>
                                    </p:anim>
                                    <p:set>
                                      <p:cBhvr>
                                        <p:cTn id="432" dur="1" fill="hold">
                                          <p:stCondLst>
                                            <p:cond delay="2999"/>
                                          </p:stCondLst>
                                        </p:cTn>
                                        <p:tgtEl>
                                          <p:spTgt spid="19"/>
                                        </p:tgtEl>
                                        <p:attrNameLst>
                                          <p:attrName>style.visibility</p:attrName>
                                        </p:attrNameLst>
                                      </p:cBhvr>
                                      <p:to>
                                        <p:strVal val="hidden"/>
                                      </p:to>
                                    </p:set>
                                  </p:childTnLst>
                                </p:cTn>
                              </p:par>
                              <p:par>
                                <p:cTn id="433" presetID="2" presetClass="exit" presetSubtype="8" fill="hold" grpId="2" nodeType="withEffect">
                                  <p:stCondLst>
                                    <p:cond delay="0"/>
                                  </p:stCondLst>
                                  <p:childTnLst>
                                    <p:anim calcmode="lin" valueType="num">
                                      <p:cBhvr additive="base">
                                        <p:cTn id="434" dur="3000"/>
                                        <p:tgtEl>
                                          <p:spTgt spid="20"/>
                                        </p:tgtEl>
                                        <p:attrNameLst>
                                          <p:attrName>ppt_x</p:attrName>
                                        </p:attrNameLst>
                                      </p:cBhvr>
                                      <p:tavLst>
                                        <p:tav tm="0">
                                          <p:val>
                                            <p:strVal val="ppt_x"/>
                                          </p:val>
                                        </p:tav>
                                        <p:tav tm="100000">
                                          <p:val>
                                            <p:strVal val="0-ppt_w/2"/>
                                          </p:val>
                                        </p:tav>
                                      </p:tavLst>
                                    </p:anim>
                                    <p:anim calcmode="lin" valueType="num">
                                      <p:cBhvr additive="base">
                                        <p:cTn id="435" dur="3000"/>
                                        <p:tgtEl>
                                          <p:spTgt spid="20"/>
                                        </p:tgtEl>
                                        <p:attrNameLst>
                                          <p:attrName>ppt_y</p:attrName>
                                        </p:attrNameLst>
                                      </p:cBhvr>
                                      <p:tavLst>
                                        <p:tav tm="0">
                                          <p:val>
                                            <p:strVal val="ppt_y"/>
                                          </p:val>
                                        </p:tav>
                                        <p:tav tm="100000">
                                          <p:val>
                                            <p:strVal val="ppt_y"/>
                                          </p:val>
                                        </p:tav>
                                      </p:tavLst>
                                    </p:anim>
                                    <p:set>
                                      <p:cBhvr>
                                        <p:cTn id="436" dur="1" fill="hold">
                                          <p:stCondLst>
                                            <p:cond delay="2999"/>
                                          </p:stCondLst>
                                        </p:cTn>
                                        <p:tgtEl>
                                          <p:spTgt spid="20"/>
                                        </p:tgtEl>
                                        <p:attrNameLst>
                                          <p:attrName>style.visibility</p:attrName>
                                        </p:attrNameLst>
                                      </p:cBhvr>
                                      <p:to>
                                        <p:strVal val="hidden"/>
                                      </p:to>
                                    </p:set>
                                  </p:childTnLst>
                                </p:cTn>
                              </p:par>
                              <p:par>
                                <p:cTn id="437" presetID="2" presetClass="exit" presetSubtype="8" fill="hold" grpId="2" nodeType="withEffect">
                                  <p:stCondLst>
                                    <p:cond delay="0"/>
                                  </p:stCondLst>
                                  <p:childTnLst>
                                    <p:anim calcmode="lin" valueType="num">
                                      <p:cBhvr additive="base">
                                        <p:cTn id="438" dur="3000"/>
                                        <p:tgtEl>
                                          <p:spTgt spid="21"/>
                                        </p:tgtEl>
                                        <p:attrNameLst>
                                          <p:attrName>ppt_x</p:attrName>
                                        </p:attrNameLst>
                                      </p:cBhvr>
                                      <p:tavLst>
                                        <p:tav tm="0">
                                          <p:val>
                                            <p:strVal val="ppt_x"/>
                                          </p:val>
                                        </p:tav>
                                        <p:tav tm="100000">
                                          <p:val>
                                            <p:strVal val="0-ppt_w/2"/>
                                          </p:val>
                                        </p:tav>
                                      </p:tavLst>
                                    </p:anim>
                                    <p:anim calcmode="lin" valueType="num">
                                      <p:cBhvr additive="base">
                                        <p:cTn id="439" dur="3000"/>
                                        <p:tgtEl>
                                          <p:spTgt spid="21"/>
                                        </p:tgtEl>
                                        <p:attrNameLst>
                                          <p:attrName>ppt_y</p:attrName>
                                        </p:attrNameLst>
                                      </p:cBhvr>
                                      <p:tavLst>
                                        <p:tav tm="0">
                                          <p:val>
                                            <p:strVal val="ppt_y"/>
                                          </p:val>
                                        </p:tav>
                                        <p:tav tm="100000">
                                          <p:val>
                                            <p:strVal val="ppt_y"/>
                                          </p:val>
                                        </p:tav>
                                      </p:tavLst>
                                    </p:anim>
                                    <p:set>
                                      <p:cBhvr>
                                        <p:cTn id="440" dur="1" fill="hold">
                                          <p:stCondLst>
                                            <p:cond delay="2999"/>
                                          </p:stCondLst>
                                        </p:cTn>
                                        <p:tgtEl>
                                          <p:spTgt spid="21"/>
                                        </p:tgtEl>
                                        <p:attrNameLst>
                                          <p:attrName>style.visibility</p:attrName>
                                        </p:attrNameLst>
                                      </p:cBhvr>
                                      <p:to>
                                        <p:strVal val="hidden"/>
                                      </p:to>
                                    </p:set>
                                  </p:childTnLst>
                                </p:cTn>
                              </p:par>
                              <p:par>
                                <p:cTn id="441" presetID="2" presetClass="exit" presetSubtype="8" fill="hold" grpId="2" nodeType="withEffect">
                                  <p:stCondLst>
                                    <p:cond delay="0"/>
                                  </p:stCondLst>
                                  <p:childTnLst>
                                    <p:anim calcmode="lin" valueType="num">
                                      <p:cBhvr additive="base">
                                        <p:cTn id="442" dur="3000"/>
                                        <p:tgtEl>
                                          <p:spTgt spid="22"/>
                                        </p:tgtEl>
                                        <p:attrNameLst>
                                          <p:attrName>ppt_x</p:attrName>
                                        </p:attrNameLst>
                                      </p:cBhvr>
                                      <p:tavLst>
                                        <p:tav tm="0">
                                          <p:val>
                                            <p:strVal val="ppt_x"/>
                                          </p:val>
                                        </p:tav>
                                        <p:tav tm="100000">
                                          <p:val>
                                            <p:strVal val="0-ppt_w/2"/>
                                          </p:val>
                                        </p:tav>
                                      </p:tavLst>
                                    </p:anim>
                                    <p:anim calcmode="lin" valueType="num">
                                      <p:cBhvr additive="base">
                                        <p:cTn id="443" dur="3000"/>
                                        <p:tgtEl>
                                          <p:spTgt spid="22"/>
                                        </p:tgtEl>
                                        <p:attrNameLst>
                                          <p:attrName>ppt_y</p:attrName>
                                        </p:attrNameLst>
                                      </p:cBhvr>
                                      <p:tavLst>
                                        <p:tav tm="0">
                                          <p:val>
                                            <p:strVal val="ppt_y"/>
                                          </p:val>
                                        </p:tav>
                                        <p:tav tm="100000">
                                          <p:val>
                                            <p:strVal val="ppt_y"/>
                                          </p:val>
                                        </p:tav>
                                      </p:tavLst>
                                    </p:anim>
                                    <p:set>
                                      <p:cBhvr>
                                        <p:cTn id="444" dur="1" fill="hold">
                                          <p:stCondLst>
                                            <p:cond delay="2999"/>
                                          </p:stCondLst>
                                        </p:cTn>
                                        <p:tgtEl>
                                          <p:spTgt spid="22"/>
                                        </p:tgtEl>
                                        <p:attrNameLst>
                                          <p:attrName>style.visibility</p:attrName>
                                        </p:attrNameLst>
                                      </p:cBhvr>
                                      <p:to>
                                        <p:strVal val="hidden"/>
                                      </p:to>
                                    </p:set>
                                  </p:childTnLst>
                                </p:cTn>
                              </p:par>
                              <p:par>
                                <p:cTn id="445" presetID="2" presetClass="exit" presetSubtype="8" fill="hold" grpId="2" nodeType="withEffect">
                                  <p:stCondLst>
                                    <p:cond delay="0"/>
                                  </p:stCondLst>
                                  <p:childTnLst>
                                    <p:anim calcmode="lin" valueType="num">
                                      <p:cBhvr additive="base">
                                        <p:cTn id="446" dur="3000"/>
                                        <p:tgtEl>
                                          <p:spTgt spid="23"/>
                                        </p:tgtEl>
                                        <p:attrNameLst>
                                          <p:attrName>ppt_x</p:attrName>
                                        </p:attrNameLst>
                                      </p:cBhvr>
                                      <p:tavLst>
                                        <p:tav tm="0">
                                          <p:val>
                                            <p:strVal val="ppt_x"/>
                                          </p:val>
                                        </p:tav>
                                        <p:tav tm="100000">
                                          <p:val>
                                            <p:strVal val="0-ppt_w/2"/>
                                          </p:val>
                                        </p:tav>
                                      </p:tavLst>
                                    </p:anim>
                                    <p:anim calcmode="lin" valueType="num">
                                      <p:cBhvr additive="base">
                                        <p:cTn id="447" dur="3000"/>
                                        <p:tgtEl>
                                          <p:spTgt spid="23"/>
                                        </p:tgtEl>
                                        <p:attrNameLst>
                                          <p:attrName>ppt_y</p:attrName>
                                        </p:attrNameLst>
                                      </p:cBhvr>
                                      <p:tavLst>
                                        <p:tav tm="0">
                                          <p:val>
                                            <p:strVal val="ppt_y"/>
                                          </p:val>
                                        </p:tav>
                                        <p:tav tm="100000">
                                          <p:val>
                                            <p:strVal val="ppt_y"/>
                                          </p:val>
                                        </p:tav>
                                      </p:tavLst>
                                    </p:anim>
                                    <p:set>
                                      <p:cBhvr>
                                        <p:cTn id="448" dur="1" fill="hold">
                                          <p:stCondLst>
                                            <p:cond delay="2999"/>
                                          </p:stCondLst>
                                        </p:cTn>
                                        <p:tgtEl>
                                          <p:spTgt spid="23"/>
                                        </p:tgtEl>
                                        <p:attrNameLst>
                                          <p:attrName>style.visibility</p:attrName>
                                        </p:attrNameLst>
                                      </p:cBhvr>
                                      <p:to>
                                        <p:strVal val="hidden"/>
                                      </p:to>
                                    </p:set>
                                  </p:childTnLst>
                                </p:cTn>
                              </p:par>
                              <p:par>
                                <p:cTn id="449" presetID="2" presetClass="exit" presetSubtype="8" fill="hold" grpId="2" nodeType="withEffect">
                                  <p:stCondLst>
                                    <p:cond delay="0"/>
                                  </p:stCondLst>
                                  <p:childTnLst>
                                    <p:anim calcmode="lin" valueType="num">
                                      <p:cBhvr additive="base">
                                        <p:cTn id="450" dur="3000"/>
                                        <p:tgtEl>
                                          <p:spTgt spid="24"/>
                                        </p:tgtEl>
                                        <p:attrNameLst>
                                          <p:attrName>ppt_x</p:attrName>
                                        </p:attrNameLst>
                                      </p:cBhvr>
                                      <p:tavLst>
                                        <p:tav tm="0">
                                          <p:val>
                                            <p:strVal val="ppt_x"/>
                                          </p:val>
                                        </p:tav>
                                        <p:tav tm="100000">
                                          <p:val>
                                            <p:strVal val="0-ppt_w/2"/>
                                          </p:val>
                                        </p:tav>
                                      </p:tavLst>
                                    </p:anim>
                                    <p:anim calcmode="lin" valueType="num">
                                      <p:cBhvr additive="base">
                                        <p:cTn id="451" dur="3000"/>
                                        <p:tgtEl>
                                          <p:spTgt spid="24"/>
                                        </p:tgtEl>
                                        <p:attrNameLst>
                                          <p:attrName>ppt_y</p:attrName>
                                        </p:attrNameLst>
                                      </p:cBhvr>
                                      <p:tavLst>
                                        <p:tav tm="0">
                                          <p:val>
                                            <p:strVal val="ppt_y"/>
                                          </p:val>
                                        </p:tav>
                                        <p:tav tm="100000">
                                          <p:val>
                                            <p:strVal val="ppt_y"/>
                                          </p:val>
                                        </p:tav>
                                      </p:tavLst>
                                    </p:anim>
                                    <p:set>
                                      <p:cBhvr>
                                        <p:cTn id="452" dur="1" fill="hold">
                                          <p:stCondLst>
                                            <p:cond delay="2999"/>
                                          </p:stCondLst>
                                        </p:cTn>
                                        <p:tgtEl>
                                          <p:spTgt spid="24"/>
                                        </p:tgtEl>
                                        <p:attrNameLst>
                                          <p:attrName>style.visibility</p:attrName>
                                        </p:attrNameLst>
                                      </p:cBhvr>
                                      <p:to>
                                        <p:strVal val="hidden"/>
                                      </p:to>
                                    </p:set>
                                  </p:childTnLst>
                                </p:cTn>
                              </p:par>
                              <p:par>
                                <p:cTn id="453" presetID="2" presetClass="exit" presetSubtype="8" fill="hold" grpId="2" nodeType="withEffect">
                                  <p:stCondLst>
                                    <p:cond delay="0"/>
                                  </p:stCondLst>
                                  <p:childTnLst>
                                    <p:anim calcmode="lin" valueType="num">
                                      <p:cBhvr additive="base">
                                        <p:cTn id="454" dur="3000"/>
                                        <p:tgtEl>
                                          <p:spTgt spid="25"/>
                                        </p:tgtEl>
                                        <p:attrNameLst>
                                          <p:attrName>ppt_x</p:attrName>
                                        </p:attrNameLst>
                                      </p:cBhvr>
                                      <p:tavLst>
                                        <p:tav tm="0">
                                          <p:val>
                                            <p:strVal val="ppt_x"/>
                                          </p:val>
                                        </p:tav>
                                        <p:tav tm="100000">
                                          <p:val>
                                            <p:strVal val="0-ppt_w/2"/>
                                          </p:val>
                                        </p:tav>
                                      </p:tavLst>
                                    </p:anim>
                                    <p:anim calcmode="lin" valueType="num">
                                      <p:cBhvr additive="base">
                                        <p:cTn id="455" dur="3000"/>
                                        <p:tgtEl>
                                          <p:spTgt spid="25"/>
                                        </p:tgtEl>
                                        <p:attrNameLst>
                                          <p:attrName>ppt_y</p:attrName>
                                        </p:attrNameLst>
                                      </p:cBhvr>
                                      <p:tavLst>
                                        <p:tav tm="0">
                                          <p:val>
                                            <p:strVal val="ppt_y"/>
                                          </p:val>
                                        </p:tav>
                                        <p:tav tm="100000">
                                          <p:val>
                                            <p:strVal val="ppt_y"/>
                                          </p:val>
                                        </p:tav>
                                      </p:tavLst>
                                    </p:anim>
                                    <p:set>
                                      <p:cBhvr>
                                        <p:cTn id="456" dur="1" fill="hold">
                                          <p:stCondLst>
                                            <p:cond delay="2999"/>
                                          </p:stCondLst>
                                        </p:cTn>
                                        <p:tgtEl>
                                          <p:spTgt spid="25"/>
                                        </p:tgtEl>
                                        <p:attrNameLst>
                                          <p:attrName>style.visibility</p:attrName>
                                        </p:attrNameLst>
                                      </p:cBhvr>
                                      <p:to>
                                        <p:strVal val="hidden"/>
                                      </p:to>
                                    </p:set>
                                  </p:childTnLst>
                                </p:cTn>
                              </p:par>
                              <p:par>
                                <p:cTn id="457" presetID="2" presetClass="exit" presetSubtype="8" fill="hold" grpId="2" nodeType="withEffect">
                                  <p:stCondLst>
                                    <p:cond delay="0"/>
                                  </p:stCondLst>
                                  <p:childTnLst>
                                    <p:anim calcmode="lin" valueType="num">
                                      <p:cBhvr additive="base">
                                        <p:cTn id="458" dur="3000"/>
                                        <p:tgtEl>
                                          <p:spTgt spid="26"/>
                                        </p:tgtEl>
                                        <p:attrNameLst>
                                          <p:attrName>ppt_x</p:attrName>
                                        </p:attrNameLst>
                                      </p:cBhvr>
                                      <p:tavLst>
                                        <p:tav tm="0">
                                          <p:val>
                                            <p:strVal val="ppt_x"/>
                                          </p:val>
                                        </p:tav>
                                        <p:tav tm="100000">
                                          <p:val>
                                            <p:strVal val="0-ppt_w/2"/>
                                          </p:val>
                                        </p:tav>
                                      </p:tavLst>
                                    </p:anim>
                                    <p:anim calcmode="lin" valueType="num">
                                      <p:cBhvr additive="base">
                                        <p:cTn id="459" dur="3000"/>
                                        <p:tgtEl>
                                          <p:spTgt spid="26"/>
                                        </p:tgtEl>
                                        <p:attrNameLst>
                                          <p:attrName>ppt_y</p:attrName>
                                        </p:attrNameLst>
                                      </p:cBhvr>
                                      <p:tavLst>
                                        <p:tav tm="0">
                                          <p:val>
                                            <p:strVal val="ppt_y"/>
                                          </p:val>
                                        </p:tav>
                                        <p:tav tm="100000">
                                          <p:val>
                                            <p:strVal val="ppt_y"/>
                                          </p:val>
                                        </p:tav>
                                      </p:tavLst>
                                    </p:anim>
                                    <p:set>
                                      <p:cBhvr>
                                        <p:cTn id="460" dur="1" fill="hold">
                                          <p:stCondLst>
                                            <p:cond delay="2999"/>
                                          </p:stCondLst>
                                        </p:cTn>
                                        <p:tgtEl>
                                          <p:spTgt spid="26"/>
                                        </p:tgtEl>
                                        <p:attrNameLst>
                                          <p:attrName>style.visibility</p:attrName>
                                        </p:attrNameLst>
                                      </p:cBhvr>
                                      <p:to>
                                        <p:strVal val="hidden"/>
                                      </p:to>
                                    </p:set>
                                  </p:childTnLst>
                                </p:cTn>
                              </p:par>
                              <p:par>
                                <p:cTn id="461" presetID="2" presetClass="exit" presetSubtype="8" fill="hold" grpId="2" nodeType="withEffect">
                                  <p:stCondLst>
                                    <p:cond delay="0"/>
                                  </p:stCondLst>
                                  <p:childTnLst>
                                    <p:anim calcmode="lin" valueType="num">
                                      <p:cBhvr additive="base">
                                        <p:cTn id="462" dur="3000"/>
                                        <p:tgtEl>
                                          <p:spTgt spid="27"/>
                                        </p:tgtEl>
                                        <p:attrNameLst>
                                          <p:attrName>ppt_x</p:attrName>
                                        </p:attrNameLst>
                                      </p:cBhvr>
                                      <p:tavLst>
                                        <p:tav tm="0">
                                          <p:val>
                                            <p:strVal val="ppt_x"/>
                                          </p:val>
                                        </p:tav>
                                        <p:tav tm="100000">
                                          <p:val>
                                            <p:strVal val="0-ppt_w/2"/>
                                          </p:val>
                                        </p:tav>
                                      </p:tavLst>
                                    </p:anim>
                                    <p:anim calcmode="lin" valueType="num">
                                      <p:cBhvr additive="base">
                                        <p:cTn id="463" dur="3000"/>
                                        <p:tgtEl>
                                          <p:spTgt spid="27"/>
                                        </p:tgtEl>
                                        <p:attrNameLst>
                                          <p:attrName>ppt_y</p:attrName>
                                        </p:attrNameLst>
                                      </p:cBhvr>
                                      <p:tavLst>
                                        <p:tav tm="0">
                                          <p:val>
                                            <p:strVal val="ppt_y"/>
                                          </p:val>
                                        </p:tav>
                                        <p:tav tm="100000">
                                          <p:val>
                                            <p:strVal val="ppt_y"/>
                                          </p:val>
                                        </p:tav>
                                      </p:tavLst>
                                    </p:anim>
                                    <p:set>
                                      <p:cBhvr>
                                        <p:cTn id="464" dur="1" fill="hold">
                                          <p:stCondLst>
                                            <p:cond delay="2999"/>
                                          </p:stCondLst>
                                        </p:cTn>
                                        <p:tgtEl>
                                          <p:spTgt spid="27"/>
                                        </p:tgtEl>
                                        <p:attrNameLst>
                                          <p:attrName>style.visibility</p:attrName>
                                        </p:attrNameLst>
                                      </p:cBhvr>
                                      <p:to>
                                        <p:strVal val="hidden"/>
                                      </p:to>
                                    </p:set>
                                  </p:childTnLst>
                                </p:cTn>
                              </p:par>
                              <p:par>
                                <p:cTn id="465" presetID="2" presetClass="exit" presetSubtype="8" fill="hold" grpId="2" nodeType="withEffect">
                                  <p:stCondLst>
                                    <p:cond delay="0"/>
                                  </p:stCondLst>
                                  <p:childTnLst>
                                    <p:anim calcmode="lin" valueType="num">
                                      <p:cBhvr additive="base">
                                        <p:cTn id="466" dur="3000"/>
                                        <p:tgtEl>
                                          <p:spTgt spid="28"/>
                                        </p:tgtEl>
                                        <p:attrNameLst>
                                          <p:attrName>ppt_x</p:attrName>
                                        </p:attrNameLst>
                                      </p:cBhvr>
                                      <p:tavLst>
                                        <p:tav tm="0">
                                          <p:val>
                                            <p:strVal val="ppt_x"/>
                                          </p:val>
                                        </p:tav>
                                        <p:tav tm="100000">
                                          <p:val>
                                            <p:strVal val="0-ppt_w/2"/>
                                          </p:val>
                                        </p:tav>
                                      </p:tavLst>
                                    </p:anim>
                                    <p:anim calcmode="lin" valueType="num">
                                      <p:cBhvr additive="base">
                                        <p:cTn id="467" dur="3000"/>
                                        <p:tgtEl>
                                          <p:spTgt spid="28"/>
                                        </p:tgtEl>
                                        <p:attrNameLst>
                                          <p:attrName>ppt_y</p:attrName>
                                        </p:attrNameLst>
                                      </p:cBhvr>
                                      <p:tavLst>
                                        <p:tav tm="0">
                                          <p:val>
                                            <p:strVal val="ppt_y"/>
                                          </p:val>
                                        </p:tav>
                                        <p:tav tm="100000">
                                          <p:val>
                                            <p:strVal val="ppt_y"/>
                                          </p:val>
                                        </p:tav>
                                      </p:tavLst>
                                    </p:anim>
                                    <p:set>
                                      <p:cBhvr>
                                        <p:cTn id="468" dur="1" fill="hold">
                                          <p:stCondLst>
                                            <p:cond delay="2999"/>
                                          </p:stCondLst>
                                        </p:cTn>
                                        <p:tgtEl>
                                          <p:spTgt spid="28"/>
                                        </p:tgtEl>
                                        <p:attrNameLst>
                                          <p:attrName>style.visibility</p:attrName>
                                        </p:attrNameLst>
                                      </p:cBhvr>
                                      <p:to>
                                        <p:strVal val="hidden"/>
                                      </p:to>
                                    </p:set>
                                  </p:childTnLst>
                                </p:cTn>
                              </p:par>
                              <p:par>
                                <p:cTn id="469" presetID="2" presetClass="exit" presetSubtype="8" fill="hold" grpId="2" nodeType="withEffect">
                                  <p:stCondLst>
                                    <p:cond delay="0"/>
                                  </p:stCondLst>
                                  <p:childTnLst>
                                    <p:anim calcmode="lin" valueType="num">
                                      <p:cBhvr additive="base">
                                        <p:cTn id="470" dur="3000"/>
                                        <p:tgtEl>
                                          <p:spTgt spid="29"/>
                                        </p:tgtEl>
                                        <p:attrNameLst>
                                          <p:attrName>ppt_x</p:attrName>
                                        </p:attrNameLst>
                                      </p:cBhvr>
                                      <p:tavLst>
                                        <p:tav tm="0">
                                          <p:val>
                                            <p:strVal val="ppt_x"/>
                                          </p:val>
                                        </p:tav>
                                        <p:tav tm="100000">
                                          <p:val>
                                            <p:strVal val="0-ppt_w/2"/>
                                          </p:val>
                                        </p:tav>
                                      </p:tavLst>
                                    </p:anim>
                                    <p:anim calcmode="lin" valueType="num">
                                      <p:cBhvr additive="base">
                                        <p:cTn id="471" dur="3000"/>
                                        <p:tgtEl>
                                          <p:spTgt spid="29"/>
                                        </p:tgtEl>
                                        <p:attrNameLst>
                                          <p:attrName>ppt_y</p:attrName>
                                        </p:attrNameLst>
                                      </p:cBhvr>
                                      <p:tavLst>
                                        <p:tav tm="0">
                                          <p:val>
                                            <p:strVal val="ppt_y"/>
                                          </p:val>
                                        </p:tav>
                                        <p:tav tm="100000">
                                          <p:val>
                                            <p:strVal val="ppt_y"/>
                                          </p:val>
                                        </p:tav>
                                      </p:tavLst>
                                    </p:anim>
                                    <p:set>
                                      <p:cBhvr>
                                        <p:cTn id="472" dur="1" fill="hold">
                                          <p:stCondLst>
                                            <p:cond delay="2999"/>
                                          </p:stCondLst>
                                        </p:cTn>
                                        <p:tgtEl>
                                          <p:spTgt spid="29"/>
                                        </p:tgtEl>
                                        <p:attrNameLst>
                                          <p:attrName>style.visibility</p:attrName>
                                        </p:attrNameLst>
                                      </p:cBhvr>
                                      <p:to>
                                        <p:strVal val="hidden"/>
                                      </p:to>
                                    </p:set>
                                  </p:childTnLst>
                                </p:cTn>
                              </p:par>
                              <p:par>
                                <p:cTn id="473" presetID="2" presetClass="exit" presetSubtype="8" fill="hold" grpId="2" nodeType="withEffect">
                                  <p:stCondLst>
                                    <p:cond delay="0"/>
                                  </p:stCondLst>
                                  <p:childTnLst>
                                    <p:anim calcmode="lin" valueType="num">
                                      <p:cBhvr additive="base">
                                        <p:cTn id="474" dur="3000"/>
                                        <p:tgtEl>
                                          <p:spTgt spid="30"/>
                                        </p:tgtEl>
                                        <p:attrNameLst>
                                          <p:attrName>ppt_x</p:attrName>
                                        </p:attrNameLst>
                                      </p:cBhvr>
                                      <p:tavLst>
                                        <p:tav tm="0">
                                          <p:val>
                                            <p:strVal val="ppt_x"/>
                                          </p:val>
                                        </p:tav>
                                        <p:tav tm="100000">
                                          <p:val>
                                            <p:strVal val="0-ppt_w/2"/>
                                          </p:val>
                                        </p:tav>
                                      </p:tavLst>
                                    </p:anim>
                                    <p:anim calcmode="lin" valueType="num">
                                      <p:cBhvr additive="base">
                                        <p:cTn id="475" dur="3000"/>
                                        <p:tgtEl>
                                          <p:spTgt spid="30"/>
                                        </p:tgtEl>
                                        <p:attrNameLst>
                                          <p:attrName>ppt_y</p:attrName>
                                        </p:attrNameLst>
                                      </p:cBhvr>
                                      <p:tavLst>
                                        <p:tav tm="0">
                                          <p:val>
                                            <p:strVal val="ppt_y"/>
                                          </p:val>
                                        </p:tav>
                                        <p:tav tm="100000">
                                          <p:val>
                                            <p:strVal val="ppt_y"/>
                                          </p:val>
                                        </p:tav>
                                      </p:tavLst>
                                    </p:anim>
                                    <p:set>
                                      <p:cBhvr>
                                        <p:cTn id="476" dur="1" fill="hold">
                                          <p:stCondLst>
                                            <p:cond delay="2999"/>
                                          </p:stCondLst>
                                        </p:cTn>
                                        <p:tgtEl>
                                          <p:spTgt spid="30"/>
                                        </p:tgtEl>
                                        <p:attrNameLst>
                                          <p:attrName>style.visibility</p:attrName>
                                        </p:attrNameLst>
                                      </p:cBhvr>
                                      <p:to>
                                        <p:strVal val="hidden"/>
                                      </p:to>
                                    </p:set>
                                  </p:childTnLst>
                                </p:cTn>
                              </p:par>
                              <p:par>
                                <p:cTn id="477" presetID="2" presetClass="exit" presetSubtype="2" fill="hold" grpId="2" nodeType="withEffect">
                                  <p:stCondLst>
                                    <p:cond delay="0"/>
                                  </p:stCondLst>
                                  <p:childTnLst>
                                    <p:anim calcmode="lin" valueType="num">
                                      <p:cBhvr additive="base">
                                        <p:cTn id="478" dur="3000"/>
                                        <p:tgtEl>
                                          <p:spTgt spid="31"/>
                                        </p:tgtEl>
                                        <p:attrNameLst>
                                          <p:attrName>ppt_x</p:attrName>
                                        </p:attrNameLst>
                                      </p:cBhvr>
                                      <p:tavLst>
                                        <p:tav tm="0">
                                          <p:val>
                                            <p:strVal val="ppt_x"/>
                                          </p:val>
                                        </p:tav>
                                        <p:tav tm="100000">
                                          <p:val>
                                            <p:strVal val="1+ppt_w/2"/>
                                          </p:val>
                                        </p:tav>
                                      </p:tavLst>
                                    </p:anim>
                                    <p:anim calcmode="lin" valueType="num">
                                      <p:cBhvr additive="base">
                                        <p:cTn id="479" dur="3000"/>
                                        <p:tgtEl>
                                          <p:spTgt spid="31"/>
                                        </p:tgtEl>
                                        <p:attrNameLst>
                                          <p:attrName>ppt_y</p:attrName>
                                        </p:attrNameLst>
                                      </p:cBhvr>
                                      <p:tavLst>
                                        <p:tav tm="0">
                                          <p:val>
                                            <p:strVal val="ppt_y"/>
                                          </p:val>
                                        </p:tav>
                                        <p:tav tm="100000">
                                          <p:val>
                                            <p:strVal val="ppt_y"/>
                                          </p:val>
                                        </p:tav>
                                      </p:tavLst>
                                    </p:anim>
                                    <p:set>
                                      <p:cBhvr>
                                        <p:cTn id="480" dur="1" fill="hold">
                                          <p:stCondLst>
                                            <p:cond delay="2999"/>
                                          </p:stCondLst>
                                        </p:cTn>
                                        <p:tgtEl>
                                          <p:spTgt spid="31"/>
                                        </p:tgtEl>
                                        <p:attrNameLst>
                                          <p:attrName>style.visibility</p:attrName>
                                        </p:attrNameLst>
                                      </p:cBhvr>
                                      <p:to>
                                        <p:strVal val="hidden"/>
                                      </p:to>
                                    </p:set>
                                  </p:childTnLst>
                                </p:cTn>
                              </p:par>
                              <p:par>
                                <p:cTn id="481" presetID="2" presetClass="exit" presetSubtype="2" fill="hold" grpId="2" nodeType="withEffect">
                                  <p:stCondLst>
                                    <p:cond delay="0"/>
                                  </p:stCondLst>
                                  <p:childTnLst>
                                    <p:anim calcmode="lin" valueType="num">
                                      <p:cBhvr additive="base">
                                        <p:cTn id="482" dur="3000"/>
                                        <p:tgtEl>
                                          <p:spTgt spid="32"/>
                                        </p:tgtEl>
                                        <p:attrNameLst>
                                          <p:attrName>ppt_x</p:attrName>
                                        </p:attrNameLst>
                                      </p:cBhvr>
                                      <p:tavLst>
                                        <p:tav tm="0">
                                          <p:val>
                                            <p:strVal val="ppt_x"/>
                                          </p:val>
                                        </p:tav>
                                        <p:tav tm="100000">
                                          <p:val>
                                            <p:strVal val="1+ppt_w/2"/>
                                          </p:val>
                                        </p:tav>
                                      </p:tavLst>
                                    </p:anim>
                                    <p:anim calcmode="lin" valueType="num">
                                      <p:cBhvr additive="base">
                                        <p:cTn id="483" dur="3000"/>
                                        <p:tgtEl>
                                          <p:spTgt spid="32"/>
                                        </p:tgtEl>
                                        <p:attrNameLst>
                                          <p:attrName>ppt_y</p:attrName>
                                        </p:attrNameLst>
                                      </p:cBhvr>
                                      <p:tavLst>
                                        <p:tav tm="0">
                                          <p:val>
                                            <p:strVal val="ppt_y"/>
                                          </p:val>
                                        </p:tav>
                                        <p:tav tm="100000">
                                          <p:val>
                                            <p:strVal val="ppt_y"/>
                                          </p:val>
                                        </p:tav>
                                      </p:tavLst>
                                    </p:anim>
                                    <p:set>
                                      <p:cBhvr>
                                        <p:cTn id="484" dur="1" fill="hold">
                                          <p:stCondLst>
                                            <p:cond delay="2999"/>
                                          </p:stCondLst>
                                        </p:cTn>
                                        <p:tgtEl>
                                          <p:spTgt spid="32"/>
                                        </p:tgtEl>
                                        <p:attrNameLst>
                                          <p:attrName>style.visibility</p:attrName>
                                        </p:attrNameLst>
                                      </p:cBhvr>
                                      <p:to>
                                        <p:strVal val="hidden"/>
                                      </p:to>
                                    </p:set>
                                  </p:childTnLst>
                                </p:cTn>
                              </p:par>
                              <p:par>
                                <p:cTn id="485" presetID="2" presetClass="exit" presetSubtype="2" fill="hold" grpId="2" nodeType="withEffect">
                                  <p:stCondLst>
                                    <p:cond delay="0"/>
                                  </p:stCondLst>
                                  <p:childTnLst>
                                    <p:anim calcmode="lin" valueType="num">
                                      <p:cBhvr additive="base">
                                        <p:cTn id="486" dur="3000"/>
                                        <p:tgtEl>
                                          <p:spTgt spid="33"/>
                                        </p:tgtEl>
                                        <p:attrNameLst>
                                          <p:attrName>ppt_x</p:attrName>
                                        </p:attrNameLst>
                                      </p:cBhvr>
                                      <p:tavLst>
                                        <p:tav tm="0">
                                          <p:val>
                                            <p:strVal val="ppt_x"/>
                                          </p:val>
                                        </p:tav>
                                        <p:tav tm="100000">
                                          <p:val>
                                            <p:strVal val="1+ppt_w/2"/>
                                          </p:val>
                                        </p:tav>
                                      </p:tavLst>
                                    </p:anim>
                                    <p:anim calcmode="lin" valueType="num">
                                      <p:cBhvr additive="base">
                                        <p:cTn id="487" dur="3000"/>
                                        <p:tgtEl>
                                          <p:spTgt spid="33"/>
                                        </p:tgtEl>
                                        <p:attrNameLst>
                                          <p:attrName>ppt_y</p:attrName>
                                        </p:attrNameLst>
                                      </p:cBhvr>
                                      <p:tavLst>
                                        <p:tav tm="0">
                                          <p:val>
                                            <p:strVal val="ppt_y"/>
                                          </p:val>
                                        </p:tav>
                                        <p:tav tm="100000">
                                          <p:val>
                                            <p:strVal val="ppt_y"/>
                                          </p:val>
                                        </p:tav>
                                      </p:tavLst>
                                    </p:anim>
                                    <p:set>
                                      <p:cBhvr>
                                        <p:cTn id="488" dur="1" fill="hold">
                                          <p:stCondLst>
                                            <p:cond delay="2999"/>
                                          </p:stCondLst>
                                        </p:cTn>
                                        <p:tgtEl>
                                          <p:spTgt spid="33"/>
                                        </p:tgtEl>
                                        <p:attrNameLst>
                                          <p:attrName>style.visibility</p:attrName>
                                        </p:attrNameLst>
                                      </p:cBhvr>
                                      <p:to>
                                        <p:strVal val="hidden"/>
                                      </p:to>
                                    </p:set>
                                  </p:childTnLst>
                                </p:cTn>
                              </p:par>
                              <p:par>
                                <p:cTn id="489" presetID="2" presetClass="exit" presetSubtype="2" fill="hold" grpId="2" nodeType="withEffect">
                                  <p:stCondLst>
                                    <p:cond delay="0"/>
                                  </p:stCondLst>
                                  <p:childTnLst>
                                    <p:anim calcmode="lin" valueType="num">
                                      <p:cBhvr additive="base">
                                        <p:cTn id="490" dur="3000"/>
                                        <p:tgtEl>
                                          <p:spTgt spid="34"/>
                                        </p:tgtEl>
                                        <p:attrNameLst>
                                          <p:attrName>ppt_x</p:attrName>
                                        </p:attrNameLst>
                                      </p:cBhvr>
                                      <p:tavLst>
                                        <p:tav tm="0">
                                          <p:val>
                                            <p:strVal val="ppt_x"/>
                                          </p:val>
                                        </p:tav>
                                        <p:tav tm="100000">
                                          <p:val>
                                            <p:strVal val="1+ppt_w/2"/>
                                          </p:val>
                                        </p:tav>
                                      </p:tavLst>
                                    </p:anim>
                                    <p:anim calcmode="lin" valueType="num">
                                      <p:cBhvr additive="base">
                                        <p:cTn id="491" dur="3000"/>
                                        <p:tgtEl>
                                          <p:spTgt spid="34"/>
                                        </p:tgtEl>
                                        <p:attrNameLst>
                                          <p:attrName>ppt_y</p:attrName>
                                        </p:attrNameLst>
                                      </p:cBhvr>
                                      <p:tavLst>
                                        <p:tav tm="0">
                                          <p:val>
                                            <p:strVal val="ppt_y"/>
                                          </p:val>
                                        </p:tav>
                                        <p:tav tm="100000">
                                          <p:val>
                                            <p:strVal val="ppt_y"/>
                                          </p:val>
                                        </p:tav>
                                      </p:tavLst>
                                    </p:anim>
                                    <p:set>
                                      <p:cBhvr>
                                        <p:cTn id="492" dur="1" fill="hold">
                                          <p:stCondLst>
                                            <p:cond delay="2999"/>
                                          </p:stCondLst>
                                        </p:cTn>
                                        <p:tgtEl>
                                          <p:spTgt spid="34"/>
                                        </p:tgtEl>
                                        <p:attrNameLst>
                                          <p:attrName>style.visibility</p:attrName>
                                        </p:attrNameLst>
                                      </p:cBhvr>
                                      <p:to>
                                        <p:strVal val="hidden"/>
                                      </p:to>
                                    </p:set>
                                  </p:childTnLst>
                                </p:cTn>
                              </p:par>
                              <p:par>
                                <p:cTn id="493" presetID="2" presetClass="exit" presetSubtype="2" fill="hold" grpId="2" nodeType="withEffect">
                                  <p:stCondLst>
                                    <p:cond delay="0"/>
                                  </p:stCondLst>
                                  <p:childTnLst>
                                    <p:anim calcmode="lin" valueType="num">
                                      <p:cBhvr additive="base">
                                        <p:cTn id="494" dur="3000"/>
                                        <p:tgtEl>
                                          <p:spTgt spid="35"/>
                                        </p:tgtEl>
                                        <p:attrNameLst>
                                          <p:attrName>ppt_x</p:attrName>
                                        </p:attrNameLst>
                                      </p:cBhvr>
                                      <p:tavLst>
                                        <p:tav tm="0">
                                          <p:val>
                                            <p:strVal val="ppt_x"/>
                                          </p:val>
                                        </p:tav>
                                        <p:tav tm="100000">
                                          <p:val>
                                            <p:strVal val="1+ppt_w/2"/>
                                          </p:val>
                                        </p:tav>
                                      </p:tavLst>
                                    </p:anim>
                                    <p:anim calcmode="lin" valueType="num">
                                      <p:cBhvr additive="base">
                                        <p:cTn id="495" dur="3000"/>
                                        <p:tgtEl>
                                          <p:spTgt spid="35"/>
                                        </p:tgtEl>
                                        <p:attrNameLst>
                                          <p:attrName>ppt_y</p:attrName>
                                        </p:attrNameLst>
                                      </p:cBhvr>
                                      <p:tavLst>
                                        <p:tav tm="0">
                                          <p:val>
                                            <p:strVal val="ppt_y"/>
                                          </p:val>
                                        </p:tav>
                                        <p:tav tm="100000">
                                          <p:val>
                                            <p:strVal val="ppt_y"/>
                                          </p:val>
                                        </p:tav>
                                      </p:tavLst>
                                    </p:anim>
                                    <p:set>
                                      <p:cBhvr>
                                        <p:cTn id="496" dur="1" fill="hold">
                                          <p:stCondLst>
                                            <p:cond delay="2999"/>
                                          </p:stCondLst>
                                        </p:cTn>
                                        <p:tgtEl>
                                          <p:spTgt spid="35"/>
                                        </p:tgtEl>
                                        <p:attrNameLst>
                                          <p:attrName>style.visibility</p:attrName>
                                        </p:attrNameLst>
                                      </p:cBhvr>
                                      <p:to>
                                        <p:strVal val="hidden"/>
                                      </p:to>
                                    </p:set>
                                  </p:childTnLst>
                                </p:cTn>
                              </p:par>
                              <p:par>
                                <p:cTn id="497" presetID="2" presetClass="exit" presetSubtype="2" fill="hold" grpId="2" nodeType="withEffect">
                                  <p:stCondLst>
                                    <p:cond delay="0"/>
                                  </p:stCondLst>
                                  <p:childTnLst>
                                    <p:anim calcmode="lin" valueType="num">
                                      <p:cBhvr additive="base">
                                        <p:cTn id="498" dur="3000"/>
                                        <p:tgtEl>
                                          <p:spTgt spid="36"/>
                                        </p:tgtEl>
                                        <p:attrNameLst>
                                          <p:attrName>ppt_x</p:attrName>
                                        </p:attrNameLst>
                                      </p:cBhvr>
                                      <p:tavLst>
                                        <p:tav tm="0">
                                          <p:val>
                                            <p:strVal val="ppt_x"/>
                                          </p:val>
                                        </p:tav>
                                        <p:tav tm="100000">
                                          <p:val>
                                            <p:strVal val="1+ppt_w/2"/>
                                          </p:val>
                                        </p:tav>
                                      </p:tavLst>
                                    </p:anim>
                                    <p:anim calcmode="lin" valueType="num">
                                      <p:cBhvr additive="base">
                                        <p:cTn id="499" dur="3000"/>
                                        <p:tgtEl>
                                          <p:spTgt spid="36"/>
                                        </p:tgtEl>
                                        <p:attrNameLst>
                                          <p:attrName>ppt_y</p:attrName>
                                        </p:attrNameLst>
                                      </p:cBhvr>
                                      <p:tavLst>
                                        <p:tav tm="0">
                                          <p:val>
                                            <p:strVal val="ppt_y"/>
                                          </p:val>
                                        </p:tav>
                                        <p:tav tm="100000">
                                          <p:val>
                                            <p:strVal val="ppt_y"/>
                                          </p:val>
                                        </p:tav>
                                      </p:tavLst>
                                    </p:anim>
                                    <p:set>
                                      <p:cBhvr>
                                        <p:cTn id="500" dur="1" fill="hold">
                                          <p:stCondLst>
                                            <p:cond delay="2999"/>
                                          </p:stCondLst>
                                        </p:cTn>
                                        <p:tgtEl>
                                          <p:spTgt spid="36"/>
                                        </p:tgtEl>
                                        <p:attrNameLst>
                                          <p:attrName>style.visibility</p:attrName>
                                        </p:attrNameLst>
                                      </p:cBhvr>
                                      <p:to>
                                        <p:strVal val="hidden"/>
                                      </p:to>
                                    </p:set>
                                  </p:childTnLst>
                                </p:cTn>
                              </p:par>
                              <p:par>
                                <p:cTn id="501" presetID="2" presetClass="exit" presetSubtype="2" fill="hold" grpId="2" nodeType="withEffect">
                                  <p:stCondLst>
                                    <p:cond delay="0"/>
                                  </p:stCondLst>
                                  <p:childTnLst>
                                    <p:anim calcmode="lin" valueType="num">
                                      <p:cBhvr additive="base">
                                        <p:cTn id="502" dur="3000"/>
                                        <p:tgtEl>
                                          <p:spTgt spid="37"/>
                                        </p:tgtEl>
                                        <p:attrNameLst>
                                          <p:attrName>ppt_x</p:attrName>
                                        </p:attrNameLst>
                                      </p:cBhvr>
                                      <p:tavLst>
                                        <p:tav tm="0">
                                          <p:val>
                                            <p:strVal val="ppt_x"/>
                                          </p:val>
                                        </p:tav>
                                        <p:tav tm="100000">
                                          <p:val>
                                            <p:strVal val="1+ppt_w/2"/>
                                          </p:val>
                                        </p:tav>
                                      </p:tavLst>
                                    </p:anim>
                                    <p:anim calcmode="lin" valueType="num">
                                      <p:cBhvr additive="base">
                                        <p:cTn id="503" dur="3000"/>
                                        <p:tgtEl>
                                          <p:spTgt spid="37"/>
                                        </p:tgtEl>
                                        <p:attrNameLst>
                                          <p:attrName>ppt_y</p:attrName>
                                        </p:attrNameLst>
                                      </p:cBhvr>
                                      <p:tavLst>
                                        <p:tav tm="0">
                                          <p:val>
                                            <p:strVal val="ppt_y"/>
                                          </p:val>
                                        </p:tav>
                                        <p:tav tm="100000">
                                          <p:val>
                                            <p:strVal val="ppt_y"/>
                                          </p:val>
                                        </p:tav>
                                      </p:tavLst>
                                    </p:anim>
                                    <p:set>
                                      <p:cBhvr>
                                        <p:cTn id="504" dur="1" fill="hold">
                                          <p:stCondLst>
                                            <p:cond delay="2999"/>
                                          </p:stCondLst>
                                        </p:cTn>
                                        <p:tgtEl>
                                          <p:spTgt spid="37"/>
                                        </p:tgtEl>
                                        <p:attrNameLst>
                                          <p:attrName>style.visibility</p:attrName>
                                        </p:attrNameLst>
                                      </p:cBhvr>
                                      <p:to>
                                        <p:strVal val="hidden"/>
                                      </p:to>
                                    </p:set>
                                  </p:childTnLst>
                                </p:cTn>
                              </p:par>
                              <p:par>
                                <p:cTn id="505" presetID="2" presetClass="exit" presetSubtype="2" fill="hold" grpId="2" nodeType="withEffect">
                                  <p:stCondLst>
                                    <p:cond delay="0"/>
                                  </p:stCondLst>
                                  <p:childTnLst>
                                    <p:anim calcmode="lin" valueType="num">
                                      <p:cBhvr additive="base">
                                        <p:cTn id="506" dur="3000"/>
                                        <p:tgtEl>
                                          <p:spTgt spid="38"/>
                                        </p:tgtEl>
                                        <p:attrNameLst>
                                          <p:attrName>ppt_x</p:attrName>
                                        </p:attrNameLst>
                                      </p:cBhvr>
                                      <p:tavLst>
                                        <p:tav tm="0">
                                          <p:val>
                                            <p:strVal val="ppt_x"/>
                                          </p:val>
                                        </p:tav>
                                        <p:tav tm="100000">
                                          <p:val>
                                            <p:strVal val="1+ppt_w/2"/>
                                          </p:val>
                                        </p:tav>
                                      </p:tavLst>
                                    </p:anim>
                                    <p:anim calcmode="lin" valueType="num">
                                      <p:cBhvr additive="base">
                                        <p:cTn id="507" dur="3000"/>
                                        <p:tgtEl>
                                          <p:spTgt spid="38"/>
                                        </p:tgtEl>
                                        <p:attrNameLst>
                                          <p:attrName>ppt_y</p:attrName>
                                        </p:attrNameLst>
                                      </p:cBhvr>
                                      <p:tavLst>
                                        <p:tav tm="0">
                                          <p:val>
                                            <p:strVal val="ppt_y"/>
                                          </p:val>
                                        </p:tav>
                                        <p:tav tm="100000">
                                          <p:val>
                                            <p:strVal val="ppt_y"/>
                                          </p:val>
                                        </p:tav>
                                      </p:tavLst>
                                    </p:anim>
                                    <p:set>
                                      <p:cBhvr>
                                        <p:cTn id="508" dur="1" fill="hold">
                                          <p:stCondLst>
                                            <p:cond delay="2999"/>
                                          </p:stCondLst>
                                        </p:cTn>
                                        <p:tgtEl>
                                          <p:spTgt spid="38"/>
                                        </p:tgtEl>
                                        <p:attrNameLst>
                                          <p:attrName>style.visibility</p:attrName>
                                        </p:attrNameLst>
                                      </p:cBhvr>
                                      <p:to>
                                        <p:strVal val="hidden"/>
                                      </p:to>
                                    </p:set>
                                  </p:childTnLst>
                                </p:cTn>
                              </p:par>
                              <p:par>
                                <p:cTn id="509" presetID="2" presetClass="exit" presetSubtype="2" fill="hold" grpId="2" nodeType="withEffect">
                                  <p:stCondLst>
                                    <p:cond delay="0"/>
                                  </p:stCondLst>
                                  <p:childTnLst>
                                    <p:anim calcmode="lin" valueType="num">
                                      <p:cBhvr additive="base">
                                        <p:cTn id="510" dur="3000"/>
                                        <p:tgtEl>
                                          <p:spTgt spid="39"/>
                                        </p:tgtEl>
                                        <p:attrNameLst>
                                          <p:attrName>ppt_x</p:attrName>
                                        </p:attrNameLst>
                                      </p:cBhvr>
                                      <p:tavLst>
                                        <p:tav tm="0">
                                          <p:val>
                                            <p:strVal val="ppt_x"/>
                                          </p:val>
                                        </p:tav>
                                        <p:tav tm="100000">
                                          <p:val>
                                            <p:strVal val="1+ppt_w/2"/>
                                          </p:val>
                                        </p:tav>
                                      </p:tavLst>
                                    </p:anim>
                                    <p:anim calcmode="lin" valueType="num">
                                      <p:cBhvr additive="base">
                                        <p:cTn id="511" dur="3000"/>
                                        <p:tgtEl>
                                          <p:spTgt spid="39"/>
                                        </p:tgtEl>
                                        <p:attrNameLst>
                                          <p:attrName>ppt_y</p:attrName>
                                        </p:attrNameLst>
                                      </p:cBhvr>
                                      <p:tavLst>
                                        <p:tav tm="0">
                                          <p:val>
                                            <p:strVal val="ppt_y"/>
                                          </p:val>
                                        </p:tav>
                                        <p:tav tm="100000">
                                          <p:val>
                                            <p:strVal val="ppt_y"/>
                                          </p:val>
                                        </p:tav>
                                      </p:tavLst>
                                    </p:anim>
                                    <p:set>
                                      <p:cBhvr>
                                        <p:cTn id="512" dur="1" fill="hold">
                                          <p:stCondLst>
                                            <p:cond delay="2999"/>
                                          </p:stCondLst>
                                        </p:cTn>
                                        <p:tgtEl>
                                          <p:spTgt spid="39"/>
                                        </p:tgtEl>
                                        <p:attrNameLst>
                                          <p:attrName>style.visibility</p:attrName>
                                        </p:attrNameLst>
                                      </p:cBhvr>
                                      <p:to>
                                        <p:strVal val="hidden"/>
                                      </p:to>
                                    </p:set>
                                  </p:childTnLst>
                                </p:cTn>
                              </p:par>
                              <p:par>
                                <p:cTn id="513" presetID="2" presetClass="exit" presetSubtype="2" fill="hold" grpId="2" nodeType="withEffect">
                                  <p:stCondLst>
                                    <p:cond delay="0"/>
                                  </p:stCondLst>
                                  <p:childTnLst>
                                    <p:anim calcmode="lin" valueType="num">
                                      <p:cBhvr additive="base">
                                        <p:cTn id="514" dur="3000"/>
                                        <p:tgtEl>
                                          <p:spTgt spid="40"/>
                                        </p:tgtEl>
                                        <p:attrNameLst>
                                          <p:attrName>ppt_x</p:attrName>
                                        </p:attrNameLst>
                                      </p:cBhvr>
                                      <p:tavLst>
                                        <p:tav tm="0">
                                          <p:val>
                                            <p:strVal val="ppt_x"/>
                                          </p:val>
                                        </p:tav>
                                        <p:tav tm="100000">
                                          <p:val>
                                            <p:strVal val="1+ppt_w/2"/>
                                          </p:val>
                                        </p:tav>
                                      </p:tavLst>
                                    </p:anim>
                                    <p:anim calcmode="lin" valueType="num">
                                      <p:cBhvr additive="base">
                                        <p:cTn id="515" dur="3000"/>
                                        <p:tgtEl>
                                          <p:spTgt spid="40"/>
                                        </p:tgtEl>
                                        <p:attrNameLst>
                                          <p:attrName>ppt_y</p:attrName>
                                        </p:attrNameLst>
                                      </p:cBhvr>
                                      <p:tavLst>
                                        <p:tav tm="0">
                                          <p:val>
                                            <p:strVal val="ppt_y"/>
                                          </p:val>
                                        </p:tav>
                                        <p:tav tm="100000">
                                          <p:val>
                                            <p:strVal val="ppt_y"/>
                                          </p:val>
                                        </p:tav>
                                      </p:tavLst>
                                    </p:anim>
                                    <p:set>
                                      <p:cBhvr>
                                        <p:cTn id="516" dur="1" fill="hold">
                                          <p:stCondLst>
                                            <p:cond delay="2999"/>
                                          </p:stCondLst>
                                        </p:cTn>
                                        <p:tgtEl>
                                          <p:spTgt spid="40"/>
                                        </p:tgtEl>
                                        <p:attrNameLst>
                                          <p:attrName>style.visibility</p:attrName>
                                        </p:attrNameLst>
                                      </p:cBhvr>
                                      <p:to>
                                        <p:strVal val="hidden"/>
                                      </p:to>
                                    </p:set>
                                  </p:childTnLst>
                                </p:cTn>
                              </p:par>
                              <p:par>
                                <p:cTn id="517" presetID="2" presetClass="exit" presetSubtype="2" fill="hold" grpId="2" nodeType="withEffect">
                                  <p:stCondLst>
                                    <p:cond delay="0"/>
                                  </p:stCondLst>
                                  <p:childTnLst>
                                    <p:anim calcmode="lin" valueType="num">
                                      <p:cBhvr additive="base">
                                        <p:cTn id="518" dur="3000"/>
                                        <p:tgtEl>
                                          <p:spTgt spid="41"/>
                                        </p:tgtEl>
                                        <p:attrNameLst>
                                          <p:attrName>ppt_x</p:attrName>
                                        </p:attrNameLst>
                                      </p:cBhvr>
                                      <p:tavLst>
                                        <p:tav tm="0">
                                          <p:val>
                                            <p:strVal val="ppt_x"/>
                                          </p:val>
                                        </p:tav>
                                        <p:tav tm="100000">
                                          <p:val>
                                            <p:strVal val="1+ppt_w/2"/>
                                          </p:val>
                                        </p:tav>
                                      </p:tavLst>
                                    </p:anim>
                                    <p:anim calcmode="lin" valueType="num">
                                      <p:cBhvr additive="base">
                                        <p:cTn id="519" dur="3000"/>
                                        <p:tgtEl>
                                          <p:spTgt spid="41"/>
                                        </p:tgtEl>
                                        <p:attrNameLst>
                                          <p:attrName>ppt_y</p:attrName>
                                        </p:attrNameLst>
                                      </p:cBhvr>
                                      <p:tavLst>
                                        <p:tav tm="0">
                                          <p:val>
                                            <p:strVal val="ppt_y"/>
                                          </p:val>
                                        </p:tav>
                                        <p:tav tm="100000">
                                          <p:val>
                                            <p:strVal val="ppt_y"/>
                                          </p:val>
                                        </p:tav>
                                      </p:tavLst>
                                    </p:anim>
                                    <p:set>
                                      <p:cBhvr>
                                        <p:cTn id="520" dur="1" fill="hold">
                                          <p:stCondLst>
                                            <p:cond delay="2999"/>
                                          </p:stCondLst>
                                        </p:cTn>
                                        <p:tgtEl>
                                          <p:spTgt spid="41"/>
                                        </p:tgtEl>
                                        <p:attrNameLst>
                                          <p:attrName>style.visibility</p:attrName>
                                        </p:attrNameLst>
                                      </p:cBhvr>
                                      <p:to>
                                        <p:strVal val="hidden"/>
                                      </p:to>
                                    </p:set>
                                  </p:childTnLst>
                                </p:cTn>
                              </p:par>
                              <p:par>
                                <p:cTn id="521" presetID="2" presetClass="exit" presetSubtype="2" fill="hold" grpId="2" nodeType="withEffect">
                                  <p:stCondLst>
                                    <p:cond delay="0"/>
                                  </p:stCondLst>
                                  <p:childTnLst>
                                    <p:anim calcmode="lin" valueType="num">
                                      <p:cBhvr additive="base">
                                        <p:cTn id="522" dur="3000"/>
                                        <p:tgtEl>
                                          <p:spTgt spid="42"/>
                                        </p:tgtEl>
                                        <p:attrNameLst>
                                          <p:attrName>ppt_x</p:attrName>
                                        </p:attrNameLst>
                                      </p:cBhvr>
                                      <p:tavLst>
                                        <p:tav tm="0">
                                          <p:val>
                                            <p:strVal val="ppt_x"/>
                                          </p:val>
                                        </p:tav>
                                        <p:tav tm="100000">
                                          <p:val>
                                            <p:strVal val="1+ppt_w/2"/>
                                          </p:val>
                                        </p:tav>
                                      </p:tavLst>
                                    </p:anim>
                                    <p:anim calcmode="lin" valueType="num">
                                      <p:cBhvr additive="base">
                                        <p:cTn id="523" dur="3000"/>
                                        <p:tgtEl>
                                          <p:spTgt spid="42"/>
                                        </p:tgtEl>
                                        <p:attrNameLst>
                                          <p:attrName>ppt_y</p:attrName>
                                        </p:attrNameLst>
                                      </p:cBhvr>
                                      <p:tavLst>
                                        <p:tav tm="0">
                                          <p:val>
                                            <p:strVal val="ppt_y"/>
                                          </p:val>
                                        </p:tav>
                                        <p:tav tm="100000">
                                          <p:val>
                                            <p:strVal val="ppt_y"/>
                                          </p:val>
                                        </p:tav>
                                      </p:tavLst>
                                    </p:anim>
                                    <p:set>
                                      <p:cBhvr>
                                        <p:cTn id="524" dur="1" fill="hold">
                                          <p:stCondLst>
                                            <p:cond delay="2999"/>
                                          </p:stCondLst>
                                        </p:cTn>
                                        <p:tgtEl>
                                          <p:spTgt spid="42"/>
                                        </p:tgtEl>
                                        <p:attrNameLst>
                                          <p:attrName>style.visibility</p:attrName>
                                        </p:attrNameLst>
                                      </p:cBhvr>
                                      <p:to>
                                        <p:strVal val="hidden"/>
                                      </p:to>
                                    </p:set>
                                  </p:childTnLst>
                                </p:cTn>
                              </p:par>
                              <p:par>
                                <p:cTn id="525" presetID="2" presetClass="exit" presetSubtype="2" fill="hold" grpId="2" nodeType="withEffect">
                                  <p:stCondLst>
                                    <p:cond delay="0"/>
                                  </p:stCondLst>
                                  <p:childTnLst>
                                    <p:anim calcmode="lin" valueType="num">
                                      <p:cBhvr additive="base">
                                        <p:cTn id="526" dur="3000"/>
                                        <p:tgtEl>
                                          <p:spTgt spid="43"/>
                                        </p:tgtEl>
                                        <p:attrNameLst>
                                          <p:attrName>ppt_x</p:attrName>
                                        </p:attrNameLst>
                                      </p:cBhvr>
                                      <p:tavLst>
                                        <p:tav tm="0">
                                          <p:val>
                                            <p:strVal val="ppt_x"/>
                                          </p:val>
                                        </p:tav>
                                        <p:tav tm="100000">
                                          <p:val>
                                            <p:strVal val="1+ppt_w/2"/>
                                          </p:val>
                                        </p:tav>
                                      </p:tavLst>
                                    </p:anim>
                                    <p:anim calcmode="lin" valueType="num">
                                      <p:cBhvr additive="base">
                                        <p:cTn id="527" dur="3000"/>
                                        <p:tgtEl>
                                          <p:spTgt spid="43"/>
                                        </p:tgtEl>
                                        <p:attrNameLst>
                                          <p:attrName>ppt_y</p:attrName>
                                        </p:attrNameLst>
                                      </p:cBhvr>
                                      <p:tavLst>
                                        <p:tav tm="0">
                                          <p:val>
                                            <p:strVal val="ppt_y"/>
                                          </p:val>
                                        </p:tav>
                                        <p:tav tm="100000">
                                          <p:val>
                                            <p:strVal val="ppt_y"/>
                                          </p:val>
                                        </p:tav>
                                      </p:tavLst>
                                    </p:anim>
                                    <p:set>
                                      <p:cBhvr>
                                        <p:cTn id="528" dur="1" fill="hold">
                                          <p:stCondLst>
                                            <p:cond delay="2999"/>
                                          </p:stCondLst>
                                        </p:cTn>
                                        <p:tgtEl>
                                          <p:spTgt spid="43"/>
                                        </p:tgtEl>
                                        <p:attrNameLst>
                                          <p:attrName>style.visibility</p:attrName>
                                        </p:attrNameLst>
                                      </p:cBhvr>
                                      <p:to>
                                        <p:strVal val="hidden"/>
                                      </p:to>
                                    </p:set>
                                  </p:childTnLst>
                                </p:cTn>
                              </p:par>
                              <p:par>
                                <p:cTn id="529" presetID="2" presetClass="exit" presetSubtype="2" fill="hold" grpId="2" nodeType="withEffect">
                                  <p:stCondLst>
                                    <p:cond delay="0"/>
                                  </p:stCondLst>
                                  <p:childTnLst>
                                    <p:anim calcmode="lin" valueType="num">
                                      <p:cBhvr additive="base">
                                        <p:cTn id="530" dur="3000"/>
                                        <p:tgtEl>
                                          <p:spTgt spid="44"/>
                                        </p:tgtEl>
                                        <p:attrNameLst>
                                          <p:attrName>ppt_x</p:attrName>
                                        </p:attrNameLst>
                                      </p:cBhvr>
                                      <p:tavLst>
                                        <p:tav tm="0">
                                          <p:val>
                                            <p:strVal val="ppt_x"/>
                                          </p:val>
                                        </p:tav>
                                        <p:tav tm="100000">
                                          <p:val>
                                            <p:strVal val="1+ppt_w/2"/>
                                          </p:val>
                                        </p:tav>
                                      </p:tavLst>
                                    </p:anim>
                                    <p:anim calcmode="lin" valueType="num">
                                      <p:cBhvr additive="base">
                                        <p:cTn id="531" dur="3000"/>
                                        <p:tgtEl>
                                          <p:spTgt spid="44"/>
                                        </p:tgtEl>
                                        <p:attrNameLst>
                                          <p:attrName>ppt_y</p:attrName>
                                        </p:attrNameLst>
                                      </p:cBhvr>
                                      <p:tavLst>
                                        <p:tav tm="0">
                                          <p:val>
                                            <p:strVal val="ppt_y"/>
                                          </p:val>
                                        </p:tav>
                                        <p:tav tm="100000">
                                          <p:val>
                                            <p:strVal val="ppt_y"/>
                                          </p:val>
                                        </p:tav>
                                      </p:tavLst>
                                    </p:anim>
                                    <p:set>
                                      <p:cBhvr>
                                        <p:cTn id="532" dur="1" fill="hold">
                                          <p:stCondLst>
                                            <p:cond delay="2999"/>
                                          </p:stCondLst>
                                        </p:cTn>
                                        <p:tgtEl>
                                          <p:spTgt spid="44"/>
                                        </p:tgtEl>
                                        <p:attrNameLst>
                                          <p:attrName>style.visibility</p:attrName>
                                        </p:attrNameLst>
                                      </p:cBhvr>
                                      <p:to>
                                        <p:strVal val="hidden"/>
                                      </p:to>
                                    </p:set>
                                  </p:childTnLst>
                                </p:cTn>
                              </p:par>
                              <p:par>
                                <p:cTn id="533" presetID="2" presetClass="exit" presetSubtype="2" fill="hold" grpId="2" nodeType="withEffect">
                                  <p:stCondLst>
                                    <p:cond delay="0"/>
                                  </p:stCondLst>
                                  <p:childTnLst>
                                    <p:anim calcmode="lin" valueType="num">
                                      <p:cBhvr additive="base">
                                        <p:cTn id="534" dur="3000"/>
                                        <p:tgtEl>
                                          <p:spTgt spid="45"/>
                                        </p:tgtEl>
                                        <p:attrNameLst>
                                          <p:attrName>ppt_x</p:attrName>
                                        </p:attrNameLst>
                                      </p:cBhvr>
                                      <p:tavLst>
                                        <p:tav tm="0">
                                          <p:val>
                                            <p:strVal val="ppt_x"/>
                                          </p:val>
                                        </p:tav>
                                        <p:tav tm="100000">
                                          <p:val>
                                            <p:strVal val="1+ppt_w/2"/>
                                          </p:val>
                                        </p:tav>
                                      </p:tavLst>
                                    </p:anim>
                                    <p:anim calcmode="lin" valueType="num">
                                      <p:cBhvr additive="base">
                                        <p:cTn id="535" dur="3000"/>
                                        <p:tgtEl>
                                          <p:spTgt spid="45"/>
                                        </p:tgtEl>
                                        <p:attrNameLst>
                                          <p:attrName>ppt_y</p:attrName>
                                        </p:attrNameLst>
                                      </p:cBhvr>
                                      <p:tavLst>
                                        <p:tav tm="0">
                                          <p:val>
                                            <p:strVal val="ppt_y"/>
                                          </p:val>
                                        </p:tav>
                                        <p:tav tm="100000">
                                          <p:val>
                                            <p:strVal val="ppt_y"/>
                                          </p:val>
                                        </p:tav>
                                      </p:tavLst>
                                    </p:anim>
                                    <p:set>
                                      <p:cBhvr>
                                        <p:cTn id="536" dur="1" fill="hold">
                                          <p:stCondLst>
                                            <p:cond delay="2999"/>
                                          </p:stCondLst>
                                        </p:cTn>
                                        <p:tgtEl>
                                          <p:spTgt spid="45"/>
                                        </p:tgtEl>
                                        <p:attrNameLst>
                                          <p:attrName>style.visibility</p:attrName>
                                        </p:attrNameLst>
                                      </p:cBhvr>
                                      <p:to>
                                        <p:strVal val="hidden"/>
                                      </p:to>
                                    </p:set>
                                  </p:childTnLst>
                                </p:cTn>
                              </p:par>
                              <p:par>
                                <p:cTn id="537" presetID="2" presetClass="exit" presetSubtype="2" fill="hold" grpId="2" nodeType="withEffect">
                                  <p:stCondLst>
                                    <p:cond delay="0"/>
                                  </p:stCondLst>
                                  <p:childTnLst>
                                    <p:anim calcmode="lin" valueType="num">
                                      <p:cBhvr additive="base">
                                        <p:cTn id="538" dur="3000"/>
                                        <p:tgtEl>
                                          <p:spTgt spid="46"/>
                                        </p:tgtEl>
                                        <p:attrNameLst>
                                          <p:attrName>ppt_x</p:attrName>
                                        </p:attrNameLst>
                                      </p:cBhvr>
                                      <p:tavLst>
                                        <p:tav tm="0">
                                          <p:val>
                                            <p:strVal val="ppt_x"/>
                                          </p:val>
                                        </p:tav>
                                        <p:tav tm="100000">
                                          <p:val>
                                            <p:strVal val="1+ppt_w/2"/>
                                          </p:val>
                                        </p:tav>
                                      </p:tavLst>
                                    </p:anim>
                                    <p:anim calcmode="lin" valueType="num">
                                      <p:cBhvr additive="base">
                                        <p:cTn id="539" dur="3000"/>
                                        <p:tgtEl>
                                          <p:spTgt spid="46"/>
                                        </p:tgtEl>
                                        <p:attrNameLst>
                                          <p:attrName>ppt_y</p:attrName>
                                        </p:attrNameLst>
                                      </p:cBhvr>
                                      <p:tavLst>
                                        <p:tav tm="0">
                                          <p:val>
                                            <p:strVal val="ppt_y"/>
                                          </p:val>
                                        </p:tav>
                                        <p:tav tm="100000">
                                          <p:val>
                                            <p:strVal val="ppt_y"/>
                                          </p:val>
                                        </p:tav>
                                      </p:tavLst>
                                    </p:anim>
                                    <p:set>
                                      <p:cBhvr>
                                        <p:cTn id="540" dur="1" fill="hold">
                                          <p:stCondLst>
                                            <p:cond delay="2999"/>
                                          </p:stCondLst>
                                        </p:cTn>
                                        <p:tgtEl>
                                          <p:spTgt spid="46"/>
                                        </p:tgtEl>
                                        <p:attrNameLst>
                                          <p:attrName>style.visibility</p:attrName>
                                        </p:attrNameLst>
                                      </p:cBhvr>
                                      <p:to>
                                        <p:strVal val="hidden"/>
                                      </p:to>
                                    </p:set>
                                  </p:childTnLst>
                                </p:cTn>
                              </p:par>
                              <p:par>
                                <p:cTn id="541" presetID="2" presetClass="exit" presetSubtype="2" fill="hold" grpId="2" nodeType="withEffect">
                                  <p:stCondLst>
                                    <p:cond delay="0"/>
                                  </p:stCondLst>
                                  <p:childTnLst>
                                    <p:anim calcmode="lin" valueType="num">
                                      <p:cBhvr additive="base">
                                        <p:cTn id="542" dur="3000"/>
                                        <p:tgtEl>
                                          <p:spTgt spid="47"/>
                                        </p:tgtEl>
                                        <p:attrNameLst>
                                          <p:attrName>ppt_x</p:attrName>
                                        </p:attrNameLst>
                                      </p:cBhvr>
                                      <p:tavLst>
                                        <p:tav tm="0">
                                          <p:val>
                                            <p:strVal val="ppt_x"/>
                                          </p:val>
                                        </p:tav>
                                        <p:tav tm="100000">
                                          <p:val>
                                            <p:strVal val="1+ppt_w/2"/>
                                          </p:val>
                                        </p:tav>
                                      </p:tavLst>
                                    </p:anim>
                                    <p:anim calcmode="lin" valueType="num">
                                      <p:cBhvr additive="base">
                                        <p:cTn id="543" dur="3000"/>
                                        <p:tgtEl>
                                          <p:spTgt spid="47"/>
                                        </p:tgtEl>
                                        <p:attrNameLst>
                                          <p:attrName>ppt_y</p:attrName>
                                        </p:attrNameLst>
                                      </p:cBhvr>
                                      <p:tavLst>
                                        <p:tav tm="0">
                                          <p:val>
                                            <p:strVal val="ppt_y"/>
                                          </p:val>
                                        </p:tav>
                                        <p:tav tm="100000">
                                          <p:val>
                                            <p:strVal val="ppt_y"/>
                                          </p:val>
                                        </p:tav>
                                      </p:tavLst>
                                    </p:anim>
                                    <p:set>
                                      <p:cBhvr>
                                        <p:cTn id="544" dur="1" fill="hold">
                                          <p:stCondLst>
                                            <p:cond delay="2999"/>
                                          </p:stCondLst>
                                        </p:cTn>
                                        <p:tgtEl>
                                          <p:spTgt spid="47"/>
                                        </p:tgtEl>
                                        <p:attrNameLst>
                                          <p:attrName>style.visibility</p:attrName>
                                        </p:attrNameLst>
                                      </p:cBhvr>
                                      <p:to>
                                        <p:strVal val="hidden"/>
                                      </p:to>
                                    </p:set>
                                  </p:childTnLst>
                                </p:cTn>
                              </p:par>
                              <p:par>
                                <p:cTn id="545" presetID="2" presetClass="exit" presetSubtype="2" fill="hold" grpId="2" nodeType="withEffect">
                                  <p:stCondLst>
                                    <p:cond delay="0"/>
                                  </p:stCondLst>
                                  <p:childTnLst>
                                    <p:anim calcmode="lin" valueType="num">
                                      <p:cBhvr additive="base">
                                        <p:cTn id="546" dur="3000"/>
                                        <p:tgtEl>
                                          <p:spTgt spid="48"/>
                                        </p:tgtEl>
                                        <p:attrNameLst>
                                          <p:attrName>ppt_x</p:attrName>
                                        </p:attrNameLst>
                                      </p:cBhvr>
                                      <p:tavLst>
                                        <p:tav tm="0">
                                          <p:val>
                                            <p:strVal val="ppt_x"/>
                                          </p:val>
                                        </p:tav>
                                        <p:tav tm="100000">
                                          <p:val>
                                            <p:strVal val="1+ppt_w/2"/>
                                          </p:val>
                                        </p:tav>
                                      </p:tavLst>
                                    </p:anim>
                                    <p:anim calcmode="lin" valueType="num">
                                      <p:cBhvr additive="base">
                                        <p:cTn id="547" dur="3000"/>
                                        <p:tgtEl>
                                          <p:spTgt spid="48"/>
                                        </p:tgtEl>
                                        <p:attrNameLst>
                                          <p:attrName>ppt_y</p:attrName>
                                        </p:attrNameLst>
                                      </p:cBhvr>
                                      <p:tavLst>
                                        <p:tav tm="0">
                                          <p:val>
                                            <p:strVal val="ppt_y"/>
                                          </p:val>
                                        </p:tav>
                                        <p:tav tm="100000">
                                          <p:val>
                                            <p:strVal val="ppt_y"/>
                                          </p:val>
                                        </p:tav>
                                      </p:tavLst>
                                    </p:anim>
                                    <p:set>
                                      <p:cBhvr>
                                        <p:cTn id="548" dur="1" fill="hold">
                                          <p:stCondLst>
                                            <p:cond delay="2999"/>
                                          </p:stCondLst>
                                        </p:cTn>
                                        <p:tgtEl>
                                          <p:spTgt spid="48"/>
                                        </p:tgtEl>
                                        <p:attrNameLst>
                                          <p:attrName>style.visibility</p:attrName>
                                        </p:attrNameLst>
                                      </p:cBhvr>
                                      <p:to>
                                        <p:strVal val="hidden"/>
                                      </p:to>
                                    </p:set>
                                  </p:childTnLst>
                                </p:cTn>
                              </p:par>
                              <p:par>
                                <p:cTn id="549" presetID="2" presetClass="exit" presetSubtype="2" fill="hold" grpId="2" nodeType="withEffect">
                                  <p:stCondLst>
                                    <p:cond delay="0"/>
                                  </p:stCondLst>
                                  <p:childTnLst>
                                    <p:anim calcmode="lin" valueType="num">
                                      <p:cBhvr additive="base">
                                        <p:cTn id="550" dur="3000"/>
                                        <p:tgtEl>
                                          <p:spTgt spid="49"/>
                                        </p:tgtEl>
                                        <p:attrNameLst>
                                          <p:attrName>ppt_x</p:attrName>
                                        </p:attrNameLst>
                                      </p:cBhvr>
                                      <p:tavLst>
                                        <p:tav tm="0">
                                          <p:val>
                                            <p:strVal val="ppt_x"/>
                                          </p:val>
                                        </p:tav>
                                        <p:tav tm="100000">
                                          <p:val>
                                            <p:strVal val="1+ppt_w/2"/>
                                          </p:val>
                                        </p:tav>
                                      </p:tavLst>
                                    </p:anim>
                                    <p:anim calcmode="lin" valueType="num">
                                      <p:cBhvr additive="base">
                                        <p:cTn id="551" dur="3000"/>
                                        <p:tgtEl>
                                          <p:spTgt spid="49"/>
                                        </p:tgtEl>
                                        <p:attrNameLst>
                                          <p:attrName>ppt_y</p:attrName>
                                        </p:attrNameLst>
                                      </p:cBhvr>
                                      <p:tavLst>
                                        <p:tav tm="0">
                                          <p:val>
                                            <p:strVal val="ppt_y"/>
                                          </p:val>
                                        </p:tav>
                                        <p:tav tm="100000">
                                          <p:val>
                                            <p:strVal val="ppt_y"/>
                                          </p:val>
                                        </p:tav>
                                      </p:tavLst>
                                    </p:anim>
                                    <p:set>
                                      <p:cBhvr>
                                        <p:cTn id="552" dur="1" fill="hold">
                                          <p:stCondLst>
                                            <p:cond delay="2999"/>
                                          </p:stCondLst>
                                        </p:cTn>
                                        <p:tgtEl>
                                          <p:spTgt spid="49"/>
                                        </p:tgtEl>
                                        <p:attrNameLst>
                                          <p:attrName>style.visibility</p:attrName>
                                        </p:attrNameLst>
                                      </p:cBhvr>
                                      <p:to>
                                        <p:strVal val="hidden"/>
                                      </p:to>
                                    </p:set>
                                  </p:childTnLst>
                                </p:cTn>
                              </p:par>
                              <p:par>
                                <p:cTn id="553" presetID="2" presetClass="exit" presetSubtype="2" fill="hold" grpId="2" nodeType="withEffect">
                                  <p:stCondLst>
                                    <p:cond delay="0"/>
                                  </p:stCondLst>
                                  <p:childTnLst>
                                    <p:anim calcmode="lin" valueType="num">
                                      <p:cBhvr additive="base">
                                        <p:cTn id="554" dur="3000"/>
                                        <p:tgtEl>
                                          <p:spTgt spid="50"/>
                                        </p:tgtEl>
                                        <p:attrNameLst>
                                          <p:attrName>ppt_x</p:attrName>
                                        </p:attrNameLst>
                                      </p:cBhvr>
                                      <p:tavLst>
                                        <p:tav tm="0">
                                          <p:val>
                                            <p:strVal val="ppt_x"/>
                                          </p:val>
                                        </p:tav>
                                        <p:tav tm="100000">
                                          <p:val>
                                            <p:strVal val="1+ppt_w/2"/>
                                          </p:val>
                                        </p:tav>
                                      </p:tavLst>
                                    </p:anim>
                                    <p:anim calcmode="lin" valueType="num">
                                      <p:cBhvr additive="base">
                                        <p:cTn id="555" dur="3000"/>
                                        <p:tgtEl>
                                          <p:spTgt spid="50"/>
                                        </p:tgtEl>
                                        <p:attrNameLst>
                                          <p:attrName>ppt_y</p:attrName>
                                        </p:attrNameLst>
                                      </p:cBhvr>
                                      <p:tavLst>
                                        <p:tav tm="0">
                                          <p:val>
                                            <p:strVal val="ppt_y"/>
                                          </p:val>
                                        </p:tav>
                                        <p:tav tm="100000">
                                          <p:val>
                                            <p:strVal val="ppt_y"/>
                                          </p:val>
                                        </p:tav>
                                      </p:tavLst>
                                    </p:anim>
                                    <p:set>
                                      <p:cBhvr>
                                        <p:cTn id="556" dur="1" fill="hold">
                                          <p:stCondLst>
                                            <p:cond delay="2999"/>
                                          </p:stCondLst>
                                        </p:cTn>
                                        <p:tgtEl>
                                          <p:spTgt spid="50"/>
                                        </p:tgtEl>
                                        <p:attrNameLst>
                                          <p:attrName>style.visibility</p:attrName>
                                        </p:attrNameLst>
                                      </p:cBhvr>
                                      <p:to>
                                        <p:strVal val="hidden"/>
                                      </p:to>
                                    </p:set>
                                  </p:childTnLst>
                                </p:cTn>
                              </p:par>
                              <p:par>
                                <p:cTn id="557" presetID="2" presetClass="exit" presetSubtype="2" fill="hold" grpId="2" nodeType="withEffect">
                                  <p:stCondLst>
                                    <p:cond delay="0"/>
                                  </p:stCondLst>
                                  <p:childTnLst>
                                    <p:anim calcmode="lin" valueType="num">
                                      <p:cBhvr additive="base">
                                        <p:cTn id="558" dur="3000"/>
                                        <p:tgtEl>
                                          <p:spTgt spid="51"/>
                                        </p:tgtEl>
                                        <p:attrNameLst>
                                          <p:attrName>ppt_x</p:attrName>
                                        </p:attrNameLst>
                                      </p:cBhvr>
                                      <p:tavLst>
                                        <p:tav tm="0">
                                          <p:val>
                                            <p:strVal val="ppt_x"/>
                                          </p:val>
                                        </p:tav>
                                        <p:tav tm="100000">
                                          <p:val>
                                            <p:strVal val="1+ppt_w/2"/>
                                          </p:val>
                                        </p:tav>
                                      </p:tavLst>
                                    </p:anim>
                                    <p:anim calcmode="lin" valueType="num">
                                      <p:cBhvr additive="base">
                                        <p:cTn id="559" dur="3000"/>
                                        <p:tgtEl>
                                          <p:spTgt spid="51"/>
                                        </p:tgtEl>
                                        <p:attrNameLst>
                                          <p:attrName>ppt_y</p:attrName>
                                        </p:attrNameLst>
                                      </p:cBhvr>
                                      <p:tavLst>
                                        <p:tav tm="0">
                                          <p:val>
                                            <p:strVal val="ppt_y"/>
                                          </p:val>
                                        </p:tav>
                                        <p:tav tm="100000">
                                          <p:val>
                                            <p:strVal val="ppt_y"/>
                                          </p:val>
                                        </p:tav>
                                      </p:tavLst>
                                    </p:anim>
                                    <p:set>
                                      <p:cBhvr>
                                        <p:cTn id="560" dur="1" fill="hold">
                                          <p:stCondLst>
                                            <p:cond delay="2999"/>
                                          </p:stCondLst>
                                        </p:cTn>
                                        <p:tgtEl>
                                          <p:spTgt spid="51"/>
                                        </p:tgtEl>
                                        <p:attrNameLst>
                                          <p:attrName>style.visibility</p:attrName>
                                        </p:attrNameLst>
                                      </p:cBhvr>
                                      <p:to>
                                        <p:strVal val="hidden"/>
                                      </p:to>
                                    </p:set>
                                  </p:childTnLst>
                                </p:cTn>
                              </p:par>
                              <p:par>
                                <p:cTn id="561" presetID="2" presetClass="exit" presetSubtype="2" fill="hold" grpId="2" nodeType="withEffect">
                                  <p:stCondLst>
                                    <p:cond delay="0"/>
                                  </p:stCondLst>
                                  <p:childTnLst>
                                    <p:anim calcmode="lin" valueType="num">
                                      <p:cBhvr additive="base">
                                        <p:cTn id="562" dur="3000"/>
                                        <p:tgtEl>
                                          <p:spTgt spid="52"/>
                                        </p:tgtEl>
                                        <p:attrNameLst>
                                          <p:attrName>ppt_x</p:attrName>
                                        </p:attrNameLst>
                                      </p:cBhvr>
                                      <p:tavLst>
                                        <p:tav tm="0">
                                          <p:val>
                                            <p:strVal val="ppt_x"/>
                                          </p:val>
                                        </p:tav>
                                        <p:tav tm="100000">
                                          <p:val>
                                            <p:strVal val="1+ppt_w/2"/>
                                          </p:val>
                                        </p:tav>
                                      </p:tavLst>
                                    </p:anim>
                                    <p:anim calcmode="lin" valueType="num">
                                      <p:cBhvr additive="base">
                                        <p:cTn id="563" dur="3000"/>
                                        <p:tgtEl>
                                          <p:spTgt spid="52"/>
                                        </p:tgtEl>
                                        <p:attrNameLst>
                                          <p:attrName>ppt_y</p:attrName>
                                        </p:attrNameLst>
                                      </p:cBhvr>
                                      <p:tavLst>
                                        <p:tav tm="0">
                                          <p:val>
                                            <p:strVal val="ppt_y"/>
                                          </p:val>
                                        </p:tav>
                                        <p:tav tm="100000">
                                          <p:val>
                                            <p:strVal val="ppt_y"/>
                                          </p:val>
                                        </p:tav>
                                      </p:tavLst>
                                    </p:anim>
                                    <p:set>
                                      <p:cBhvr>
                                        <p:cTn id="564" dur="1" fill="hold">
                                          <p:stCondLst>
                                            <p:cond delay="2999"/>
                                          </p:stCondLst>
                                        </p:cTn>
                                        <p:tgtEl>
                                          <p:spTgt spid="52"/>
                                        </p:tgtEl>
                                        <p:attrNameLst>
                                          <p:attrName>style.visibility</p:attrName>
                                        </p:attrNameLst>
                                      </p:cBhvr>
                                      <p:to>
                                        <p:strVal val="hidden"/>
                                      </p:to>
                                    </p:set>
                                  </p:childTnLst>
                                </p:cTn>
                              </p:par>
                              <p:par>
                                <p:cTn id="565" presetID="2" presetClass="exit" presetSubtype="2" fill="hold" grpId="2" nodeType="withEffect">
                                  <p:stCondLst>
                                    <p:cond delay="0"/>
                                  </p:stCondLst>
                                  <p:childTnLst>
                                    <p:anim calcmode="lin" valueType="num">
                                      <p:cBhvr additive="base">
                                        <p:cTn id="566" dur="3000"/>
                                        <p:tgtEl>
                                          <p:spTgt spid="53"/>
                                        </p:tgtEl>
                                        <p:attrNameLst>
                                          <p:attrName>ppt_x</p:attrName>
                                        </p:attrNameLst>
                                      </p:cBhvr>
                                      <p:tavLst>
                                        <p:tav tm="0">
                                          <p:val>
                                            <p:strVal val="ppt_x"/>
                                          </p:val>
                                        </p:tav>
                                        <p:tav tm="100000">
                                          <p:val>
                                            <p:strVal val="1+ppt_w/2"/>
                                          </p:val>
                                        </p:tav>
                                      </p:tavLst>
                                    </p:anim>
                                    <p:anim calcmode="lin" valueType="num">
                                      <p:cBhvr additive="base">
                                        <p:cTn id="567" dur="3000"/>
                                        <p:tgtEl>
                                          <p:spTgt spid="53"/>
                                        </p:tgtEl>
                                        <p:attrNameLst>
                                          <p:attrName>ppt_y</p:attrName>
                                        </p:attrNameLst>
                                      </p:cBhvr>
                                      <p:tavLst>
                                        <p:tav tm="0">
                                          <p:val>
                                            <p:strVal val="ppt_y"/>
                                          </p:val>
                                        </p:tav>
                                        <p:tav tm="100000">
                                          <p:val>
                                            <p:strVal val="ppt_y"/>
                                          </p:val>
                                        </p:tav>
                                      </p:tavLst>
                                    </p:anim>
                                    <p:set>
                                      <p:cBhvr>
                                        <p:cTn id="568" dur="1" fill="hold">
                                          <p:stCondLst>
                                            <p:cond delay="2999"/>
                                          </p:stCondLst>
                                        </p:cTn>
                                        <p:tgtEl>
                                          <p:spTgt spid="53"/>
                                        </p:tgtEl>
                                        <p:attrNameLst>
                                          <p:attrName>style.visibility</p:attrName>
                                        </p:attrNameLst>
                                      </p:cBhvr>
                                      <p:to>
                                        <p:strVal val="hidden"/>
                                      </p:to>
                                    </p:set>
                                  </p:childTnLst>
                                </p:cTn>
                              </p:par>
                              <p:par>
                                <p:cTn id="569" presetID="2" presetClass="exit" presetSubtype="2" fill="hold" grpId="2" nodeType="withEffect">
                                  <p:stCondLst>
                                    <p:cond delay="0"/>
                                  </p:stCondLst>
                                  <p:childTnLst>
                                    <p:anim calcmode="lin" valueType="num">
                                      <p:cBhvr additive="base">
                                        <p:cTn id="570" dur="3000"/>
                                        <p:tgtEl>
                                          <p:spTgt spid="54"/>
                                        </p:tgtEl>
                                        <p:attrNameLst>
                                          <p:attrName>ppt_x</p:attrName>
                                        </p:attrNameLst>
                                      </p:cBhvr>
                                      <p:tavLst>
                                        <p:tav tm="0">
                                          <p:val>
                                            <p:strVal val="ppt_x"/>
                                          </p:val>
                                        </p:tav>
                                        <p:tav tm="100000">
                                          <p:val>
                                            <p:strVal val="1+ppt_w/2"/>
                                          </p:val>
                                        </p:tav>
                                      </p:tavLst>
                                    </p:anim>
                                    <p:anim calcmode="lin" valueType="num">
                                      <p:cBhvr additive="base">
                                        <p:cTn id="571" dur="3000"/>
                                        <p:tgtEl>
                                          <p:spTgt spid="54"/>
                                        </p:tgtEl>
                                        <p:attrNameLst>
                                          <p:attrName>ppt_y</p:attrName>
                                        </p:attrNameLst>
                                      </p:cBhvr>
                                      <p:tavLst>
                                        <p:tav tm="0">
                                          <p:val>
                                            <p:strVal val="ppt_y"/>
                                          </p:val>
                                        </p:tav>
                                        <p:tav tm="100000">
                                          <p:val>
                                            <p:strVal val="ppt_y"/>
                                          </p:val>
                                        </p:tav>
                                      </p:tavLst>
                                    </p:anim>
                                    <p:set>
                                      <p:cBhvr>
                                        <p:cTn id="572" dur="1" fill="hold">
                                          <p:stCondLst>
                                            <p:cond delay="2999"/>
                                          </p:stCondLst>
                                        </p:cTn>
                                        <p:tgtEl>
                                          <p:spTgt spid="54"/>
                                        </p:tgtEl>
                                        <p:attrNameLst>
                                          <p:attrName>style.visibility</p:attrName>
                                        </p:attrNameLst>
                                      </p:cBhvr>
                                      <p:to>
                                        <p:strVal val="hidden"/>
                                      </p:to>
                                    </p:set>
                                  </p:childTnLst>
                                </p:cTn>
                              </p:par>
                              <p:par>
                                <p:cTn id="573" presetID="2" presetClass="exit" presetSubtype="2" fill="hold" grpId="2" nodeType="withEffect">
                                  <p:stCondLst>
                                    <p:cond delay="0"/>
                                  </p:stCondLst>
                                  <p:childTnLst>
                                    <p:anim calcmode="lin" valueType="num">
                                      <p:cBhvr additive="base">
                                        <p:cTn id="574" dur="3000"/>
                                        <p:tgtEl>
                                          <p:spTgt spid="55"/>
                                        </p:tgtEl>
                                        <p:attrNameLst>
                                          <p:attrName>ppt_x</p:attrName>
                                        </p:attrNameLst>
                                      </p:cBhvr>
                                      <p:tavLst>
                                        <p:tav tm="0">
                                          <p:val>
                                            <p:strVal val="ppt_x"/>
                                          </p:val>
                                        </p:tav>
                                        <p:tav tm="100000">
                                          <p:val>
                                            <p:strVal val="1+ppt_w/2"/>
                                          </p:val>
                                        </p:tav>
                                      </p:tavLst>
                                    </p:anim>
                                    <p:anim calcmode="lin" valueType="num">
                                      <p:cBhvr additive="base">
                                        <p:cTn id="575" dur="3000"/>
                                        <p:tgtEl>
                                          <p:spTgt spid="55"/>
                                        </p:tgtEl>
                                        <p:attrNameLst>
                                          <p:attrName>ppt_y</p:attrName>
                                        </p:attrNameLst>
                                      </p:cBhvr>
                                      <p:tavLst>
                                        <p:tav tm="0">
                                          <p:val>
                                            <p:strVal val="ppt_y"/>
                                          </p:val>
                                        </p:tav>
                                        <p:tav tm="100000">
                                          <p:val>
                                            <p:strVal val="ppt_y"/>
                                          </p:val>
                                        </p:tav>
                                      </p:tavLst>
                                    </p:anim>
                                    <p:set>
                                      <p:cBhvr>
                                        <p:cTn id="576" dur="1" fill="hold">
                                          <p:stCondLst>
                                            <p:cond delay="2999"/>
                                          </p:stCondLst>
                                        </p:cTn>
                                        <p:tgtEl>
                                          <p:spTgt spid="55"/>
                                        </p:tgtEl>
                                        <p:attrNameLst>
                                          <p:attrName>style.visibility</p:attrName>
                                        </p:attrNameLst>
                                      </p:cBhvr>
                                      <p:to>
                                        <p:strVal val="hidden"/>
                                      </p:to>
                                    </p:set>
                                  </p:childTnLst>
                                </p:cTn>
                              </p:par>
                              <p:par>
                                <p:cTn id="577" presetID="2" presetClass="exit" presetSubtype="2" fill="hold" grpId="2" nodeType="withEffect">
                                  <p:stCondLst>
                                    <p:cond delay="0"/>
                                  </p:stCondLst>
                                  <p:childTnLst>
                                    <p:anim calcmode="lin" valueType="num">
                                      <p:cBhvr additive="base">
                                        <p:cTn id="578" dur="3000"/>
                                        <p:tgtEl>
                                          <p:spTgt spid="56"/>
                                        </p:tgtEl>
                                        <p:attrNameLst>
                                          <p:attrName>ppt_x</p:attrName>
                                        </p:attrNameLst>
                                      </p:cBhvr>
                                      <p:tavLst>
                                        <p:tav tm="0">
                                          <p:val>
                                            <p:strVal val="ppt_x"/>
                                          </p:val>
                                        </p:tav>
                                        <p:tav tm="100000">
                                          <p:val>
                                            <p:strVal val="1+ppt_w/2"/>
                                          </p:val>
                                        </p:tav>
                                      </p:tavLst>
                                    </p:anim>
                                    <p:anim calcmode="lin" valueType="num">
                                      <p:cBhvr additive="base">
                                        <p:cTn id="579" dur="3000"/>
                                        <p:tgtEl>
                                          <p:spTgt spid="56"/>
                                        </p:tgtEl>
                                        <p:attrNameLst>
                                          <p:attrName>ppt_y</p:attrName>
                                        </p:attrNameLst>
                                      </p:cBhvr>
                                      <p:tavLst>
                                        <p:tav tm="0">
                                          <p:val>
                                            <p:strVal val="ppt_y"/>
                                          </p:val>
                                        </p:tav>
                                        <p:tav tm="100000">
                                          <p:val>
                                            <p:strVal val="ppt_y"/>
                                          </p:val>
                                        </p:tav>
                                      </p:tavLst>
                                    </p:anim>
                                    <p:set>
                                      <p:cBhvr>
                                        <p:cTn id="580" dur="1" fill="hold">
                                          <p:stCondLst>
                                            <p:cond delay="2999"/>
                                          </p:stCondLst>
                                        </p:cTn>
                                        <p:tgtEl>
                                          <p:spTgt spid="56"/>
                                        </p:tgtEl>
                                        <p:attrNameLst>
                                          <p:attrName>style.visibility</p:attrName>
                                        </p:attrNameLst>
                                      </p:cBhvr>
                                      <p:to>
                                        <p:strVal val="hidden"/>
                                      </p:to>
                                    </p:set>
                                  </p:childTnLst>
                                </p:cTn>
                              </p:par>
                              <p:par>
                                <p:cTn id="581" presetID="19" presetClass="exit" presetSubtype="5" fill="hold" grpId="3" nodeType="withEffect">
                                  <p:stCondLst>
                                    <p:cond delay="0"/>
                                  </p:stCondLst>
                                  <p:childTnLst>
                                    <p:anim calcmode="lin" valueType="num">
                                      <p:cBhvr>
                                        <p:cTn id="582" dur="3000"/>
                                        <p:tgtEl>
                                          <p:spTgt spid="5"/>
                                        </p:tgtEl>
                                        <p:attrNameLst>
                                          <p:attrName>ppt_w</p:attrName>
                                        </p:attrNameLst>
                                      </p:cBhvr>
                                      <p:tavLst>
                                        <p:tav tm="0">
                                          <p:val>
                                            <p:strVal val="ppt_w"/>
                                          </p:val>
                                        </p:tav>
                                        <p:tav tm="100000">
                                          <p:val>
                                            <p:strVal val="ppt_w"/>
                                          </p:val>
                                        </p:tav>
                                      </p:tavLst>
                                    </p:anim>
                                    <p:anim calcmode="lin" valueType="num">
                                      <p:cBhvr>
                                        <p:cTn id="583"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84" dur="1" fill="hold">
                                          <p:stCondLst>
                                            <p:cond delay="2999"/>
                                          </p:stCondLst>
                                        </p:cTn>
                                        <p:tgtEl>
                                          <p:spTgt spid="5"/>
                                        </p:tgtEl>
                                        <p:attrNameLst>
                                          <p:attrName>style.visibility</p:attrName>
                                        </p:attrNameLst>
                                      </p:cBhvr>
                                      <p:to>
                                        <p:strVal val="hidden"/>
                                      </p:to>
                                    </p:set>
                                  </p:childTnLst>
                                </p:cTn>
                              </p:par>
                              <p:par>
                                <p:cTn id="585" presetID="19" presetClass="exit" presetSubtype="5" fill="hold" grpId="3" nodeType="withEffect">
                                  <p:stCondLst>
                                    <p:cond delay="0"/>
                                  </p:stCondLst>
                                  <p:childTnLst>
                                    <p:anim calcmode="lin" valueType="num">
                                      <p:cBhvr>
                                        <p:cTn id="586" dur="3000"/>
                                        <p:tgtEl>
                                          <p:spTgt spid="6"/>
                                        </p:tgtEl>
                                        <p:attrNameLst>
                                          <p:attrName>ppt_w</p:attrName>
                                        </p:attrNameLst>
                                      </p:cBhvr>
                                      <p:tavLst>
                                        <p:tav tm="0">
                                          <p:val>
                                            <p:strVal val="ppt_w"/>
                                          </p:val>
                                        </p:tav>
                                        <p:tav tm="100000">
                                          <p:val>
                                            <p:strVal val="ppt_w"/>
                                          </p:val>
                                        </p:tav>
                                      </p:tavLst>
                                    </p:anim>
                                    <p:anim calcmode="lin" valueType="num">
                                      <p:cBhvr>
                                        <p:cTn id="587"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88" dur="1" fill="hold">
                                          <p:stCondLst>
                                            <p:cond delay="2999"/>
                                          </p:stCondLst>
                                        </p:cTn>
                                        <p:tgtEl>
                                          <p:spTgt spid="6"/>
                                        </p:tgtEl>
                                        <p:attrNameLst>
                                          <p:attrName>style.visibility</p:attrName>
                                        </p:attrNameLst>
                                      </p:cBhvr>
                                      <p:to>
                                        <p:strVal val="hidden"/>
                                      </p:to>
                                    </p:set>
                                  </p:childTnLst>
                                </p:cTn>
                              </p:par>
                              <p:par>
                                <p:cTn id="589" presetID="19" presetClass="exit" presetSubtype="5" fill="hold" grpId="3" nodeType="withEffect">
                                  <p:stCondLst>
                                    <p:cond delay="0"/>
                                  </p:stCondLst>
                                  <p:childTnLst>
                                    <p:anim calcmode="lin" valueType="num">
                                      <p:cBhvr>
                                        <p:cTn id="590" dur="3000"/>
                                        <p:tgtEl>
                                          <p:spTgt spid="7"/>
                                        </p:tgtEl>
                                        <p:attrNameLst>
                                          <p:attrName>ppt_w</p:attrName>
                                        </p:attrNameLst>
                                      </p:cBhvr>
                                      <p:tavLst>
                                        <p:tav tm="0">
                                          <p:val>
                                            <p:strVal val="ppt_w"/>
                                          </p:val>
                                        </p:tav>
                                        <p:tav tm="100000">
                                          <p:val>
                                            <p:strVal val="ppt_w"/>
                                          </p:val>
                                        </p:tav>
                                      </p:tavLst>
                                    </p:anim>
                                    <p:anim calcmode="lin" valueType="num">
                                      <p:cBhvr>
                                        <p:cTn id="591"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92" dur="1" fill="hold">
                                          <p:stCondLst>
                                            <p:cond delay="2999"/>
                                          </p:stCondLst>
                                        </p:cTn>
                                        <p:tgtEl>
                                          <p:spTgt spid="7"/>
                                        </p:tgtEl>
                                        <p:attrNameLst>
                                          <p:attrName>style.visibility</p:attrName>
                                        </p:attrNameLst>
                                      </p:cBhvr>
                                      <p:to>
                                        <p:strVal val="hidden"/>
                                      </p:to>
                                    </p:set>
                                  </p:childTnLst>
                                </p:cTn>
                              </p:par>
                              <p:par>
                                <p:cTn id="593" presetID="19" presetClass="exit" presetSubtype="5" fill="hold" grpId="3" nodeType="withEffect">
                                  <p:stCondLst>
                                    <p:cond delay="0"/>
                                  </p:stCondLst>
                                  <p:childTnLst>
                                    <p:anim calcmode="lin" valueType="num">
                                      <p:cBhvr>
                                        <p:cTn id="594" dur="3000"/>
                                        <p:tgtEl>
                                          <p:spTgt spid="8"/>
                                        </p:tgtEl>
                                        <p:attrNameLst>
                                          <p:attrName>ppt_w</p:attrName>
                                        </p:attrNameLst>
                                      </p:cBhvr>
                                      <p:tavLst>
                                        <p:tav tm="0">
                                          <p:val>
                                            <p:strVal val="ppt_w"/>
                                          </p:val>
                                        </p:tav>
                                        <p:tav tm="100000">
                                          <p:val>
                                            <p:strVal val="ppt_w"/>
                                          </p:val>
                                        </p:tav>
                                      </p:tavLst>
                                    </p:anim>
                                    <p:anim calcmode="lin" valueType="num">
                                      <p:cBhvr>
                                        <p:cTn id="595"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96" dur="1" fill="hold">
                                          <p:stCondLst>
                                            <p:cond delay="2999"/>
                                          </p:stCondLst>
                                        </p:cTn>
                                        <p:tgtEl>
                                          <p:spTgt spid="8"/>
                                        </p:tgtEl>
                                        <p:attrNameLst>
                                          <p:attrName>style.visibility</p:attrName>
                                        </p:attrNameLst>
                                      </p:cBhvr>
                                      <p:to>
                                        <p:strVal val="hidden"/>
                                      </p:to>
                                    </p:set>
                                  </p:childTnLst>
                                </p:cTn>
                              </p:par>
                              <p:par>
                                <p:cTn id="597" presetID="19" presetClass="exit" presetSubtype="5" fill="hold" grpId="3" nodeType="withEffect">
                                  <p:stCondLst>
                                    <p:cond delay="0"/>
                                  </p:stCondLst>
                                  <p:childTnLst>
                                    <p:anim calcmode="lin" valueType="num">
                                      <p:cBhvr>
                                        <p:cTn id="598" dur="3000"/>
                                        <p:tgtEl>
                                          <p:spTgt spid="9"/>
                                        </p:tgtEl>
                                        <p:attrNameLst>
                                          <p:attrName>ppt_w</p:attrName>
                                        </p:attrNameLst>
                                      </p:cBhvr>
                                      <p:tavLst>
                                        <p:tav tm="0">
                                          <p:val>
                                            <p:strVal val="ppt_w"/>
                                          </p:val>
                                        </p:tav>
                                        <p:tav tm="100000">
                                          <p:val>
                                            <p:strVal val="ppt_w"/>
                                          </p:val>
                                        </p:tav>
                                      </p:tavLst>
                                    </p:anim>
                                    <p:anim calcmode="lin" valueType="num">
                                      <p:cBhvr>
                                        <p:cTn id="599"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00" dur="1" fill="hold">
                                          <p:stCondLst>
                                            <p:cond delay="2999"/>
                                          </p:stCondLst>
                                        </p:cTn>
                                        <p:tgtEl>
                                          <p:spTgt spid="9"/>
                                        </p:tgtEl>
                                        <p:attrNameLst>
                                          <p:attrName>style.visibility</p:attrName>
                                        </p:attrNameLst>
                                      </p:cBhvr>
                                      <p:to>
                                        <p:strVal val="hidden"/>
                                      </p:to>
                                    </p:set>
                                  </p:childTnLst>
                                </p:cTn>
                              </p:par>
                              <p:par>
                                <p:cTn id="601" presetID="19" presetClass="exit" presetSubtype="5" fill="hold" grpId="3" nodeType="withEffect">
                                  <p:stCondLst>
                                    <p:cond delay="0"/>
                                  </p:stCondLst>
                                  <p:childTnLst>
                                    <p:anim calcmode="lin" valueType="num">
                                      <p:cBhvr>
                                        <p:cTn id="602" dur="3000"/>
                                        <p:tgtEl>
                                          <p:spTgt spid="10"/>
                                        </p:tgtEl>
                                        <p:attrNameLst>
                                          <p:attrName>ppt_w</p:attrName>
                                        </p:attrNameLst>
                                      </p:cBhvr>
                                      <p:tavLst>
                                        <p:tav tm="0">
                                          <p:val>
                                            <p:strVal val="ppt_w"/>
                                          </p:val>
                                        </p:tav>
                                        <p:tav tm="100000">
                                          <p:val>
                                            <p:strVal val="ppt_w"/>
                                          </p:val>
                                        </p:tav>
                                      </p:tavLst>
                                    </p:anim>
                                    <p:anim calcmode="lin" valueType="num">
                                      <p:cBhvr>
                                        <p:cTn id="603"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04" dur="1" fill="hold">
                                          <p:stCondLst>
                                            <p:cond delay="2999"/>
                                          </p:stCondLst>
                                        </p:cTn>
                                        <p:tgtEl>
                                          <p:spTgt spid="10"/>
                                        </p:tgtEl>
                                        <p:attrNameLst>
                                          <p:attrName>style.visibility</p:attrName>
                                        </p:attrNameLst>
                                      </p:cBhvr>
                                      <p:to>
                                        <p:strVal val="hidden"/>
                                      </p:to>
                                    </p:set>
                                  </p:childTnLst>
                                </p:cTn>
                              </p:par>
                              <p:par>
                                <p:cTn id="605" presetID="19" presetClass="exit" presetSubtype="5" fill="hold" grpId="3" nodeType="withEffect">
                                  <p:stCondLst>
                                    <p:cond delay="0"/>
                                  </p:stCondLst>
                                  <p:childTnLst>
                                    <p:anim calcmode="lin" valueType="num">
                                      <p:cBhvr>
                                        <p:cTn id="606" dur="3000"/>
                                        <p:tgtEl>
                                          <p:spTgt spid="11"/>
                                        </p:tgtEl>
                                        <p:attrNameLst>
                                          <p:attrName>ppt_w</p:attrName>
                                        </p:attrNameLst>
                                      </p:cBhvr>
                                      <p:tavLst>
                                        <p:tav tm="0">
                                          <p:val>
                                            <p:strVal val="ppt_w"/>
                                          </p:val>
                                        </p:tav>
                                        <p:tav tm="100000">
                                          <p:val>
                                            <p:strVal val="ppt_w"/>
                                          </p:val>
                                        </p:tav>
                                      </p:tavLst>
                                    </p:anim>
                                    <p:anim calcmode="lin" valueType="num">
                                      <p:cBhvr>
                                        <p:cTn id="607"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08" dur="1" fill="hold">
                                          <p:stCondLst>
                                            <p:cond delay="2999"/>
                                          </p:stCondLst>
                                        </p:cTn>
                                        <p:tgtEl>
                                          <p:spTgt spid="11"/>
                                        </p:tgtEl>
                                        <p:attrNameLst>
                                          <p:attrName>style.visibility</p:attrName>
                                        </p:attrNameLst>
                                      </p:cBhvr>
                                      <p:to>
                                        <p:strVal val="hidden"/>
                                      </p:to>
                                    </p:set>
                                  </p:childTnLst>
                                </p:cTn>
                              </p:par>
                              <p:par>
                                <p:cTn id="609" presetID="19" presetClass="exit" presetSubtype="5" fill="hold" grpId="3" nodeType="withEffect">
                                  <p:stCondLst>
                                    <p:cond delay="0"/>
                                  </p:stCondLst>
                                  <p:childTnLst>
                                    <p:anim calcmode="lin" valueType="num">
                                      <p:cBhvr>
                                        <p:cTn id="610" dur="3000"/>
                                        <p:tgtEl>
                                          <p:spTgt spid="12"/>
                                        </p:tgtEl>
                                        <p:attrNameLst>
                                          <p:attrName>ppt_w</p:attrName>
                                        </p:attrNameLst>
                                      </p:cBhvr>
                                      <p:tavLst>
                                        <p:tav tm="0">
                                          <p:val>
                                            <p:strVal val="ppt_w"/>
                                          </p:val>
                                        </p:tav>
                                        <p:tav tm="100000">
                                          <p:val>
                                            <p:strVal val="ppt_w"/>
                                          </p:val>
                                        </p:tav>
                                      </p:tavLst>
                                    </p:anim>
                                    <p:anim calcmode="lin" valueType="num">
                                      <p:cBhvr>
                                        <p:cTn id="611"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12" dur="1" fill="hold">
                                          <p:stCondLst>
                                            <p:cond delay="2999"/>
                                          </p:stCondLst>
                                        </p:cTn>
                                        <p:tgtEl>
                                          <p:spTgt spid="12"/>
                                        </p:tgtEl>
                                        <p:attrNameLst>
                                          <p:attrName>style.visibility</p:attrName>
                                        </p:attrNameLst>
                                      </p:cBhvr>
                                      <p:to>
                                        <p:strVal val="hidden"/>
                                      </p:to>
                                    </p:set>
                                  </p:childTnLst>
                                </p:cTn>
                              </p:par>
                              <p:par>
                                <p:cTn id="613" presetID="19" presetClass="exit" presetSubtype="5" fill="hold" grpId="3" nodeType="withEffect">
                                  <p:stCondLst>
                                    <p:cond delay="0"/>
                                  </p:stCondLst>
                                  <p:childTnLst>
                                    <p:anim calcmode="lin" valueType="num">
                                      <p:cBhvr>
                                        <p:cTn id="614" dur="3000"/>
                                        <p:tgtEl>
                                          <p:spTgt spid="13"/>
                                        </p:tgtEl>
                                        <p:attrNameLst>
                                          <p:attrName>ppt_w</p:attrName>
                                        </p:attrNameLst>
                                      </p:cBhvr>
                                      <p:tavLst>
                                        <p:tav tm="0">
                                          <p:val>
                                            <p:strVal val="ppt_w"/>
                                          </p:val>
                                        </p:tav>
                                        <p:tav tm="100000">
                                          <p:val>
                                            <p:strVal val="ppt_w"/>
                                          </p:val>
                                        </p:tav>
                                      </p:tavLst>
                                    </p:anim>
                                    <p:anim calcmode="lin" valueType="num">
                                      <p:cBhvr>
                                        <p:cTn id="615"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16" dur="1" fill="hold">
                                          <p:stCondLst>
                                            <p:cond delay="2999"/>
                                          </p:stCondLst>
                                        </p:cTn>
                                        <p:tgtEl>
                                          <p:spTgt spid="13"/>
                                        </p:tgtEl>
                                        <p:attrNameLst>
                                          <p:attrName>style.visibility</p:attrName>
                                        </p:attrNameLst>
                                      </p:cBhvr>
                                      <p:to>
                                        <p:strVal val="hidden"/>
                                      </p:to>
                                    </p:set>
                                  </p:childTnLst>
                                </p:cTn>
                              </p:par>
                              <p:par>
                                <p:cTn id="617" presetID="19" presetClass="exit" presetSubtype="5" fill="hold" grpId="3" nodeType="withEffect">
                                  <p:stCondLst>
                                    <p:cond delay="0"/>
                                  </p:stCondLst>
                                  <p:childTnLst>
                                    <p:anim calcmode="lin" valueType="num">
                                      <p:cBhvr>
                                        <p:cTn id="618" dur="3000"/>
                                        <p:tgtEl>
                                          <p:spTgt spid="14"/>
                                        </p:tgtEl>
                                        <p:attrNameLst>
                                          <p:attrName>ppt_w</p:attrName>
                                        </p:attrNameLst>
                                      </p:cBhvr>
                                      <p:tavLst>
                                        <p:tav tm="0">
                                          <p:val>
                                            <p:strVal val="ppt_w"/>
                                          </p:val>
                                        </p:tav>
                                        <p:tav tm="100000">
                                          <p:val>
                                            <p:strVal val="ppt_w"/>
                                          </p:val>
                                        </p:tav>
                                      </p:tavLst>
                                    </p:anim>
                                    <p:anim calcmode="lin" valueType="num">
                                      <p:cBhvr>
                                        <p:cTn id="619"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20" dur="1" fill="hold">
                                          <p:stCondLst>
                                            <p:cond delay="2999"/>
                                          </p:stCondLst>
                                        </p:cTn>
                                        <p:tgtEl>
                                          <p:spTgt spid="14"/>
                                        </p:tgtEl>
                                        <p:attrNameLst>
                                          <p:attrName>style.visibility</p:attrName>
                                        </p:attrNameLst>
                                      </p:cBhvr>
                                      <p:to>
                                        <p:strVal val="hidden"/>
                                      </p:to>
                                    </p:set>
                                  </p:childTnLst>
                                </p:cTn>
                              </p:par>
                              <p:par>
                                <p:cTn id="621" presetID="19" presetClass="exit" presetSubtype="5" fill="hold" grpId="3" nodeType="withEffect">
                                  <p:stCondLst>
                                    <p:cond delay="0"/>
                                  </p:stCondLst>
                                  <p:childTnLst>
                                    <p:anim calcmode="lin" valueType="num">
                                      <p:cBhvr>
                                        <p:cTn id="622" dur="3000"/>
                                        <p:tgtEl>
                                          <p:spTgt spid="15"/>
                                        </p:tgtEl>
                                        <p:attrNameLst>
                                          <p:attrName>ppt_w</p:attrName>
                                        </p:attrNameLst>
                                      </p:cBhvr>
                                      <p:tavLst>
                                        <p:tav tm="0">
                                          <p:val>
                                            <p:strVal val="ppt_w"/>
                                          </p:val>
                                        </p:tav>
                                        <p:tav tm="100000">
                                          <p:val>
                                            <p:strVal val="ppt_w"/>
                                          </p:val>
                                        </p:tav>
                                      </p:tavLst>
                                    </p:anim>
                                    <p:anim calcmode="lin" valueType="num">
                                      <p:cBhvr>
                                        <p:cTn id="623"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24" dur="1" fill="hold">
                                          <p:stCondLst>
                                            <p:cond delay="2999"/>
                                          </p:stCondLst>
                                        </p:cTn>
                                        <p:tgtEl>
                                          <p:spTgt spid="15"/>
                                        </p:tgtEl>
                                        <p:attrNameLst>
                                          <p:attrName>style.visibility</p:attrName>
                                        </p:attrNameLst>
                                      </p:cBhvr>
                                      <p:to>
                                        <p:strVal val="hidden"/>
                                      </p:to>
                                    </p:set>
                                  </p:childTnLst>
                                </p:cTn>
                              </p:par>
                              <p:par>
                                <p:cTn id="625" presetID="19" presetClass="exit" presetSubtype="5" fill="hold" grpId="3" nodeType="withEffect">
                                  <p:stCondLst>
                                    <p:cond delay="0"/>
                                  </p:stCondLst>
                                  <p:childTnLst>
                                    <p:anim calcmode="lin" valueType="num">
                                      <p:cBhvr>
                                        <p:cTn id="626" dur="3000"/>
                                        <p:tgtEl>
                                          <p:spTgt spid="16"/>
                                        </p:tgtEl>
                                        <p:attrNameLst>
                                          <p:attrName>ppt_w</p:attrName>
                                        </p:attrNameLst>
                                      </p:cBhvr>
                                      <p:tavLst>
                                        <p:tav tm="0">
                                          <p:val>
                                            <p:strVal val="ppt_w"/>
                                          </p:val>
                                        </p:tav>
                                        <p:tav tm="100000">
                                          <p:val>
                                            <p:strVal val="ppt_w"/>
                                          </p:val>
                                        </p:tav>
                                      </p:tavLst>
                                    </p:anim>
                                    <p:anim calcmode="lin" valueType="num">
                                      <p:cBhvr>
                                        <p:cTn id="627"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28" dur="1" fill="hold">
                                          <p:stCondLst>
                                            <p:cond delay="2999"/>
                                          </p:stCondLst>
                                        </p:cTn>
                                        <p:tgtEl>
                                          <p:spTgt spid="16"/>
                                        </p:tgtEl>
                                        <p:attrNameLst>
                                          <p:attrName>style.visibility</p:attrName>
                                        </p:attrNameLst>
                                      </p:cBhvr>
                                      <p:to>
                                        <p:strVal val="hidden"/>
                                      </p:to>
                                    </p:set>
                                  </p:childTnLst>
                                </p:cTn>
                              </p:par>
                              <p:par>
                                <p:cTn id="629" presetID="19" presetClass="exit" presetSubtype="5" fill="hold" grpId="3" nodeType="withEffect">
                                  <p:stCondLst>
                                    <p:cond delay="0"/>
                                  </p:stCondLst>
                                  <p:childTnLst>
                                    <p:anim calcmode="lin" valueType="num">
                                      <p:cBhvr>
                                        <p:cTn id="630" dur="3000"/>
                                        <p:tgtEl>
                                          <p:spTgt spid="17"/>
                                        </p:tgtEl>
                                        <p:attrNameLst>
                                          <p:attrName>ppt_w</p:attrName>
                                        </p:attrNameLst>
                                      </p:cBhvr>
                                      <p:tavLst>
                                        <p:tav tm="0">
                                          <p:val>
                                            <p:strVal val="ppt_w"/>
                                          </p:val>
                                        </p:tav>
                                        <p:tav tm="100000">
                                          <p:val>
                                            <p:strVal val="ppt_w"/>
                                          </p:val>
                                        </p:tav>
                                      </p:tavLst>
                                    </p:anim>
                                    <p:anim calcmode="lin" valueType="num">
                                      <p:cBhvr>
                                        <p:cTn id="631"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32" dur="1" fill="hold">
                                          <p:stCondLst>
                                            <p:cond delay="2999"/>
                                          </p:stCondLst>
                                        </p:cTn>
                                        <p:tgtEl>
                                          <p:spTgt spid="17"/>
                                        </p:tgtEl>
                                        <p:attrNameLst>
                                          <p:attrName>style.visibility</p:attrName>
                                        </p:attrNameLst>
                                      </p:cBhvr>
                                      <p:to>
                                        <p:strVal val="hidden"/>
                                      </p:to>
                                    </p:set>
                                  </p:childTnLst>
                                </p:cTn>
                              </p:par>
                              <p:par>
                                <p:cTn id="633" presetID="19" presetClass="exit" presetSubtype="5" fill="hold" grpId="3" nodeType="withEffect">
                                  <p:stCondLst>
                                    <p:cond delay="0"/>
                                  </p:stCondLst>
                                  <p:childTnLst>
                                    <p:anim calcmode="lin" valueType="num">
                                      <p:cBhvr>
                                        <p:cTn id="634" dur="3000"/>
                                        <p:tgtEl>
                                          <p:spTgt spid="18"/>
                                        </p:tgtEl>
                                        <p:attrNameLst>
                                          <p:attrName>ppt_w</p:attrName>
                                        </p:attrNameLst>
                                      </p:cBhvr>
                                      <p:tavLst>
                                        <p:tav tm="0">
                                          <p:val>
                                            <p:strVal val="ppt_w"/>
                                          </p:val>
                                        </p:tav>
                                        <p:tav tm="100000">
                                          <p:val>
                                            <p:strVal val="ppt_w"/>
                                          </p:val>
                                        </p:tav>
                                      </p:tavLst>
                                    </p:anim>
                                    <p:anim calcmode="lin" valueType="num">
                                      <p:cBhvr>
                                        <p:cTn id="635"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36" dur="1" fill="hold">
                                          <p:stCondLst>
                                            <p:cond delay="2999"/>
                                          </p:stCondLst>
                                        </p:cTn>
                                        <p:tgtEl>
                                          <p:spTgt spid="18"/>
                                        </p:tgtEl>
                                        <p:attrNameLst>
                                          <p:attrName>style.visibility</p:attrName>
                                        </p:attrNameLst>
                                      </p:cBhvr>
                                      <p:to>
                                        <p:strVal val="hidden"/>
                                      </p:to>
                                    </p:set>
                                  </p:childTnLst>
                                </p:cTn>
                              </p:par>
                              <p:par>
                                <p:cTn id="637" presetID="19" presetClass="exit" presetSubtype="5" fill="hold" grpId="3" nodeType="withEffect">
                                  <p:stCondLst>
                                    <p:cond delay="0"/>
                                  </p:stCondLst>
                                  <p:childTnLst>
                                    <p:anim calcmode="lin" valueType="num">
                                      <p:cBhvr>
                                        <p:cTn id="638" dur="3000"/>
                                        <p:tgtEl>
                                          <p:spTgt spid="19"/>
                                        </p:tgtEl>
                                        <p:attrNameLst>
                                          <p:attrName>ppt_w</p:attrName>
                                        </p:attrNameLst>
                                      </p:cBhvr>
                                      <p:tavLst>
                                        <p:tav tm="0">
                                          <p:val>
                                            <p:strVal val="ppt_w"/>
                                          </p:val>
                                        </p:tav>
                                        <p:tav tm="100000">
                                          <p:val>
                                            <p:strVal val="ppt_w"/>
                                          </p:val>
                                        </p:tav>
                                      </p:tavLst>
                                    </p:anim>
                                    <p:anim calcmode="lin" valueType="num">
                                      <p:cBhvr>
                                        <p:cTn id="639"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40" dur="1" fill="hold">
                                          <p:stCondLst>
                                            <p:cond delay="2999"/>
                                          </p:stCondLst>
                                        </p:cTn>
                                        <p:tgtEl>
                                          <p:spTgt spid="19"/>
                                        </p:tgtEl>
                                        <p:attrNameLst>
                                          <p:attrName>style.visibility</p:attrName>
                                        </p:attrNameLst>
                                      </p:cBhvr>
                                      <p:to>
                                        <p:strVal val="hidden"/>
                                      </p:to>
                                    </p:set>
                                  </p:childTnLst>
                                </p:cTn>
                              </p:par>
                              <p:par>
                                <p:cTn id="641" presetID="19" presetClass="exit" presetSubtype="5" fill="hold" grpId="3" nodeType="withEffect">
                                  <p:stCondLst>
                                    <p:cond delay="0"/>
                                  </p:stCondLst>
                                  <p:childTnLst>
                                    <p:anim calcmode="lin" valueType="num">
                                      <p:cBhvr>
                                        <p:cTn id="642" dur="3000"/>
                                        <p:tgtEl>
                                          <p:spTgt spid="20"/>
                                        </p:tgtEl>
                                        <p:attrNameLst>
                                          <p:attrName>ppt_w</p:attrName>
                                        </p:attrNameLst>
                                      </p:cBhvr>
                                      <p:tavLst>
                                        <p:tav tm="0">
                                          <p:val>
                                            <p:strVal val="ppt_w"/>
                                          </p:val>
                                        </p:tav>
                                        <p:tav tm="100000">
                                          <p:val>
                                            <p:strVal val="ppt_w"/>
                                          </p:val>
                                        </p:tav>
                                      </p:tavLst>
                                    </p:anim>
                                    <p:anim calcmode="lin" valueType="num">
                                      <p:cBhvr>
                                        <p:cTn id="643"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44" dur="1" fill="hold">
                                          <p:stCondLst>
                                            <p:cond delay="2999"/>
                                          </p:stCondLst>
                                        </p:cTn>
                                        <p:tgtEl>
                                          <p:spTgt spid="20"/>
                                        </p:tgtEl>
                                        <p:attrNameLst>
                                          <p:attrName>style.visibility</p:attrName>
                                        </p:attrNameLst>
                                      </p:cBhvr>
                                      <p:to>
                                        <p:strVal val="hidden"/>
                                      </p:to>
                                    </p:set>
                                  </p:childTnLst>
                                </p:cTn>
                              </p:par>
                              <p:par>
                                <p:cTn id="645" presetID="19" presetClass="exit" presetSubtype="5" fill="hold" grpId="3" nodeType="withEffect">
                                  <p:stCondLst>
                                    <p:cond delay="0"/>
                                  </p:stCondLst>
                                  <p:childTnLst>
                                    <p:anim calcmode="lin" valueType="num">
                                      <p:cBhvr>
                                        <p:cTn id="646" dur="3000"/>
                                        <p:tgtEl>
                                          <p:spTgt spid="21"/>
                                        </p:tgtEl>
                                        <p:attrNameLst>
                                          <p:attrName>ppt_w</p:attrName>
                                        </p:attrNameLst>
                                      </p:cBhvr>
                                      <p:tavLst>
                                        <p:tav tm="0">
                                          <p:val>
                                            <p:strVal val="ppt_w"/>
                                          </p:val>
                                        </p:tav>
                                        <p:tav tm="100000">
                                          <p:val>
                                            <p:strVal val="ppt_w"/>
                                          </p:val>
                                        </p:tav>
                                      </p:tavLst>
                                    </p:anim>
                                    <p:anim calcmode="lin" valueType="num">
                                      <p:cBhvr>
                                        <p:cTn id="647"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48" dur="1" fill="hold">
                                          <p:stCondLst>
                                            <p:cond delay="2999"/>
                                          </p:stCondLst>
                                        </p:cTn>
                                        <p:tgtEl>
                                          <p:spTgt spid="21"/>
                                        </p:tgtEl>
                                        <p:attrNameLst>
                                          <p:attrName>style.visibility</p:attrName>
                                        </p:attrNameLst>
                                      </p:cBhvr>
                                      <p:to>
                                        <p:strVal val="hidden"/>
                                      </p:to>
                                    </p:set>
                                  </p:childTnLst>
                                </p:cTn>
                              </p:par>
                              <p:par>
                                <p:cTn id="649" presetID="19" presetClass="exit" presetSubtype="5" fill="hold" grpId="3" nodeType="withEffect">
                                  <p:stCondLst>
                                    <p:cond delay="0"/>
                                  </p:stCondLst>
                                  <p:childTnLst>
                                    <p:anim calcmode="lin" valueType="num">
                                      <p:cBhvr>
                                        <p:cTn id="650" dur="3000"/>
                                        <p:tgtEl>
                                          <p:spTgt spid="22"/>
                                        </p:tgtEl>
                                        <p:attrNameLst>
                                          <p:attrName>ppt_w</p:attrName>
                                        </p:attrNameLst>
                                      </p:cBhvr>
                                      <p:tavLst>
                                        <p:tav tm="0">
                                          <p:val>
                                            <p:strVal val="ppt_w"/>
                                          </p:val>
                                        </p:tav>
                                        <p:tav tm="100000">
                                          <p:val>
                                            <p:strVal val="ppt_w"/>
                                          </p:val>
                                        </p:tav>
                                      </p:tavLst>
                                    </p:anim>
                                    <p:anim calcmode="lin" valueType="num">
                                      <p:cBhvr>
                                        <p:cTn id="651"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52" dur="1" fill="hold">
                                          <p:stCondLst>
                                            <p:cond delay="2999"/>
                                          </p:stCondLst>
                                        </p:cTn>
                                        <p:tgtEl>
                                          <p:spTgt spid="22"/>
                                        </p:tgtEl>
                                        <p:attrNameLst>
                                          <p:attrName>style.visibility</p:attrName>
                                        </p:attrNameLst>
                                      </p:cBhvr>
                                      <p:to>
                                        <p:strVal val="hidden"/>
                                      </p:to>
                                    </p:set>
                                  </p:childTnLst>
                                </p:cTn>
                              </p:par>
                              <p:par>
                                <p:cTn id="653" presetID="19" presetClass="exit" presetSubtype="5" fill="hold" grpId="3" nodeType="withEffect">
                                  <p:stCondLst>
                                    <p:cond delay="0"/>
                                  </p:stCondLst>
                                  <p:childTnLst>
                                    <p:anim calcmode="lin" valueType="num">
                                      <p:cBhvr>
                                        <p:cTn id="654" dur="3000"/>
                                        <p:tgtEl>
                                          <p:spTgt spid="23"/>
                                        </p:tgtEl>
                                        <p:attrNameLst>
                                          <p:attrName>ppt_w</p:attrName>
                                        </p:attrNameLst>
                                      </p:cBhvr>
                                      <p:tavLst>
                                        <p:tav tm="0">
                                          <p:val>
                                            <p:strVal val="ppt_w"/>
                                          </p:val>
                                        </p:tav>
                                        <p:tav tm="100000">
                                          <p:val>
                                            <p:strVal val="ppt_w"/>
                                          </p:val>
                                        </p:tav>
                                      </p:tavLst>
                                    </p:anim>
                                    <p:anim calcmode="lin" valueType="num">
                                      <p:cBhvr>
                                        <p:cTn id="655"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56" dur="1" fill="hold">
                                          <p:stCondLst>
                                            <p:cond delay="2999"/>
                                          </p:stCondLst>
                                        </p:cTn>
                                        <p:tgtEl>
                                          <p:spTgt spid="23"/>
                                        </p:tgtEl>
                                        <p:attrNameLst>
                                          <p:attrName>style.visibility</p:attrName>
                                        </p:attrNameLst>
                                      </p:cBhvr>
                                      <p:to>
                                        <p:strVal val="hidden"/>
                                      </p:to>
                                    </p:set>
                                  </p:childTnLst>
                                </p:cTn>
                              </p:par>
                              <p:par>
                                <p:cTn id="657" presetID="19" presetClass="exit" presetSubtype="5" fill="hold" grpId="3" nodeType="withEffect">
                                  <p:stCondLst>
                                    <p:cond delay="0"/>
                                  </p:stCondLst>
                                  <p:childTnLst>
                                    <p:anim calcmode="lin" valueType="num">
                                      <p:cBhvr>
                                        <p:cTn id="658" dur="3000"/>
                                        <p:tgtEl>
                                          <p:spTgt spid="24"/>
                                        </p:tgtEl>
                                        <p:attrNameLst>
                                          <p:attrName>ppt_w</p:attrName>
                                        </p:attrNameLst>
                                      </p:cBhvr>
                                      <p:tavLst>
                                        <p:tav tm="0">
                                          <p:val>
                                            <p:strVal val="ppt_w"/>
                                          </p:val>
                                        </p:tav>
                                        <p:tav tm="100000">
                                          <p:val>
                                            <p:strVal val="ppt_w"/>
                                          </p:val>
                                        </p:tav>
                                      </p:tavLst>
                                    </p:anim>
                                    <p:anim calcmode="lin" valueType="num">
                                      <p:cBhvr>
                                        <p:cTn id="659"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60" dur="1" fill="hold">
                                          <p:stCondLst>
                                            <p:cond delay="2999"/>
                                          </p:stCondLst>
                                        </p:cTn>
                                        <p:tgtEl>
                                          <p:spTgt spid="24"/>
                                        </p:tgtEl>
                                        <p:attrNameLst>
                                          <p:attrName>style.visibility</p:attrName>
                                        </p:attrNameLst>
                                      </p:cBhvr>
                                      <p:to>
                                        <p:strVal val="hidden"/>
                                      </p:to>
                                    </p:set>
                                  </p:childTnLst>
                                </p:cTn>
                              </p:par>
                              <p:par>
                                <p:cTn id="661" presetID="19" presetClass="exit" presetSubtype="5" fill="hold" grpId="3" nodeType="withEffect">
                                  <p:stCondLst>
                                    <p:cond delay="0"/>
                                  </p:stCondLst>
                                  <p:childTnLst>
                                    <p:anim calcmode="lin" valueType="num">
                                      <p:cBhvr>
                                        <p:cTn id="662" dur="3000"/>
                                        <p:tgtEl>
                                          <p:spTgt spid="25"/>
                                        </p:tgtEl>
                                        <p:attrNameLst>
                                          <p:attrName>ppt_w</p:attrName>
                                        </p:attrNameLst>
                                      </p:cBhvr>
                                      <p:tavLst>
                                        <p:tav tm="0">
                                          <p:val>
                                            <p:strVal val="ppt_w"/>
                                          </p:val>
                                        </p:tav>
                                        <p:tav tm="100000">
                                          <p:val>
                                            <p:strVal val="ppt_w"/>
                                          </p:val>
                                        </p:tav>
                                      </p:tavLst>
                                    </p:anim>
                                    <p:anim calcmode="lin" valueType="num">
                                      <p:cBhvr>
                                        <p:cTn id="663"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64" dur="1" fill="hold">
                                          <p:stCondLst>
                                            <p:cond delay="2999"/>
                                          </p:stCondLst>
                                        </p:cTn>
                                        <p:tgtEl>
                                          <p:spTgt spid="25"/>
                                        </p:tgtEl>
                                        <p:attrNameLst>
                                          <p:attrName>style.visibility</p:attrName>
                                        </p:attrNameLst>
                                      </p:cBhvr>
                                      <p:to>
                                        <p:strVal val="hidden"/>
                                      </p:to>
                                    </p:set>
                                  </p:childTnLst>
                                </p:cTn>
                              </p:par>
                              <p:par>
                                <p:cTn id="665" presetID="19" presetClass="exit" presetSubtype="5" fill="hold" grpId="3" nodeType="withEffect">
                                  <p:stCondLst>
                                    <p:cond delay="0"/>
                                  </p:stCondLst>
                                  <p:childTnLst>
                                    <p:anim calcmode="lin" valueType="num">
                                      <p:cBhvr>
                                        <p:cTn id="666" dur="3000"/>
                                        <p:tgtEl>
                                          <p:spTgt spid="26"/>
                                        </p:tgtEl>
                                        <p:attrNameLst>
                                          <p:attrName>ppt_w</p:attrName>
                                        </p:attrNameLst>
                                      </p:cBhvr>
                                      <p:tavLst>
                                        <p:tav tm="0">
                                          <p:val>
                                            <p:strVal val="ppt_w"/>
                                          </p:val>
                                        </p:tav>
                                        <p:tav tm="100000">
                                          <p:val>
                                            <p:strVal val="ppt_w"/>
                                          </p:val>
                                        </p:tav>
                                      </p:tavLst>
                                    </p:anim>
                                    <p:anim calcmode="lin" valueType="num">
                                      <p:cBhvr>
                                        <p:cTn id="667" dur="3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68" dur="1" fill="hold">
                                          <p:stCondLst>
                                            <p:cond delay="2999"/>
                                          </p:stCondLst>
                                        </p:cTn>
                                        <p:tgtEl>
                                          <p:spTgt spid="26"/>
                                        </p:tgtEl>
                                        <p:attrNameLst>
                                          <p:attrName>style.visibility</p:attrName>
                                        </p:attrNameLst>
                                      </p:cBhvr>
                                      <p:to>
                                        <p:strVal val="hidden"/>
                                      </p:to>
                                    </p:set>
                                  </p:childTnLst>
                                </p:cTn>
                              </p:par>
                              <p:par>
                                <p:cTn id="669" presetID="19" presetClass="exit" presetSubtype="5" fill="hold" grpId="3" nodeType="withEffect">
                                  <p:stCondLst>
                                    <p:cond delay="0"/>
                                  </p:stCondLst>
                                  <p:childTnLst>
                                    <p:anim calcmode="lin" valueType="num">
                                      <p:cBhvr>
                                        <p:cTn id="670" dur="3000"/>
                                        <p:tgtEl>
                                          <p:spTgt spid="27"/>
                                        </p:tgtEl>
                                        <p:attrNameLst>
                                          <p:attrName>ppt_w</p:attrName>
                                        </p:attrNameLst>
                                      </p:cBhvr>
                                      <p:tavLst>
                                        <p:tav tm="0">
                                          <p:val>
                                            <p:strVal val="ppt_w"/>
                                          </p:val>
                                        </p:tav>
                                        <p:tav tm="100000">
                                          <p:val>
                                            <p:strVal val="ppt_w"/>
                                          </p:val>
                                        </p:tav>
                                      </p:tavLst>
                                    </p:anim>
                                    <p:anim calcmode="lin" valueType="num">
                                      <p:cBhvr>
                                        <p:cTn id="671" dur="3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72" dur="1" fill="hold">
                                          <p:stCondLst>
                                            <p:cond delay="2999"/>
                                          </p:stCondLst>
                                        </p:cTn>
                                        <p:tgtEl>
                                          <p:spTgt spid="27"/>
                                        </p:tgtEl>
                                        <p:attrNameLst>
                                          <p:attrName>style.visibility</p:attrName>
                                        </p:attrNameLst>
                                      </p:cBhvr>
                                      <p:to>
                                        <p:strVal val="hidden"/>
                                      </p:to>
                                    </p:set>
                                  </p:childTnLst>
                                </p:cTn>
                              </p:par>
                              <p:par>
                                <p:cTn id="673" presetID="19" presetClass="exit" presetSubtype="5" fill="hold" grpId="3" nodeType="withEffect">
                                  <p:stCondLst>
                                    <p:cond delay="0"/>
                                  </p:stCondLst>
                                  <p:childTnLst>
                                    <p:anim calcmode="lin" valueType="num">
                                      <p:cBhvr>
                                        <p:cTn id="674" dur="3000"/>
                                        <p:tgtEl>
                                          <p:spTgt spid="28"/>
                                        </p:tgtEl>
                                        <p:attrNameLst>
                                          <p:attrName>ppt_w</p:attrName>
                                        </p:attrNameLst>
                                      </p:cBhvr>
                                      <p:tavLst>
                                        <p:tav tm="0">
                                          <p:val>
                                            <p:strVal val="ppt_w"/>
                                          </p:val>
                                        </p:tav>
                                        <p:tav tm="100000">
                                          <p:val>
                                            <p:strVal val="ppt_w"/>
                                          </p:val>
                                        </p:tav>
                                      </p:tavLst>
                                    </p:anim>
                                    <p:anim calcmode="lin" valueType="num">
                                      <p:cBhvr>
                                        <p:cTn id="675" dur="3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76" dur="1" fill="hold">
                                          <p:stCondLst>
                                            <p:cond delay="2999"/>
                                          </p:stCondLst>
                                        </p:cTn>
                                        <p:tgtEl>
                                          <p:spTgt spid="28"/>
                                        </p:tgtEl>
                                        <p:attrNameLst>
                                          <p:attrName>style.visibility</p:attrName>
                                        </p:attrNameLst>
                                      </p:cBhvr>
                                      <p:to>
                                        <p:strVal val="hidden"/>
                                      </p:to>
                                    </p:set>
                                  </p:childTnLst>
                                </p:cTn>
                              </p:par>
                              <p:par>
                                <p:cTn id="677" presetID="19" presetClass="exit" presetSubtype="5" fill="hold" grpId="3" nodeType="withEffect">
                                  <p:stCondLst>
                                    <p:cond delay="0"/>
                                  </p:stCondLst>
                                  <p:childTnLst>
                                    <p:anim calcmode="lin" valueType="num">
                                      <p:cBhvr>
                                        <p:cTn id="678" dur="3000"/>
                                        <p:tgtEl>
                                          <p:spTgt spid="29"/>
                                        </p:tgtEl>
                                        <p:attrNameLst>
                                          <p:attrName>ppt_w</p:attrName>
                                        </p:attrNameLst>
                                      </p:cBhvr>
                                      <p:tavLst>
                                        <p:tav tm="0">
                                          <p:val>
                                            <p:strVal val="ppt_w"/>
                                          </p:val>
                                        </p:tav>
                                        <p:tav tm="100000">
                                          <p:val>
                                            <p:strVal val="ppt_w"/>
                                          </p:val>
                                        </p:tav>
                                      </p:tavLst>
                                    </p:anim>
                                    <p:anim calcmode="lin" valueType="num">
                                      <p:cBhvr>
                                        <p:cTn id="679" dur="3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80" dur="1" fill="hold">
                                          <p:stCondLst>
                                            <p:cond delay="2999"/>
                                          </p:stCondLst>
                                        </p:cTn>
                                        <p:tgtEl>
                                          <p:spTgt spid="29"/>
                                        </p:tgtEl>
                                        <p:attrNameLst>
                                          <p:attrName>style.visibility</p:attrName>
                                        </p:attrNameLst>
                                      </p:cBhvr>
                                      <p:to>
                                        <p:strVal val="hidden"/>
                                      </p:to>
                                    </p:set>
                                  </p:childTnLst>
                                </p:cTn>
                              </p:par>
                              <p:par>
                                <p:cTn id="681" presetID="19" presetClass="exit" presetSubtype="5" fill="hold" grpId="3" nodeType="withEffect">
                                  <p:stCondLst>
                                    <p:cond delay="0"/>
                                  </p:stCondLst>
                                  <p:childTnLst>
                                    <p:anim calcmode="lin" valueType="num">
                                      <p:cBhvr>
                                        <p:cTn id="682" dur="3000"/>
                                        <p:tgtEl>
                                          <p:spTgt spid="30"/>
                                        </p:tgtEl>
                                        <p:attrNameLst>
                                          <p:attrName>ppt_w</p:attrName>
                                        </p:attrNameLst>
                                      </p:cBhvr>
                                      <p:tavLst>
                                        <p:tav tm="0">
                                          <p:val>
                                            <p:strVal val="ppt_w"/>
                                          </p:val>
                                        </p:tav>
                                        <p:tav tm="100000">
                                          <p:val>
                                            <p:strVal val="ppt_w"/>
                                          </p:val>
                                        </p:tav>
                                      </p:tavLst>
                                    </p:anim>
                                    <p:anim calcmode="lin" valueType="num">
                                      <p:cBhvr>
                                        <p:cTn id="683" dur="3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84" dur="1" fill="hold">
                                          <p:stCondLst>
                                            <p:cond delay="2999"/>
                                          </p:stCondLst>
                                        </p:cTn>
                                        <p:tgtEl>
                                          <p:spTgt spid="30"/>
                                        </p:tgtEl>
                                        <p:attrNameLst>
                                          <p:attrName>style.visibility</p:attrName>
                                        </p:attrNameLst>
                                      </p:cBhvr>
                                      <p:to>
                                        <p:strVal val="hidden"/>
                                      </p:to>
                                    </p:set>
                                  </p:childTnLst>
                                </p:cTn>
                              </p:par>
                              <p:par>
                                <p:cTn id="685" presetID="19" presetClass="exit" presetSubtype="5" fill="hold" grpId="3" nodeType="withEffect">
                                  <p:stCondLst>
                                    <p:cond delay="0"/>
                                  </p:stCondLst>
                                  <p:childTnLst>
                                    <p:anim calcmode="lin" valueType="num">
                                      <p:cBhvr>
                                        <p:cTn id="686" dur="3000"/>
                                        <p:tgtEl>
                                          <p:spTgt spid="31"/>
                                        </p:tgtEl>
                                        <p:attrNameLst>
                                          <p:attrName>ppt_w</p:attrName>
                                        </p:attrNameLst>
                                      </p:cBhvr>
                                      <p:tavLst>
                                        <p:tav tm="0">
                                          <p:val>
                                            <p:strVal val="ppt_w"/>
                                          </p:val>
                                        </p:tav>
                                        <p:tav tm="100000">
                                          <p:val>
                                            <p:strVal val="ppt_w"/>
                                          </p:val>
                                        </p:tav>
                                      </p:tavLst>
                                    </p:anim>
                                    <p:anim calcmode="lin" valueType="num">
                                      <p:cBhvr>
                                        <p:cTn id="687" dur="3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88" dur="1" fill="hold">
                                          <p:stCondLst>
                                            <p:cond delay="2999"/>
                                          </p:stCondLst>
                                        </p:cTn>
                                        <p:tgtEl>
                                          <p:spTgt spid="31"/>
                                        </p:tgtEl>
                                        <p:attrNameLst>
                                          <p:attrName>style.visibility</p:attrName>
                                        </p:attrNameLst>
                                      </p:cBhvr>
                                      <p:to>
                                        <p:strVal val="hidden"/>
                                      </p:to>
                                    </p:set>
                                  </p:childTnLst>
                                </p:cTn>
                              </p:par>
                              <p:par>
                                <p:cTn id="689" presetID="19" presetClass="exit" presetSubtype="5" fill="hold" grpId="3" nodeType="withEffect">
                                  <p:stCondLst>
                                    <p:cond delay="0"/>
                                  </p:stCondLst>
                                  <p:childTnLst>
                                    <p:anim calcmode="lin" valueType="num">
                                      <p:cBhvr>
                                        <p:cTn id="690" dur="3000"/>
                                        <p:tgtEl>
                                          <p:spTgt spid="32"/>
                                        </p:tgtEl>
                                        <p:attrNameLst>
                                          <p:attrName>ppt_w</p:attrName>
                                        </p:attrNameLst>
                                      </p:cBhvr>
                                      <p:tavLst>
                                        <p:tav tm="0">
                                          <p:val>
                                            <p:strVal val="ppt_w"/>
                                          </p:val>
                                        </p:tav>
                                        <p:tav tm="100000">
                                          <p:val>
                                            <p:strVal val="ppt_w"/>
                                          </p:val>
                                        </p:tav>
                                      </p:tavLst>
                                    </p:anim>
                                    <p:anim calcmode="lin" valueType="num">
                                      <p:cBhvr>
                                        <p:cTn id="691" dur="3000"/>
                                        <p:tgtEl>
                                          <p:spTgt spid="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92" dur="1" fill="hold">
                                          <p:stCondLst>
                                            <p:cond delay="2999"/>
                                          </p:stCondLst>
                                        </p:cTn>
                                        <p:tgtEl>
                                          <p:spTgt spid="32"/>
                                        </p:tgtEl>
                                        <p:attrNameLst>
                                          <p:attrName>style.visibility</p:attrName>
                                        </p:attrNameLst>
                                      </p:cBhvr>
                                      <p:to>
                                        <p:strVal val="hidden"/>
                                      </p:to>
                                    </p:set>
                                  </p:childTnLst>
                                </p:cTn>
                              </p:par>
                              <p:par>
                                <p:cTn id="693" presetID="19" presetClass="exit" presetSubtype="5" fill="hold" grpId="3" nodeType="withEffect">
                                  <p:stCondLst>
                                    <p:cond delay="0"/>
                                  </p:stCondLst>
                                  <p:childTnLst>
                                    <p:anim calcmode="lin" valueType="num">
                                      <p:cBhvr>
                                        <p:cTn id="694" dur="3000"/>
                                        <p:tgtEl>
                                          <p:spTgt spid="33"/>
                                        </p:tgtEl>
                                        <p:attrNameLst>
                                          <p:attrName>ppt_w</p:attrName>
                                        </p:attrNameLst>
                                      </p:cBhvr>
                                      <p:tavLst>
                                        <p:tav tm="0">
                                          <p:val>
                                            <p:strVal val="ppt_w"/>
                                          </p:val>
                                        </p:tav>
                                        <p:tav tm="100000">
                                          <p:val>
                                            <p:strVal val="ppt_w"/>
                                          </p:val>
                                        </p:tav>
                                      </p:tavLst>
                                    </p:anim>
                                    <p:anim calcmode="lin" valueType="num">
                                      <p:cBhvr>
                                        <p:cTn id="695" dur="3000"/>
                                        <p:tgtEl>
                                          <p:spTgt spid="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96" dur="1" fill="hold">
                                          <p:stCondLst>
                                            <p:cond delay="2999"/>
                                          </p:stCondLst>
                                        </p:cTn>
                                        <p:tgtEl>
                                          <p:spTgt spid="33"/>
                                        </p:tgtEl>
                                        <p:attrNameLst>
                                          <p:attrName>style.visibility</p:attrName>
                                        </p:attrNameLst>
                                      </p:cBhvr>
                                      <p:to>
                                        <p:strVal val="hidden"/>
                                      </p:to>
                                    </p:set>
                                  </p:childTnLst>
                                </p:cTn>
                              </p:par>
                              <p:par>
                                <p:cTn id="697" presetID="19" presetClass="exit" presetSubtype="5" fill="hold" grpId="3" nodeType="withEffect">
                                  <p:stCondLst>
                                    <p:cond delay="0"/>
                                  </p:stCondLst>
                                  <p:childTnLst>
                                    <p:anim calcmode="lin" valueType="num">
                                      <p:cBhvr>
                                        <p:cTn id="698" dur="3000"/>
                                        <p:tgtEl>
                                          <p:spTgt spid="34"/>
                                        </p:tgtEl>
                                        <p:attrNameLst>
                                          <p:attrName>ppt_w</p:attrName>
                                        </p:attrNameLst>
                                      </p:cBhvr>
                                      <p:tavLst>
                                        <p:tav tm="0">
                                          <p:val>
                                            <p:strVal val="ppt_w"/>
                                          </p:val>
                                        </p:tav>
                                        <p:tav tm="100000">
                                          <p:val>
                                            <p:strVal val="ppt_w"/>
                                          </p:val>
                                        </p:tav>
                                      </p:tavLst>
                                    </p:anim>
                                    <p:anim calcmode="lin" valueType="num">
                                      <p:cBhvr>
                                        <p:cTn id="699" dur="3000"/>
                                        <p:tgtEl>
                                          <p:spTgt spid="3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00" dur="1" fill="hold">
                                          <p:stCondLst>
                                            <p:cond delay="2999"/>
                                          </p:stCondLst>
                                        </p:cTn>
                                        <p:tgtEl>
                                          <p:spTgt spid="34"/>
                                        </p:tgtEl>
                                        <p:attrNameLst>
                                          <p:attrName>style.visibility</p:attrName>
                                        </p:attrNameLst>
                                      </p:cBhvr>
                                      <p:to>
                                        <p:strVal val="hidden"/>
                                      </p:to>
                                    </p:set>
                                  </p:childTnLst>
                                </p:cTn>
                              </p:par>
                              <p:par>
                                <p:cTn id="701" presetID="19" presetClass="exit" presetSubtype="5" fill="hold" grpId="3" nodeType="withEffect">
                                  <p:stCondLst>
                                    <p:cond delay="0"/>
                                  </p:stCondLst>
                                  <p:childTnLst>
                                    <p:anim calcmode="lin" valueType="num">
                                      <p:cBhvr>
                                        <p:cTn id="702" dur="3000"/>
                                        <p:tgtEl>
                                          <p:spTgt spid="35"/>
                                        </p:tgtEl>
                                        <p:attrNameLst>
                                          <p:attrName>ppt_w</p:attrName>
                                        </p:attrNameLst>
                                      </p:cBhvr>
                                      <p:tavLst>
                                        <p:tav tm="0">
                                          <p:val>
                                            <p:strVal val="ppt_w"/>
                                          </p:val>
                                        </p:tav>
                                        <p:tav tm="100000">
                                          <p:val>
                                            <p:strVal val="ppt_w"/>
                                          </p:val>
                                        </p:tav>
                                      </p:tavLst>
                                    </p:anim>
                                    <p:anim calcmode="lin" valueType="num">
                                      <p:cBhvr>
                                        <p:cTn id="703" dur="3000"/>
                                        <p:tgtEl>
                                          <p:spTgt spid="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04" dur="1" fill="hold">
                                          <p:stCondLst>
                                            <p:cond delay="2999"/>
                                          </p:stCondLst>
                                        </p:cTn>
                                        <p:tgtEl>
                                          <p:spTgt spid="35"/>
                                        </p:tgtEl>
                                        <p:attrNameLst>
                                          <p:attrName>style.visibility</p:attrName>
                                        </p:attrNameLst>
                                      </p:cBhvr>
                                      <p:to>
                                        <p:strVal val="hidden"/>
                                      </p:to>
                                    </p:set>
                                  </p:childTnLst>
                                </p:cTn>
                              </p:par>
                              <p:par>
                                <p:cTn id="705" presetID="19" presetClass="exit" presetSubtype="5" fill="hold" grpId="3" nodeType="withEffect">
                                  <p:stCondLst>
                                    <p:cond delay="0"/>
                                  </p:stCondLst>
                                  <p:childTnLst>
                                    <p:anim calcmode="lin" valueType="num">
                                      <p:cBhvr>
                                        <p:cTn id="706" dur="3000"/>
                                        <p:tgtEl>
                                          <p:spTgt spid="36"/>
                                        </p:tgtEl>
                                        <p:attrNameLst>
                                          <p:attrName>ppt_w</p:attrName>
                                        </p:attrNameLst>
                                      </p:cBhvr>
                                      <p:tavLst>
                                        <p:tav tm="0">
                                          <p:val>
                                            <p:strVal val="ppt_w"/>
                                          </p:val>
                                        </p:tav>
                                        <p:tav tm="100000">
                                          <p:val>
                                            <p:strVal val="ppt_w"/>
                                          </p:val>
                                        </p:tav>
                                      </p:tavLst>
                                    </p:anim>
                                    <p:anim calcmode="lin" valueType="num">
                                      <p:cBhvr>
                                        <p:cTn id="707" dur="3000"/>
                                        <p:tgtEl>
                                          <p:spTgt spid="3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08" dur="1" fill="hold">
                                          <p:stCondLst>
                                            <p:cond delay="2999"/>
                                          </p:stCondLst>
                                        </p:cTn>
                                        <p:tgtEl>
                                          <p:spTgt spid="36"/>
                                        </p:tgtEl>
                                        <p:attrNameLst>
                                          <p:attrName>style.visibility</p:attrName>
                                        </p:attrNameLst>
                                      </p:cBhvr>
                                      <p:to>
                                        <p:strVal val="hidden"/>
                                      </p:to>
                                    </p:set>
                                  </p:childTnLst>
                                </p:cTn>
                              </p:par>
                              <p:par>
                                <p:cTn id="709" presetID="19" presetClass="exit" presetSubtype="5" fill="hold" grpId="3" nodeType="withEffect">
                                  <p:stCondLst>
                                    <p:cond delay="0"/>
                                  </p:stCondLst>
                                  <p:childTnLst>
                                    <p:anim calcmode="lin" valueType="num">
                                      <p:cBhvr>
                                        <p:cTn id="710" dur="3000"/>
                                        <p:tgtEl>
                                          <p:spTgt spid="37"/>
                                        </p:tgtEl>
                                        <p:attrNameLst>
                                          <p:attrName>ppt_w</p:attrName>
                                        </p:attrNameLst>
                                      </p:cBhvr>
                                      <p:tavLst>
                                        <p:tav tm="0">
                                          <p:val>
                                            <p:strVal val="ppt_w"/>
                                          </p:val>
                                        </p:tav>
                                        <p:tav tm="100000">
                                          <p:val>
                                            <p:strVal val="ppt_w"/>
                                          </p:val>
                                        </p:tav>
                                      </p:tavLst>
                                    </p:anim>
                                    <p:anim calcmode="lin" valueType="num">
                                      <p:cBhvr>
                                        <p:cTn id="711" dur="3000"/>
                                        <p:tgtEl>
                                          <p:spTgt spid="3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12" dur="1" fill="hold">
                                          <p:stCondLst>
                                            <p:cond delay="2999"/>
                                          </p:stCondLst>
                                        </p:cTn>
                                        <p:tgtEl>
                                          <p:spTgt spid="37"/>
                                        </p:tgtEl>
                                        <p:attrNameLst>
                                          <p:attrName>style.visibility</p:attrName>
                                        </p:attrNameLst>
                                      </p:cBhvr>
                                      <p:to>
                                        <p:strVal val="hidden"/>
                                      </p:to>
                                    </p:set>
                                  </p:childTnLst>
                                </p:cTn>
                              </p:par>
                              <p:par>
                                <p:cTn id="713" presetID="19" presetClass="exit" presetSubtype="5" fill="hold" grpId="3" nodeType="withEffect">
                                  <p:stCondLst>
                                    <p:cond delay="0"/>
                                  </p:stCondLst>
                                  <p:childTnLst>
                                    <p:anim calcmode="lin" valueType="num">
                                      <p:cBhvr>
                                        <p:cTn id="714" dur="3000"/>
                                        <p:tgtEl>
                                          <p:spTgt spid="38"/>
                                        </p:tgtEl>
                                        <p:attrNameLst>
                                          <p:attrName>ppt_w</p:attrName>
                                        </p:attrNameLst>
                                      </p:cBhvr>
                                      <p:tavLst>
                                        <p:tav tm="0">
                                          <p:val>
                                            <p:strVal val="ppt_w"/>
                                          </p:val>
                                        </p:tav>
                                        <p:tav tm="100000">
                                          <p:val>
                                            <p:strVal val="ppt_w"/>
                                          </p:val>
                                        </p:tav>
                                      </p:tavLst>
                                    </p:anim>
                                    <p:anim calcmode="lin" valueType="num">
                                      <p:cBhvr>
                                        <p:cTn id="715" dur="3000"/>
                                        <p:tgtEl>
                                          <p:spTgt spid="3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16" dur="1" fill="hold">
                                          <p:stCondLst>
                                            <p:cond delay="2999"/>
                                          </p:stCondLst>
                                        </p:cTn>
                                        <p:tgtEl>
                                          <p:spTgt spid="38"/>
                                        </p:tgtEl>
                                        <p:attrNameLst>
                                          <p:attrName>style.visibility</p:attrName>
                                        </p:attrNameLst>
                                      </p:cBhvr>
                                      <p:to>
                                        <p:strVal val="hidden"/>
                                      </p:to>
                                    </p:set>
                                  </p:childTnLst>
                                </p:cTn>
                              </p:par>
                              <p:par>
                                <p:cTn id="717" presetID="19" presetClass="exit" presetSubtype="5" fill="hold" grpId="3" nodeType="withEffect">
                                  <p:stCondLst>
                                    <p:cond delay="0"/>
                                  </p:stCondLst>
                                  <p:childTnLst>
                                    <p:anim calcmode="lin" valueType="num">
                                      <p:cBhvr>
                                        <p:cTn id="718" dur="3000"/>
                                        <p:tgtEl>
                                          <p:spTgt spid="39"/>
                                        </p:tgtEl>
                                        <p:attrNameLst>
                                          <p:attrName>ppt_w</p:attrName>
                                        </p:attrNameLst>
                                      </p:cBhvr>
                                      <p:tavLst>
                                        <p:tav tm="0">
                                          <p:val>
                                            <p:strVal val="ppt_w"/>
                                          </p:val>
                                        </p:tav>
                                        <p:tav tm="100000">
                                          <p:val>
                                            <p:strVal val="ppt_w"/>
                                          </p:val>
                                        </p:tav>
                                      </p:tavLst>
                                    </p:anim>
                                    <p:anim calcmode="lin" valueType="num">
                                      <p:cBhvr>
                                        <p:cTn id="719" dur="3000"/>
                                        <p:tgtEl>
                                          <p:spTgt spid="3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20" dur="1" fill="hold">
                                          <p:stCondLst>
                                            <p:cond delay="2999"/>
                                          </p:stCondLst>
                                        </p:cTn>
                                        <p:tgtEl>
                                          <p:spTgt spid="39"/>
                                        </p:tgtEl>
                                        <p:attrNameLst>
                                          <p:attrName>style.visibility</p:attrName>
                                        </p:attrNameLst>
                                      </p:cBhvr>
                                      <p:to>
                                        <p:strVal val="hidden"/>
                                      </p:to>
                                    </p:set>
                                  </p:childTnLst>
                                </p:cTn>
                              </p:par>
                              <p:par>
                                <p:cTn id="721" presetID="19" presetClass="exit" presetSubtype="5" fill="hold" grpId="3" nodeType="withEffect">
                                  <p:stCondLst>
                                    <p:cond delay="0"/>
                                  </p:stCondLst>
                                  <p:childTnLst>
                                    <p:anim calcmode="lin" valueType="num">
                                      <p:cBhvr>
                                        <p:cTn id="722" dur="3000"/>
                                        <p:tgtEl>
                                          <p:spTgt spid="40"/>
                                        </p:tgtEl>
                                        <p:attrNameLst>
                                          <p:attrName>ppt_w</p:attrName>
                                        </p:attrNameLst>
                                      </p:cBhvr>
                                      <p:tavLst>
                                        <p:tav tm="0">
                                          <p:val>
                                            <p:strVal val="ppt_w"/>
                                          </p:val>
                                        </p:tav>
                                        <p:tav tm="100000">
                                          <p:val>
                                            <p:strVal val="ppt_w"/>
                                          </p:val>
                                        </p:tav>
                                      </p:tavLst>
                                    </p:anim>
                                    <p:anim calcmode="lin" valueType="num">
                                      <p:cBhvr>
                                        <p:cTn id="723" dur="3000"/>
                                        <p:tgtEl>
                                          <p:spTgt spid="4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24" dur="1" fill="hold">
                                          <p:stCondLst>
                                            <p:cond delay="2999"/>
                                          </p:stCondLst>
                                        </p:cTn>
                                        <p:tgtEl>
                                          <p:spTgt spid="40"/>
                                        </p:tgtEl>
                                        <p:attrNameLst>
                                          <p:attrName>style.visibility</p:attrName>
                                        </p:attrNameLst>
                                      </p:cBhvr>
                                      <p:to>
                                        <p:strVal val="hidden"/>
                                      </p:to>
                                    </p:set>
                                  </p:childTnLst>
                                </p:cTn>
                              </p:par>
                              <p:par>
                                <p:cTn id="725" presetID="19" presetClass="exit" presetSubtype="5" fill="hold" grpId="3" nodeType="withEffect">
                                  <p:stCondLst>
                                    <p:cond delay="0"/>
                                  </p:stCondLst>
                                  <p:childTnLst>
                                    <p:anim calcmode="lin" valueType="num">
                                      <p:cBhvr>
                                        <p:cTn id="726" dur="3000"/>
                                        <p:tgtEl>
                                          <p:spTgt spid="41"/>
                                        </p:tgtEl>
                                        <p:attrNameLst>
                                          <p:attrName>ppt_w</p:attrName>
                                        </p:attrNameLst>
                                      </p:cBhvr>
                                      <p:tavLst>
                                        <p:tav tm="0">
                                          <p:val>
                                            <p:strVal val="ppt_w"/>
                                          </p:val>
                                        </p:tav>
                                        <p:tav tm="100000">
                                          <p:val>
                                            <p:strVal val="ppt_w"/>
                                          </p:val>
                                        </p:tav>
                                      </p:tavLst>
                                    </p:anim>
                                    <p:anim calcmode="lin" valueType="num">
                                      <p:cBhvr>
                                        <p:cTn id="727" dur="3000"/>
                                        <p:tgtEl>
                                          <p:spTgt spid="4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28" dur="1" fill="hold">
                                          <p:stCondLst>
                                            <p:cond delay="2999"/>
                                          </p:stCondLst>
                                        </p:cTn>
                                        <p:tgtEl>
                                          <p:spTgt spid="41"/>
                                        </p:tgtEl>
                                        <p:attrNameLst>
                                          <p:attrName>style.visibility</p:attrName>
                                        </p:attrNameLst>
                                      </p:cBhvr>
                                      <p:to>
                                        <p:strVal val="hidden"/>
                                      </p:to>
                                    </p:set>
                                  </p:childTnLst>
                                </p:cTn>
                              </p:par>
                              <p:par>
                                <p:cTn id="729" presetID="19" presetClass="exit" presetSubtype="5" fill="hold" grpId="3" nodeType="withEffect">
                                  <p:stCondLst>
                                    <p:cond delay="0"/>
                                  </p:stCondLst>
                                  <p:childTnLst>
                                    <p:anim calcmode="lin" valueType="num">
                                      <p:cBhvr>
                                        <p:cTn id="730" dur="3000"/>
                                        <p:tgtEl>
                                          <p:spTgt spid="42"/>
                                        </p:tgtEl>
                                        <p:attrNameLst>
                                          <p:attrName>ppt_w</p:attrName>
                                        </p:attrNameLst>
                                      </p:cBhvr>
                                      <p:tavLst>
                                        <p:tav tm="0">
                                          <p:val>
                                            <p:strVal val="ppt_w"/>
                                          </p:val>
                                        </p:tav>
                                        <p:tav tm="100000">
                                          <p:val>
                                            <p:strVal val="ppt_w"/>
                                          </p:val>
                                        </p:tav>
                                      </p:tavLst>
                                    </p:anim>
                                    <p:anim calcmode="lin" valueType="num">
                                      <p:cBhvr>
                                        <p:cTn id="731" dur="3000"/>
                                        <p:tgtEl>
                                          <p:spTgt spid="4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32" dur="1" fill="hold">
                                          <p:stCondLst>
                                            <p:cond delay="2999"/>
                                          </p:stCondLst>
                                        </p:cTn>
                                        <p:tgtEl>
                                          <p:spTgt spid="42"/>
                                        </p:tgtEl>
                                        <p:attrNameLst>
                                          <p:attrName>style.visibility</p:attrName>
                                        </p:attrNameLst>
                                      </p:cBhvr>
                                      <p:to>
                                        <p:strVal val="hidden"/>
                                      </p:to>
                                    </p:set>
                                  </p:childTnLst>
                                </p:cTn>
                              </p:par>
                              <p:par>
                                <p:cTn id="733" presetID="19" presetClass="exit" presetSubtype="5" fill="hold" grpId="3" nodeType="withEffect">
                                  <p:stCondLst>
                                    <p:cond delay="0"/>
                                  </p:stCondLst>
                                  <p:childTnLst>
                                    <p:anim calcmode="lin" valueType="num">
                                      <p:cBhvr>
                                        <p:cTn id="734" dur="3000"/>
                                        <p:tgtEl>
                                          <p:spTgt spid="43"/>
                                        </p:tgtEl>
                                        <p:attrNameLst>
                                          <p:attrName>ppt_w</p:attrName>
                                        </p:attrNameLst>
                                      </p:cBhvr>
                                      <p:tavLst>
                                        <p:tav tm="0">
                                          <p:val>
                                            <p:strVal val="ppt_w"/>
                                          </p:val>
                                        </p:tav>
                                        <p:tav tm="100000">
                                          <p:val>
                                            <p:strVal val="ppt_w"/>
                                          </p:val>
                                        </p:tav>
                                      </p:tavLst>
                                    </p:anim>
                                    <p:anim calcmode="lin" valueType="num">
                                      <p:cBhvr>
                                        <p:cTn id="735" dur="3000"/>
                                        <p:tgtEl>
                                          <p:spTgt spid="4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36" dur="1" fill="hold">
                                          <p:stCondLst>
                                            <p:cond delay="2999"/>
                                          </p:stCondLst>
                                        </p:cTn>
                                        <p:tgtEl>
                                          <p:spTgt spid="43"/>
                                        </p:tgtEl>
                                        <p:attrNameLst>
                                          <p:attrName>style.visibility</p:attrName>
                                        </p:attrNameLst>
                                      </p:cBhvr>
                                      <p:to>
                                        <p:strVal val="hidden"/>
                                      </p:to>
                                    </p:set>
                                  </p:childTnLst>
                                </p:cTn>
                              </p:par>
                              <p:par>
                                <p:cTn id="737" presetID="19" presetClass="exit" presetSubtype="5" fill="hold" grpId="3" nodeType="withEffect">
                                  <p:stCondLst>
                                    <p:cond delay="0"/>
                                  </p:stCondLst>
                                  <p:childTnLst>
                                    <p:anim calcmode="lin" valueType="num">
                                      <p:cBhvr>
                                        <p:cTn id="738" dur="3000"/>
                                        <p:tgtEl>
                                          <p:spTgt spid="44"/>
                                        </p:tgtEl>
                                        <p:attrNameLst>
                                          <p:attrName>ppt_w</p:attrName>
                                        </p:attrNameLst>
                                      </p:cBhvr>
                                      <p:tavLst>
                                        <p:tav tm="0">
                                          <p:val>
                                            <p:strVal val="ppt_w"/>
                                          </p:val>
                                        </p:tav>
                                        <p:tav tm="100000">
                                          <p:val>
                                            <p:strVal val="ppt_w"/>
                                          </p:val>
                                        </p:tav>
                                      </p:tavLst>
                                    </p:anim>
                                    <p:anim calcmode="lin" valueType="num">
                                      <p:cBhvr>
                                        <p:cTn id="739" dur="3000"/>
                                        <p:tgtEl>
                                          <p:spTgt spid="4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40" dur="1" fill="hold">
                                          <p:stCondLst>
                                            <p:cond delay="2999"/>
                                          </p:stCondLst>
                                        </p:cTn>
                                        <p:tgtEl>
                                          <p:spTgt spid="44"/>
                                        </p:tgtEl>
                                        <p:attrNameLst>
                                          <p:attrName>style.visibility</p:attrName>
                                        </p:attrNameLst>
                                      </p:cBhvr>
                                      <p:to>
                                        <p:strVal val="hidden"/>
                                      </p:to>
                                    </p:set>
                                  </p:childTnLst>
                                </p:cTn>
                              </p:par>
                              <p:par>
                                <p:cTn id="741" presetID="19" presetClass="exit" presetSubtype="5" fill="hold" grpId="3" nodeType="withEffect">
                                  <p:stCondLst>
                                    <p:cond delay="0"/>
                                  </p:stCondLst>
                                  <p:childTnLst>
                                    <p:anim calcmode="lin" valueType="num">
                                      <p:cBhvr>
                                        <p:cTn id="742" dur="3000"/>
                                        <p:tgtEl>
                                          <p:spTgt spid="45"/>
                                        </p:tgtEl>
                                        <p:attrNameLst>
                                          <p:attrName>ppt_w</p:attrName>
                                        </p:attrNameLst>
                                      </p:cBhvr>
                                      <p:tavLst>
                                        <p:tav tm="0">
                                          <p:val>
                                            <p:strVal val="ppt_w"/>
                                          </p:val>
                                        </p:tav>
                                        <p:tav tm="100000">
                                          <p:val>
                                            <p:strVal val="ppt_w"/>
                                          </p:val>
                                        </p:tav>
                                      </p:tavLst>
                                    </p:anim>
                                    <p:anim calcmode="lin" valueType="num">
                                      <p:cBhvr>
                                        <p:cTn id="743" dur="3000"/>
                                        <p:tgtEl>
                                          <p:spTgt spid="4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44" dur="1" fill="hold">
                                          <p:stCondLst>
                                            <p:cond delay="2999"/>
                                          </p:stCondLst>
                                        </p:cTn>
                                        <p:tgtEl>
                                          <p:spTgt spid="45"/>
                                        </p:tgtEl>
                                        <p:attrNameLst>
                                          <p:attrName>style.visibility</p:attrName>
                                        </p:attrNameLst>
                                      </p:cBhvr>
                                      <p:to>
                                        <p:strVal val="hidden"/>
                                      </p:to>
                                    </p:set>
                                  </p:childTnLst>
                                </p:cTn>
                              </p:par>
                              <p:par>
                                <p:cTn id="745" presetID="19" presetClass="exit" presetSubtype="5" fill="hold" grpId="3" nodeType="withEffect">
                                  <p:stCondLst>
                                    <p:cond delay="0"/>
                                  </p:stCondLst>
                                  <p:childTnLst>
                                    <p:anim calcmode="lin" valueType="num">
                                      <p:cBhvr>
                                        <p:cTn id="746" dur="3000"/>
                                        <p:tgtEl>
                                          <p:spTgt spid="46"/>
                                        </p:tgtEl>
                                        <p:attrNameLst>
                                          <p:attrName>ppt_w</p:attrName>
                                        </p:attrNameLst>
                                      </p:cBhvr>
                                      <p:tavLst>
                                        <p:tav tm="0">
                                          <p:val>
                                            <p:strVal val="ppt_w"/>
                                          </p:val>
                                        </p:tav>
                                        <p:tav tm="100000">
                                          <p:val>
                                            <p:strVal val="ppt_w"/>
                                          </p:val>
                                        </p:tav>
                                      </p:tavLst>
                                    </p:anim>
                                    <p:anim calcmode="lin" valueType="num">
                                      <p:cBhvr>
                                        <p:cTn id="747" dur="3000"/>
                                        <p:tgtEl>
                                          <p:spTgt spid="4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48" dur="1" fill="hold">
                                          <p:stCondLst>
                                            <p:cond delay="2999"/>
                                          </p:stCondLst>
                                        </p:cTn>
                                        <p:tgtEl>
                                          <p:spTgt spid="46"/>
                                        </p:tgtEl>
                                        <p:attrNameLst>
                                          <p:attrName>style.visibility</p:attrName>
                                        </p:attrNameLst>
                                      </p:cBhvr>
                                      <p:to>
                                        <p:strVal val="hidden"/>
                                      </p:to>
                                    </p:set>
                                  </p:childTnLst>
                                </p:cTn>
                              </p:par>
                              <p:par>
                                <p:cTn id="749" presetID="19" presetClass="exit" presetSubtype="5" fill="hold" grpId="3" nodeType="withEffect">
                                  <p:stCondLst>
                                    <p:cond delay="0"/>
                                  </p:stCondLst>
                                  <p:childTnLst>
                                    <p:anim calcmode="lin" valueType="num">
                                      <p:cBhvr>
                                        <p:cTn id="750" dur="3000"/>
                                        <p:tgtEl>
                                          <p:spTgt spid="47"/>
                                        </p:tgtEl>
                                        <p:attrNameLst>
                                          <p:attrName>ppt_w</p:attrName>
                                        </p:attrNameLst>
                                      </p:cBhvr>
                                      <p:tavLst>
                                        <p:tav tm="0">
                                          <p:val>
                                            <p:strVal val="ppt_w"/>
                                          </p:val>
                                        </p:tav>
                                        <p:tav tm="100000">
                                          <p:val>
                                            <p:strVal val="ppt_w"/>
                                          </p:val>
                                        </p:tav>
                                      </p:tavLst>
                                    </p:anim>
                                    <p:anim calcmode="lin" valueType="num">
                                      <p:cBhvr>
                                        <p:cTn id="751" dur="3000"/>
                                        <p:tgtEl>
                                          <p:spTgt spid="4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52" dur="1" fill="hold">
                                          <p:stCondLst>
                                            <p:cond delay="2999"/>
                                          </p:stCondLst>
                                        </p:cTn>
                                        <p:tgtEl>
                                          <p:spTgt spid="47"/>
                                        </p:tgtEl>
                                        <p:attrNameLst>
                                          <p:attrName>style.visibility</p:attrName>
                                        </p:attrNameLst>
                                      </p:cBhvr>
                                      <p:to>
                                        <p:strVal val="hidden"/>
                                      </p:to>
                                    </p:set>
                                  </p:childTnLst>
                                </p:cTn>
                              </p:par>
                              <p:par>
                                <p:cTn id="753" presetID="19" presetClass="exit" presetSubtype="5" fill="hold" grpId="3" nodeType="withEffect">
                                  <p:stCondLst>
                                    <p:cond delay="0"/>
                                  </p:stCondLst>
                                  <p:childTnLst>
                                    <p:anim calcmode="lin" valueType="num">
                                      <p:cBhvr>
                                        <p:cTn id="754" dur="3000"/>
                                        <p:tgtEl>
                                          <p:spTgt spid="48"/>
                                        </p:tgtEl>
                                        <p:attrNameLst>
                                          <p:attrName>ppt_w</p:attrName>
                                        </p:attrNameLst>
                                      </p:cBhvr>
                                      <p:tavLst>
                                        <p:tav tm="0">
                                          <p:val>
                                            <p:strVal val="ppt_w"/>
                                          </p:val>
                                        </p:tav>
                                        <p:tav tm="100000">
                                          <p:val>
                                            <p:strVal val="ppt_w"/>
                                          </p:val>
                                        </p:tav>
                                      </p:tavLst>
                                    </p:anim>
                                    <p:anim calcmode="lin" valueType="num">
                                      <p:cBhvr>
                                        <p:cTn id="755" dur="3000"/>
                                        <p:tgtEl>
                                          <p:spTgt spid="4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56" dur="1" fill="hold">
                                          <p:stCondLst>
                                            <p:cond delay="2999"/>
                                          </p:stCondLst>
                                        </p:cTn>
                                        <p:tgtEl>
                                          <p:spTgt spid="48"/>
                                        </p:tgtEl>
                                        <p:attrNameLst>
                                          <p:attrName>style.visibility</p:attrName>
                                        </p:attrNameLst>
                                      </p:cBhvr>
                                      <p:to>
                                        <p:strVal val="hidden"/>
                                      </p:to>
                                    </p:set>
                                  </p:childTnLst>
                                </p:cTn>
                              </p:par>
                              <p:par>
                                <p:cTn id="757" presetID="19" presetClass="exit" presetSubtype="5" fill="hold" grpId="3" nodeType="withEffect">
                                  <p:stCondLst>
                                    <p:cond delay="0"/>
                                  </p:stCondLst>
                                  <p:childTnLst>
                                    <p:anim calcmode="lin" valueType="num">
                                      <p:cBhvr>
                                        <p:cTn id="758" dur="3000"/>
                                        <p:tgtEl>
                                          <p:spTgt spid="49"/>
                                        </p:tgtEl>
                                        <p:attrNameLst>
                                          <p:attrName>ppt_w</p:attrName>
                                        </p:attrNameLst>
                                      </p:cBhvr>
                                      <p:tavLst>
                                        <p:tav tm="0">
                                          <p:val>
                                            <p:strVal val="ppt_w"/>
                                          </p:val>
                                        </p:tav>
                                        <p:tav tm="100000">
                                          <p:val>
                                            <p:strVal val="ppt_w"/>
                                          </p:val>
                                        </p:tav>
                                      </p:tavLst>
                                    </p:anim>
                                    <p:anim calcmode="lin" valueType="num">
                                      <p:cBhvr>
                                        <p:cTn id="759" dur="3000"/>
                                        <p:tgtEl>
                                          <p:spTgt spid="4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60" dur="1" fill="hold">
                                          <p:stCondLst>
                                            <p:cond delay="2999"/>
                                          </p:stCondLst>
                                        </p:cTn>
                                        <p:tgtEl>
                                          <p:spTgt spid="49"/>
                                        </p:tgtEl>
                                        <p:attrNameLst>
                                          <p:attrName>style.visibility</p:attrName>
                                        </p:attrNameLst>
                                      </p:cBhvr>
                                      <p:to>
                                        <p:strVal val="hidden"/>
                                      </p:to>
                                    </p:set>
                                  </p:childTnLst>
                                </p:cTn>
                              </p:par>
                              <p:par>
                                <p:cTn id="761" presetID="19" presetClass="exit" presetSubtype="5" fill="hold" grpId="3" nodeType="withEffect">
                                  <p:stCondLst>
                                    <p:cond delay="0"/>
                                  </p:stCondLst>
                                  <p:childTnLst>
                                    <p:anim calcmode="lin" valueType="num">
                                      <p:cBhvr>
                                        <p:cTn id="762" dur="3000"/>
                                        <p:tgtEl>
                                          <p:spTgt spid="50"/>
                                        </p:tgtEl>
                                        <p:attrNameLst>
                                          <p:attrName>ppt_w</p:attrName>
                                        </p:attrNameLst>
                                      </p:cBhvr>
                                      <p:tavLst>
                                        <p:tav tm="0">
                                          <p:val>
                                            <p:strVal val="ppt_w"/>
                                          </p:val>
                                        </p:tav>
                                        <p:tav tm="100000">
                                          <p:val>
                                            <p:strVal val="ppt_w"/>
                                          </p:val>
                                        </p:tav>
                                      </p:tavLst>
                                    </p:anim>
                                    <p:anim calcmode="lin" valueType="num">
                                      <p:cBhvr>
                                        <p:cTn id="763" dur="3000"/>
                                        <p:tgtEl>
                                          <p:spTgt spid="5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64" dur="1" fill="hold">
                                          <p:stCondLst>
                                            <p:cond delay="2999"/>
                                          </p:stCondLst>
                                        </p:cTn>
                                        <p:tgtEl>
                                          <p:spTgt spid="50"/>
                                        </p:tgtEl>
                                        <p:attrNameLst>
                                          <p:attrName>style.visibility</p:attrName>
                                        </p:attrNameLst>
                                      </p:cBhvr>
                                      <p:to>
                                        <p:strVal val="hidden"/>
                                      </p:to>
                                    </p:set>
                                  </p:childTnLst>
                                </p:cTn>
                              </p:par>
                              <p:par>
                                <p:cTn id="765" presetID="19" presetClass="exit" presetSubtype="5" fill="hold" grpId="3" nodeType="withEffect">
                                  <p:stCondLst>
                                    <p:cond delay="0"/>
                                  </p:stCondLst>
                                  <p:childTnLst>
                                    <p:anim calcmode="lin" valueType="num">
                                      <p:cBhvr>
                                        <p:cTn id="766" dur="3000"/>
                                        <p:tgtEl>
                                          <p:spTgt spid="51"/>
                                        </p:tgtEl>
                                        <p:attrNameLst>
                                          <p:attrName>ppt_w</p:attrName>
                                        </p:attrNameLst>
                                      </p:cBhvr>
                                      <p:tavLst>
                                        <p:tav tm="0">
                                          <p:val>
                                            <p:strVal val="ppt_w"/>
                                          </p:val>
                                        </p:tav>
                                        <p:tav tm="100000">
                                          <p:val>
                                            <p:strVal val="ppt_w"/>
                                          </p:val>
                                        </p:tav>
                                      </p:tavLst>
                                    </p:anim>
                                    <p:anim calcmode="lin" valueType="num">
                                      <p:cBhvr>
                                        <p:cTn id="767" dur="3000"/>
                                        <p:tgtEl>
                                          <p:spTgt spid="5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68" dur="1" fill="hold">
                                          <p:stCondLst>
                                            <p:cond delay="2999"/>
                                          </p:stCondLst>
                                        </p:cTn>
                                        <p:tgtEl>
                                          <p:spTgt spid="51"/>
                                        </p:tgtEl>
                                        <p:attrNameLst>
                                          <p:attrName>style.visibility</p:attrName>
                                        </p:attrNameLst>
                                      </p:cBhvr>
                                      <p:to>
                                        <p:strVal val="hidden"/>
                                      </p:to>
                                    </p:set>
                                  </p:childTnLst>
                                </p:cTn>
                              </p:par>
                              <p:par>
                                <p:cTn id="769" presetID="19" presetClass="exit" presetSubtype="5" fill="hold" grpId="3" nodeType="withEffect">
                                  <p:stCondLst>
                                    <p:cond delay="0"/>
                                  </p:stCondLst>
                                  <p:childTnLst>
                                    <p:anim calcmode="lin" valueType="num">
                                      <p:cBhvr>
                                        <p:cTn id="770" dur="3000"/>
                                        <p:tgtEl>
                                          <p:spTgt spid="52"/>
                                        </p:tgtEl>
                                        <p:attrNameLst>
                                          <p:attrName>ppt_w</p:attrName>
                                        </p:attrNameLst>
                                      </p:cBhvr>
                                      <p:tavLst>
                                        <p:tav tm="0">
                                          <p:val>
                                            <p:strVal val="ppt_w"/>
                                          </p:val>
                                        </p:tav>
                                        <p:tav tm="100000">
                                          <p:val>
                                            <p:strVal val="ppt_w"/>
                                          </p:val>
                                        </p:tav>
                                      </p:tavLst>
                                    </p:anim>
                                    <p:anim calcmode="lin" valueType="num">
                                      <p:cBhvr>
                                        <p:cTn id="771" dur="3000"/>
                                        <p:tgtEl>
                                          <p:spTgt spid="5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72" dur="1" fill="hold">
                                          <p:stCondLst>
                                            <p:cond delay="2999"/>
                                          </p:stCondLst>
                                        </p:cTn>
                                        <p:tgtEl>
                                          <p:spTgt spid="52"/>
                                        </p:tgtEl>
                                        <p:attrNameLst>
                                          <p:attrName>style.visibility</p:attrName>
                                        </p:attrNameLst>
                                      </p:cBhvr>
                                      <p:to>
                                        <p:strVal val="hidden"/>
                                      </p:to>
                                    </p:set>
                                  </p:childTnLst>
                                </p:cTn>
                              </p:par>
                              <p:par>
                                <p:cTn id="773" presetID="19" presetClass="exit" presetSubtype="5" fill="hold" grpId="3" nodeType="withEffect">
                                  <p:stCondLst>
                                    <p:cond delay="0"/>
                                  </p:stCondLst>
                                  <p:childTnLst>
                                    <p:anim calcmode="lin" valueType="num">
                                      <p:cBhvr>
                                        <p:cTn id="774" dur="3000"/>
                                        <p:tgtEl>
                                          <p:spTgt spid="53"/>
                                        </p:tgtEl>
                                        <p:attrNameLst>
                                          <p:attrName>ppt_w</p:attrName>
                                        </p:attrNameLst>
                                      </p:cBhvr>
                                      <p:tavLst>
                                        <p:tav tm="0">
                                          <p:val>
                                            <p:strVal val="ppt_w"/>
                                          </p:val>
                                        </p:tav>
                                        <p:tav tm="100000">
                                          <p:val>
                                            <p:strVal val="ppt_w"/>
                                          </p:val>
                                        </p:tav>
                                      </p:tavLst>
                                    </p:anim>
                                    <p:anim calcmode="lin" valueType="num">
                                      <p:cBhvr>
                                        <p:cTn id="775" dur="3000"/>
                                        <p:tgtEl>
                                          <p:spTgt spid="5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76" dur="1" fill="hold">
                                          <p:stCondLst>
                                            <p:cond delay="2999"/>
                                          </p:stCondLst>
                                        </p:cTn>
                                        <p:tgtEl>
                                          <p:spTgt spid="53"/>
                                        </p:tgtEl>
                                        <p:attrNameLst>
                                          <p:attrName>style.visibility</p:attrName>
                                        </p:attrNameLst>
                                      </p:cBhvr>
                                      <p:to>
                                        <p:strVal val="hidden"/>
                                      </p:to>
                                    </p:set>
                                  </p:childTnLst>
                                </p:cTn>
                              </p:par>
                              <p:par>
                                <p:cTn id="777" presetID="19" presetClass="exit" presetSubtype="5" fill="hold" grpId="3" nodeType="withEffect">
                                  <p:stCondLst>
                                    <p:cond delay="0"/>
                                  </p:stCondLst>
                                  <p:childTnLst>
                                    <p:anim calcmode="lin" valueType="num">
                                      <p:cBhvr>
                                        <p:cTn id="778" dur="3000"/>
                                        <p:tgtEl>
                                          <p:spTgt spid="54"/>
                                        </p:tgtEl>
                                        <p:attrNameLst>
                                          <p:attrName>ppt_w</p:attrName>
                                        </p:attrNameLst>
                                      </p:cBhvr>
                                      <p:tavLst>
                                        <p:tav tm="0">
                                          <p:val>
                                            <p:strVal val="ppt_w"/>
                                          </p:val>
                                        </p:tav>
                                        <p:tav tm="100000">
                                          <p:val>
                                            <p:strVal val="ppt_w"/>
                                          </p:val>
                                        </p:tav>
                                      </p:tavLst>
                                    </p:anim>
                                    <p:anim calcmode="lin" valueType="num">
                                      <p:cBhvr>
                                        <p:cTn id="779" dur="3000"/>
                                        <p:tgtEl>
                                          <p:spTgt spid="5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80" dur="1" fill="hold">
                                          <p:stCondLst>
                                            <p:cond delay="2999"/>
                                          </p:stCondLst>
                                        </p:cTn>
                                        <p:tgtEl>
                                          <p:spTgt spid="54"/>
                                        </p:tgtEl>
                                        <p:attrNameLst>
                                          <p:attrName>style.visibility</p:attrName>
                                        </p:attrNameLst>
                                      </p:cBhvr>
                                      <p:to>
                                        <p:strVal val="hidden"/>
                                      </p:to>
                                    </p:set>
                                  </p:childTnLst>
                                </p:cTn>
                              </p:par>
                              <p:par>
                                <p:cTn id="781" presetID="19" presetClass="exit" presetSubtype="5" fill="hold" grpId="3" nodeType="withEffect">
                                  <p:stCondLst>
                                    <p:cond delay="0"/>
                                  </p:stCondLst>
                                  <p:childTnLst>
                                    <p:anim calcmode="lin" valueType="num">
                                      <p:cBhvr>
                                        <p:cTn id="782" dur="3000"/>
                                        <p:tgtEl>
                                          <p:spTgt spid="55"/>
                                        </p:tgtEl>
                                        <p:attrNameLst>
                                          <p:attrName>ppt_w</p:attrName>
                                        </p:attrNameLst>
                                      </p:cBhvr>
                                      <p:tavLst>
                                        <p:tav tm="0">
                                          <p:val>
                                            <p:strVal val="ppt_w"/>
                                          </p:val>
                                        </p:tav>
                                        <p:tav tm="100000">
                                          <p:val>
                                            <p:strVal val="ppt_w"/>
                                          </p:val>
                                        </p:tav>
                                      </p:tavLst>
                                    </p:anim>
                                    <p:anim calcmode="lin" valueType="num">
                                      <p:cBhvr>
                                        <p:cTn id="783" dur="3000"/>
                                        <p:tgtEl>
                                          <p:spTgt spid="5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84" dur="1" fill="hold">
                                          <p:stCondLst>
                                            <p:cond delay="2999"/>
                                          </p:stCondLst>
                                        </p:cTn>
                                        <p:tgtEl>
                                          <p:spTgt spid="55"/>
                                        </p:tgtEl>
                                        <p:attrNameLst>
                                          <p:attrName>style.visibility</p:attrName>
                                        </p:attrNameLst>
                                      </p:cBhvr>
                                      <p:to>
                                        <p:strVal val="hidden"/>
                                      </p:to>
                                    </p:set>
                                  </p:childTnLst>
                                </p:cTn>
                              </p:par>
                              <p:par>
                                <p:cTn id="785" presetID="19" presetClass="exit" presetSubtype="5" fill="hold" grpId="3" nodeType="withEffect">
                                  <p:stCondLst>
                                    <p:cond delay="0"/>
                                  </p:stCondLst>
                                  <p:childTnLst>
                                    <p:anim calcmode="lin" valueType="num">
                                      <p:cBhvr>
                                        <p:cTn id="786" dur="3000"/>
                                        <p:tgtEl>
                                          <p:spTgt spid="56"/>
                                        </p:tgtEl>
                                        <p:attrNameLst>
                                          <p:attrName>ppt_w</p:attrName>
                                        </p:attrNameLst>
                                      </p:cBhvr>
                                      <p:tavLst>
                                        <p:tav tm="0">
                                          <p:val>
                                            <p:strVal val="ppt_w"/>
                                          </p:val>
                                        </p:tav>
                                        <p:tav tm="100000">
                                          <p:val>
                                            <p:strVal val="ppt_w"/>
                                          </p:val>
                                        </p:tav>
                                      </p:tavLst>
                                    </p:anim>
                                    <p:anim calcmode="lin" valueType="num">
                                      <p:cBhvr>
                                        <p:cTn id="787" dur="3000"/>
                                        <p:tgtEl>
                                          <p:spTgt spid="5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88" dur="1" fill="hold">
                                          <p:stCondLst>
                                            <p:cond delay="2999"/>
                                          </p:stCondLst>
                                        </p:cTn>
                                        <p:tgtEl>
                                          <p:spTgt spid="56"/>
                                        </p:tgtEl>
                                        <p:attrNameLst>
                                          <p:attrName>style.visibility</p:attrName>
                                        </p:attrNameLst>
                                      </p:cBhvr>
                                      <p:to>
                                        <p:strVal val="hidden"/>
                                      </p:to>
                                    </p:set>
                                  </p:childTnLst>
                                </p:cTn>
                              </p:par>
                              <p:par>
                                <p:cTn id="789" presetID="3" presetClass="exit" presetSubtype="5" fill="hold" grpId="4" nodeType="withEffect">
                                  <p:stCondLst>
                                    <p:cond delay="0"/>
                                  </p:stCondLst>
                                  <p:childTnLst>
                                    <p:animEffect transition="out" filter="blinds(vertical)">
                                      <p:cBhvr>
                                        <p:cTn id="790" dur="3000"/>
                                        <p:tgtEl>
                                          <p:spTgt spid="5"/>
                                        </p:tgtEl>
                                      </p:cBhvr>
                                    </p:animEffect>
                                    <p:set>
                                      <p:cBhvr>
                                        <p:cTn id="791" dur="1" fill="hold">
                                          <p:stCondLst>
                                            <p:cond delay="2999"/>
                                          </p:stCondLst>
                                        </p:cTn>
                                        <p:tgtEl>
                                          <p:spTgt spid="5"/>
                                        </p:tgtEl>
                                        <p:attrNameLst>
                                          <p:attrName>style.visibility</p:attrName>
                                        </p:attrNameLst>
                                      </p:cBhvr>
                                      <p:to>
                                        <p:strVal val="hidden"/>
                                      </p:to>
                                    </p:set>
                                  </p:childTnLst>
                                </p:cTn>
                              </p:par>
                              <p:par>
                                <p:cTn id="792" presetID="3" presetClass="exit" presetSubtype="5" fill="hold" grpId="4" nodeType="withEffect">
                                  <p:stCondLst>
                                    <p:cond delay="0"/>
                                  </p:stCondLst>
                                  <p:childTnLst>
                                    <p:animEffect transition="out" filter="blinds(vertical)">
                                      <p:cBhvr>
                                        <p:cTn id="793" dur="3000"/>
                                        <p:tgtEl>
                                          <p:spTgt spid="6"/>
                                        </p:tgtEl>
                                      </p:cBhvr>
                                    </p:animEffect>
                                    <p:set>
                                      <p:cBhvr>
                                        <p:cTn id="794" dur="1" fill="hold">
                                          <p:stCondLst>
                                            <p:cond delay="2999"/>
                                          </p:stCondLst>
                                        </p:cTn>
                                        <p:tgtEl>
                                          <p:spTgt spid="6"/>
                                        </p:tgtEl>
                                        <p:attrNameLst>
                                          <p:attrName>style.visibility</p:attrName>
                                        </p:attrNameLst>
                                      </p:cBhvr>
                                      <p:to>
                                        <p:strVal val="hidden"/>
                                      </p:to>
                                    </p:set>
                                  </p:childTnLst>
                                </p:cTn>
                              </p:par>
                              <p:par>
                                <p:cTn id="795" presetID="3" presetClass="exit" presetSubtype="5" fill="hold" grpId="4" nodeType="withEffect">
                                  <p:stCondLst>
                                    <p:cond delay="0"/>
                                  </p:stCondLst>
                                  <p:childTnLst>
                                    <p:animEffect transition="out" filter="blinds(vertical)">
                                      <p:cBhvr>
                                        <p:cTn id="796" dur="3000"/>
                                        <p:tgtEl>
                                          <p:spTgt spid="7"/>
                                        </p:tgtEl>
                                      </p:cBhvr>
                                    </p:animEffect>
                                    <p:set>
                                      <p:cBhvr>
                                        <p:cTn id="797" dur="1" fill="hold">
                                          <p:stCondLst>
                                            <p:cond delay="2999"/>
                                          </p:stCondLst>
                                        </p:cTn>
                                        <p:tgtEl>
                                          <p:spTgt spid="7"/>
                                        </p:tgtEl>
                                        <p:attrNameLst>
                                          <p:attrName>style.visibility</p:attrName>
                                        </p:attrNameLst>
                                      </p:cBhvr>
                                      <p:to>
                                        <p:strVal val="hidden"/>
                                      </p:to>
                                    </p:set>
                                  </p:childTnLst>
                                </p:cTn>
                              </p:par>
                              <p:par>
                                <p:cTn id="798" presetID="3" presetClass="exit" presetSubtype="5" fill="hold" grpId="4" nodeType="withEffect">
                                  <p:stCondLst>
                                    <p:cond delay="0"/>
                                  </p:stCondLst>
                                  <p:childTnLst>
                                    <p:animEffect transition="out" filter="blinds(vertical)">
                                      <p:cBhvr>
                                        <p:cTn id="799" dur="3000"/>
                                        <p:tgtEl>
                                          <p:spTgt spid="8"/>
                                        </p:tgtEl>
                                      </p:cBhvr>
                                    </p:animEffect>
                                    <p:set>
                                      <p:cBhvr>
                                        <p:cTn id="800" dur="1" fill="hold">
                                          <p:stCondLst>
                                            <p:cond delay="2999"/>
                                          </p:stCondLst>
                                        </p:cTn>
                                        <p:tgtEl>
                                          <p:spTgt spid="8"/>
                                        </p:tgtEl>
                                        <p:attrNameLst>
                                          <p:attrName>style.visibility</p:attrName>
                                        </p:attrNameLst>
                                      </p:cBhvr>
                                      <p:to>
                                        <p:strVal val="hidden"/>
                                      </p:to>
                                    </p:set>
                                  </p:childTnLst>
                                </p:cTn>
                              </p:par>
                              <p:par>
                                <p:cTn id="801" presetID="3" presetClass="exit" presetSubtype="5" fill="hold" grpId="4" nodeType="withEffect">
                                  <p:stCondLst>
                                    <p:cond delay="0"/>
                                  </p:stCondLst>
                                  <p:childTnLst>
                                    <p:animEffect transition="out" filter="blinds(vertical)">
                                      <p:cBhvr>
                                        <p:cTn id="802" dur="3000"/>
                                        <p:tgtEl>
                                          <p:spTgt spid="9"/>
                                        </p:tgtEl>
                                      </p:cBhvr>
                                    </p:animEffect>
                                    <p:set>
                                      <p:cBhvr>
                                        <p:cTn id="803" dur="1" fill="hold">
                                          <p:stCondLst>
                                            <p:cond delay="2999"/>
                                          </p:stCondLst>
                                        </p:cTn>
                                        <p:tgtEl>
                                          <p:spTgt spid="9"/>
                                        </p:tgtEl>
                                        <p:attrNameLst>
                                          <p:attrName>style.visibility</p:attrName>
                                        </p:attrNameLst>
                                      </p:cBhvr>
                                      <p:to>
                                        <p:strVal val="hidden"/>
                                      </p:to>
                                    </p:set>
                                  </p:childTnLst>
                                </p:cTn>
                              </p:par>
                              <p:par>
                                <p:cTn id="804" presetID="3" presetClass="exit" presetSubtype="5" fill="hold" grpId="4" nodeType="withEffect">
                                  <p:stCondLst>
                                    <p:cond delay="0"/>
                                  </p:stCondLst>
                                  <p:childTnLst>
                                    <p:animEffect transition="out" filter="blinds(vertical)">
                                      <p:cBhvr>
                                        <p:cTn id="805" dur="3000"/>
                                        <p:tgtEl>
                                          <p:spTgt spid="10"/>
                                        </p:tgtEl>
                                      </p:cBhvr>
                                    </p:animEffect>
                                    <p:set>
                                      <p:cBhvr>
                                        <p:cTn id="806" dur="1" fill="hold">
                                          <p:stCondLst>
                                            <p:cond delay="2999"/>
                                          </p:stCondLst>
                                        </p:cTn>
                                        <p:tgtEl>
                                          <p:spTgt spid="10"/>
                                        </p:tgtEl>
                                        <p:attrNameLst>
                                          <p:attrName>style.visibility</p:attrName>
                                        </p:attrNameLst>
                                      </p:cBhvr>
                                      <p:to>
                                        <p:strVal val="hidden"/>
                                      </p:to>
                                    </p:set>
                                  </p:childTnLst>
                                </p:cTn>
                              </p:par>
                              <p:par>
                                <p:cTn id="807" presetID="3" presetClass="exit" presetSubtype="5" fill="hold" grpId="4" nodeType="withEffect">
                                  <p:stCondLst>
                                    <p:cond delay="0"/>
                                  </p:stCondLst>
                                  <p:childTnLst>
                                    <p:animEffect transition="out" filter="blinds(vertical)">
                                      <p:cBhvr>
                                        <p:cTn id="808" dur="3000"/>
                                        <p:tgtEl>
                                          <p:spTgt spid="11"/>
                                        </p:tgtEl>
                                      </p:cBhvr>
                                    </p:animEffect>
                                    <p:set>
                                      <p:cBhvr>
                                        <p:cTn id="809" dur="1" fill="hold">
                                          <p:stCondLst>
                                            <p:cond delay="2999"/>
                                          </p:stCondLst>
                                        </p:cTn>
                                        <p:tgtEl>
                                          <p:spTgt spid="11"/>
                                        </p:tgtEl>
                                        <p:attrNameLst>
                                          <p:attrName>style.visibility</p:attrName>
                                        </p:attrNameLst>
                                      </p:cBhvr>
                                      <p:to>
                                        <p:strVal val="hidden"/>
                                      </p:to>
                                    </p:set>
                                  </p:childTnLst>
                                </p:cTn>
                              </p:par>
                              <p:par>
                                <p:cTn id="810" presetID="3" presetClass="exit" presetSubtype="5" fill="hold" grpId="4" nodeType="withEffect">
                                  <p:stCondLst>
                                    <p:cond delay="0"/>
                                  </p:stCondLst>
                                  <p:childTnLst>
                                    <p:animEffect transition="out" filter="blinds(vertical)">
                                      <p:cBhvr>
                                        <p:cTn id="811" dur="3000"/>
                                        <p:tgtEl>
                                          <p:spTgt spid="12"/>
                                        </p:tgtEl>
                                      </p:cBhvr>
                                    </p:animEffect>
                                    <p:set>
                                      <p:cBhvr>
                                        <p:cTn id="812" dur="1" fill="hold">
                                          <p:stCondLst>
                                            <p:cond delay="2999"/>
                                          </p:stCondLst>
                                        </p:cTn>
                                        <p:tgtEl>
                                          <p:spTgt spid="12"/>
                                        </p:tgtEl>
                                        <p:attrNameLst>
                                          <p:attrName>style.visibility</p:attrName>
                                        </p:attrNameLst>
                                      </p:cBhvr>
                                      <p:to>
                                        <p:strVal val="hidden"/>
                                      </p:to>
                                    </p:set>
                                  </p:childTnLst>
                                </p:cTn>
                              </p:par>
                              <p:par>
                                <p:cTn id="813" presetID="3" presetClass="exit" presetSubtype="5" fill="hold" grpId="4" nodeType="withEffect">
                                  <p:stCondLst>
                                    <p:cond delay="0"/>
                                  </p:stCondLst>
                                  <p:childTnLst>
                                    <p:animEffect transition="out" filter="blinds(vertical)">
                                      <p:cBhvr>
                                        <p:cTn id="814" dur="3000"/>
                                        <p:tgtEl>
                                          <p:spTgt spid="13"/>
                                        </p:tgtEl>
                                      </p:cBhvr>
                                    </p:animEffect>
                                    <p:set>
                                      <p:cBhvr>
                                        <p:cTn id="815" dur="1" fill="hold">
                                          <p:stCondLst>
                                            <p:cond delay="2999"/>
                                          </p:stCondLst>
                                        </p:cTn>
                                        <p:tgtEl>
                                          <p:spTgt spid="13"/>
                                        </p:tgtEl>
                                        <p:attrNameLst>
                                          <p:attrName>style.visibility</p:attrName>
                                        </p:attrNameLst>
                                      </p:cBhvr>
                                      <p:to>
                                        <p:strVal val="hidden"/>
                                      </p:to>
                                    </p:set>
                                  </p:childTnLst>
                                </p:cTn>
                              </p:par>
                              <p:par>
                                <p:cTn id="816" presetID="3" presetClass="exit" presetSubtype="5" fill="hold" grpId="4" nodeType="withEffect">
                                  <p:stCondLst>
                                    <p:cond delay="0"/>
                                  </p:stCondLst>
                                  <p:childTnLst>
                                    <p:animEffect transition="out" filter="blinds(vertical)">
                                      <p:cBhvr>
                                        <p:cTn id="817" dur="3000"/>
                                        <p:tgtEl>
                                          <p:spTgt spid="14"/>
                                        </p:tgtEl>
                                      </p:cBhvr>
                                    </p:animEffect>
                                    <p:set>
                                      <p:cBhvr>
                                        <p:cTn id="818" dur="1" fill="hold">
                                          <p:stCondLst>
                                            <p:cond delay="2999"/>
                                          </p:stCondLst>
                                        </p:cTn>
                                        <p:tgtEl>
                                          <p:spTgt spid="14"/>
                                        </p:tgtEl>
                                        <p:attrNameLst>
                                          <p:attrName>style.visibility</p:attrName>
                                        </p:attrNameLst>
                                      </p:cBhvr>
                                      <p:to>
                                        <p:strVal val="hidden"/>
                                      </p:to>
                                    </p:set>
                                  </p:childTnLst>
                                </p:cTn>
                              </p:par>
                              <p:par>
                                <p:cTn id="819" presetID="3" presetClass="exit" presetSubtype="5" fill="hold" grpId="4" nodeType="withEffect">
                                  <p:stCondLst>
                                    <p:cond delay="0"/>
                                  </p:stCondLst>
                                  <p:childTnLst>
                                    <p:animEffect transition="out" filter="blinds(vertical)">
                                      <p:cBhvr>
                                        <p:cTn id="820" dur="3000"/>
                                        <p:tgtEl>
                                          <p:spTgt spid="15"/>
                                        </p:tgtEl>
                                      </p:cBhvr>
                                    </p:animEffect>
                                    <p:set>
                                      <p:cBhvr>
                                        <p:cTn id="821" dur="1" fill="hold">
                                          <p:stCondLst>
                                            <p:cond delay="2999"/>
                                          </p:stCondLst>
                                        </p:cTn>
                                        <p:tgtEl>
                                          <p:spTgt spid="15"/>
                                        </p:tgtEl>
                                        <p:attrNameLst>
                                          <p:attrName>style.visibility</p:attrName>
                                        </p:attrNameLst>
                                      </p:cBhvr>
                                      <p:to>
                                        <p:strVal val="hidden"/>
                                      </p:to>
                                    </p:set>
                                  </p:childTnLst>
                                </p:cTn>
                              </p:par>
                              <p:par>
                                <p:cTn id="822" presetID="3" presetClass="exit" presetSubtype="5" fill="hold" grpId="4" nodeType="withEffect">
                                  <p:stCondLst>
                                    <p:cond delay="0"/>
                                  </p:stCondLst>
                                  <p:childTnLst>
                                    <p:animEffect transition="out" filter="blinds(vertical)">
                                      <p:cBhvr>
                                        <p:cTn id="823" dur="3000"/>
                                        <p:tgtEl>
                                          <p:spTgt spid="16"/>
                                        </p:tgtEl>
                                      </p:cBhvr>
                                    </p:animEffect>
                                    <p:set>
                                      <p:cBhvr>
                                        <p:cTn id="824" dur="1" fill="hold">
                                          <p:stCondLst>
                                            <p:cond delay="2999"/>
                                          </p:stCondLst>
                                        </p:cTn>
                                        <p:tgtEl>
                                          <p:spTgt spid="16"/>
                                        </p:tgtEl>
                                        <p:attrNameLst>
                                          <p:attrName>style.visibility</p:attrName>
                                        </p:attrNameLst>
                                      </p:cBhvr>
                                      <p:to>
                                        <p:strVal val="hidden"/>
                                      </p:to>
                                    </p:set>
                                  </p:childTnLst>
                                </p:cTn>
                              </p:par>
                              <p:par>
                                <p:cTn id="825" presetID="3" presetClass="exit" presetSubtype="5" fill="hold" grpId="4" nodeType="withEffect">
                                  <p:stCondLst>
                                    <p:cond delay="0"/>
                                  </p:stCondLst>
                                  <p:childTnLst>
                                    <p:animEffect transition="out" filter="blinds(vertical)">
                                      <p:cBhvr>
                                        <p:cTn id="826" dur="3000"/>
                                        <p:tgtEl>
                                          <p:spTgt spid="17"/>
                                        </p:tgtEl>
                                      </p:cBhvr>
                                    </p:animEffect>
                                    <p:set>
                                      <p:cBhvr>
                                        <p:cTn id="827" dur="1" fill="hold">
                                          <p:stCondLst>
                                            <p:cond delay="2999"/>
                                          </p:stCondLst>
                                        </p:cTn>
                                        <p:tgtEl>
                                          <p:spTgt spid="17"/>
                                        </p:tgtEl>
                                        <p:attrNameLst>
                                          <p:attrName>style.visibility</p:attrName>
                                        </p:attrNameLst>
                                      </p:cBhvr>
                                      <p:to>
                                        <p:strVal val="hidden"/>
                                      </p:to>
                                    </p:set>
                                  </p:childTnLst>
                                </p:cTn>
                              </p:par>
                              <p:par>
                                <p:cTn id="828" presetID="3" presetClass="exit" presetSubtype="5" fill="hold" grpId="4" nodeType="withEffect">
                                  <p:stCondLst>
                                    <p:cond delay="0"/>
                                  </p:stCondLst>
                                  <p:childTnLst>
                                    <p:animEffect transition="out" filter="blinds(vertical)">
                                      <p:cBhvr>
                                        <p:cTn id="829" dur="3000"/>
                                        <p:tgtEl>
                                          <p:spTgt spid="18"/>
                                        </p:tgtEl>
                                      </p:cBhvr>
                                    </p:animEffect>
                                    <p:set>
                                      <p:cBhvr>
                                        <p:cTn id="830" dur="1" fill="hold">
                                          <p:stCondLst>
                                            <p:cond delay="2999"/>
                                          </p:stCondLst>
                                        </p:cTn>
                                        <p:tgtEl>
                                          <p:spTgt spid="18"/>
                                        </p:tgtEl>
                                        <p:attrNameLst>
                                          <p:attrName>style.visibility</p:attrName>
                                        </p:attrNameLst>
                                      </p:cBhvr>
                                      <p:to>
                                        <p:strVal val="hidden"/>
                                      </p:to>
                                    </p:set>
                                  </p:childTnLst>
                                </p:cTn>
                              </p:par>
                              <p:par>
                                <p:cTn id="831" presetID="3" presetClass="exit" presetSubtype="5" fill="hold" grpId="4" nodeType="withEffect">
                                  <p:stCondLst>
                                    <p:cond delay="0"/>
                                  </p:stCondLst>
                                  <p:childTnLst>
                                    <p:animEffect transition="out" filter="blinds(vertical)">
                                      <p:cBhvr>
                                        <p:cTn id="832" dur="3000"/>
                                        <p:tgtEl>
                                          <p:spTgt spid="19"/>
                                        </p:tgtEl>
                                      </p:cBhvr>
                                    </p:animEffect>
                                    <p:set>
                                      <p:cBhvr>
                                        <p:cTn id="833" dur="1" fill="hold">
                                          <p:stCondLst>
                                            <p:cond delay="2999"/>
                                          </p:stCondLst>
                                        </p:cTn>
                                        <p:tgtEl>
                                          <p:spTgt spid="19"/>
                                        </p:tgtEl>
                                        <p:attrNameLst>
                                          <p:attrName>style.visibility</p:attrName>
                                        </p:attrNameLst>
                                      </p:cBhvr>
                                      <p:to>
                                        <p:strVal val="hidden"/>
                                      </p:to>
                                    </p:set>
                                  </p:childTnLst>
                                </p:cTn>
                              </p:par>
                              <p:par>
                                <p:cTn id="834" presetID="3" presetClass="exit" presetSubtype="5" fill="hold" grpId="4" nodeType="withEffect">
                                  <p:stCondLst>
                                    <p:cond delay="0"/>
                                  </p:stCondLst>
                                  <p:childTnLst>
                                    <p:animEffect transition="out" filter="blinds(vertical)">
                                      <p:cBhvr>
                                        <p:cTn id="835" dur="3000"/>
                                        <p:tgtEl>
                                          <p:spTgt spid="20"/>
                                        </p:tgtEl>
                                      </p:cBhvr>
                                    </p:animEffect>
                                    <p:set>
                                      <p:cBhvr>
                                        <p:cTn id="836" dur="1" fill="hold">
                                          <p:stCondLst>
                                            <p:cond delay="2999"/>
                                          </p:stCondLst>
                                        </p:cTn>
                                        <p:tgtEl>
                                          <p:spTgt spid="20"/>
                                        </p:tgtEl>
                                        <p:attrNameLst>
                                          <p:attrName>style.visibility</p:attrName>
                                        </p:attrNameLst>
                                      </p:cBhvr>
                                      <p:to>
                                        <p:strVal val="hidden"/>
                                      </p:to>
                                    </p:set>
                                  </p:childTnLst>
                                </p:cTn>
                              </p:par>
                              <p:par>
                                <p:cTn id="837" presetID="3" presetClass="exit" presetSubtype="5" fill="hold" grpId="4" nodeType="withEffect">
                                  <p:stCondLst>
                                    <p:cond delay="0"/>
                                  </p:stCondLst>
                                  <p:childTnLst>
                                    <p:animEffect transition="out" filter="blinds(vertical)">
                                      <p:cBhvr>
                                        <p:cTn id="838" dur="3000"/>
                                        <p:tgtEl>
                                          <p:spTgt spid="21"/>
                                        </p:tgtEl>
                                      </p:cBhvr>
                                    </p:animEffect>
                                    <p:set>
                                      <p:cBhvr>
                                        <p:cTn id="839" dur="1" fill="hold">
                                          <p:stCondLst>
                                            <p:cond delay="2999"/>
                                          </p:stCondLst>
                                        </p:cTn>
                                        <p:tgtEl>
                                          <p:spTgt spid="21"/>
                                        </p:tgtEl>
                                        <p:attrNameLst>
                                          <p:attrName>style.visibility</p:attrName>
                                        </p:attrNameLst>
                                      </p:cBhvr>
                                      <p:to>
                                        <p:strVal val="hidden"/>
                                      </p:to>
                                    </p:set>
                                  </p:childTnLst>
                                </p:cTn>
                              </p:par>
                              <p:par>
                                <p:cTn id="840" presetID="3" presetClass="exit" presetSubtype="5" fill="hold" grpId="4" nodeType="withEffect">
                                  <p:stCondLst>
                                    <p:cond delay="0"/>
                                  </p:stCondLst>
                                  <p:childTnLst>
                                    <p:animEffect transition="out" filter="blinds(vertical)">
                                      <p:cBhvr>
                                        <p:cTn id="841" dur="3000"/>
                                        <p:tgtEl>
                                          <p:spTgt spid="22"/>
                                        </p:tgtEl>
                                      </p:cBhvr>
                                    </p:animEffect>
                                    <p:set>
                                      <p:cBhvr>
                                        <p:cTn id="842" dur="1" fill="hold">
                                          <p:stCondLst>
                                            <p:cond delay="2999"/>
                                          </p:stCondLst>
                                        </p:cTn>
                                        <p:tgtEl>
                                          <p:spTgt spid="22"/>
                                        </p:tgtEl>
                                        <p:attrNameLst>
                                          <p:attrName>style.visibility</p:attrName>
                                        </p:attrNameLst>
                                      </p:cBhvr>
                                      <p:to>
                                        <p:strVal val="hidden"/>
                                      </p:to>
                                    </p:set>
                                  </p:childTnLst>
                                </p:cTn>
                              </p:par>
                              <p:par>
                                <p:cTn id="843" presetID="3" presetClass="exit" presetSubtype="5" fill="hold" grpId="4" nodeType="withEffect">
                                  <p:stCondLst>
                                    <p:cond delay="0"/>
                                  </p:stCondLst>
                                  <p:childTnLst>
                                    <p:animEffect transition="out" filter="blinds(vertical)">
                                      <p:cBhvr>
                                        <p:cTn id="844" dur="3000"/>
                                        <p:tgtEl>
                                          <p:spTgt spid="23"/>
                                        </p:tgtEl>
                                      </p:cBhvr>
                                    </p:animEffect>
                                    <p:set>
                                      <p:cBhvr>
                                        <p:cTn id="845" dur="1" fill="hold">
                                          <p:stCondLst>
                                            <p:cond delay="2999"/>
                                          </p:stCondLst>
                                        </p:cTn>
                                        <p:tgtEl>
                                          <p:spTgt spid="23"/>
                                        </p:tgtEl>
                                        <p:attrNameLst>
                                          <p:attrName>style.visibility</p:attrName>
                                        </p:attrNameLst>
                                      </p:cBhvr>
                                      <p:to>
                                        <p:strVal val="hidden"/>
                                      </p:to>
                                    </p:set>
                                  </p:childTnLst>
                                </p:cTn>
                              </p:par>
                              <p:par>
                                <p:cTn id="846" presetID="3" presetClass="exit" presetSubtype="5" fill="hold" grpId="4" nodeType="withEffect">
                                  <p:stCondLst>
                                    <p:cond delay="0"/>
                                  </p:stCondLst>
                                  <p:childTnLst>
                                    <p:animEffect transition="out" filter="blinds(vertical)">
                                      <p:cBhvr>
                                        <p:cTn id="847" dur="3000"/>
                                        <p:tgtEl>
                                          <p:spTgt spid="24"/>
                                        </p:tgtEl>
                                      </p:cBhvr>
                                    </p:animEffect>
                                    <p:set>
                                      <p:cBhvr>
                                        <p:cTn id="848" dur="1" fill="hold">
                                          <p:stCondLst>
                                            <p:cond delay="2999"/>
                                          </p:stCondLst>
                                        </p:cTn>
                                        <p:tgtEl>
                                          <p:spTgt spid="24"/>
                                        </p:tgtEl>
                                        <p:attrNameLst>
                                          <p:attrName>style.visibility</p:attrName>
                                        </p:attrNameLst>
                                      </p:cBhvr>
                                      <p:to>
                                        <p:strVal val="hidden"/>
                                      </p:to>
                                    </p:set>
                                  </p:childTnLst>
                                </p:cTn>
                              </p:par>
                              <p:par>
                                <p:cTn id="849" presetID="3" presetClass="exit" presetSubtype="5" fill="hold" grpId="4" nodeType="withEffect">
                                  <p:stCondLst>
                                    <p:cond delay="0"/>
                                  </p:stCondLst>
                                  <p:childTnLst>
                                    <p:animEffect transition="out" filter="blinds(vertical)">
                                      <p:cBhvr>
                                        <p:cTn id="850" dur="3000"/>
                                        <p:tgtEl>
                                          <p:spTgt spid="25"/>
                                        </p:tgtEl>
                                      </p:cBhvr>
                                    </p:animEffect>
                                    <p:set>
                                      <p:cBhvr>
                                        <p:cTn id="851" dur="1" fill="hold">
                                          <p:stCondLst>
                                            <p:cond delay="2999"/>
                                          </p:stCondLst>
                                        </p:cTn>
                                        <p:tgtEl>
                                          <p:spTgt spid="25"/>
                                        </p:tgtEl>
                                        <p:attrNameLst>
                                          <p:attrName>style.visibility</p:attrName>
                                        </p:attrNameLst>
                                      </p:cBhvr>
                                      <p:to>
                                        <p:strVal val="hidden"/>
                                      </p:to>
                                    </p:set>
                                  </p:childTnLst>
                                </p:cTn>
                              </p:par>
                              <p:par>
                                <p:cTn id="852" presetID="3" presetClass="exit" presetSubtype="5" fill="hold" grpId="4" nodeType="withEffect">
                                  <p:stCondLst>
                                    <p:cond delay="0"/>
                                  </p:stCondLst>
                                  <p:childTnLst>
                                    <p:animEffect transition="out" filter="blinds(vertical)">
                                      <p:cBhvr>
                                        <p:cTn id="853" dur="3000"/>
                                        <p:tgtEl>
                                          <p:spTgt spid="26"/>
                                        </p:tgtEl>
                                      </p:cBhvr>
                                    </p:animEffect>
                                    <p:set>
                                      <p:cBhvr>
                                        <p:cTn id="854" dur="1" fill="hold">
                                          <p:stCondLst>
                                            <p:cond delay="2999"/>
                                          </p:stCondLst>
                                        </p:cTn>
                                        <p:tgtEl>
                                          <p:spTgt spid="26"/>
                                        </p:tgtEl>
                                        <p:attrNameLst>
                                          <p:attrName>style.visibility</p:attrName>
                                        </p:attrNameLst>
                                      </p:cBhvr>
                                      <p:to>
                                        <p:strVal val="hidden"/>
                                      </p:to>
                                    </p:set>
                                  </p:childTnLst>
                                </p:cTn>
                              </p:par>
                              <p:par>
                                <p:cTn id="855" presetID="3" presetClass="exit" presetSubtype="5" fill="hold" grpId="4" nodeType="withEffect">
                                  <p:stCondLst>
                                    <p:cond delay="0"/>
                                  </p:stCondLst>
                                  <p:childTnLst>
                                    <p:animEffect transition="out" filter="blinds(vertical)">
                                      <p:cBhvr>
                                        <p:cTn id="856" dur="3000"/>
                                        <p:tgtEl>
                                          <p:spTgt spid="27"/>
                                        </p:tgtEl>
                                      </p:cBhvr>
                                    </p:animEffect>
                                    <p:set>
                                      <p:cBhvr>
                                        <p:cTn id="857" dur="1" fill="hold">
                                          <p:stCondLst>
                                            <p:cond delay="2999"/>
                                          </p:stCondLst>
                                        </p:cTn>
                                        <p:tgtEl>
                                          <p:spTgt spid="27"/>
                                        </p:tgtEl>
                                        <p:attrNameLst>
                                          <p:attrName>style.visibility</p:attrName>
                                        </p:attrNameLst>
                                      </p:cBhvr>
                                      <p:to>
                                        <p:strVal val="hidden"/>
                                      </p:to>
                                    </p:set>
                                  </p:childTnLst>
                                </p:cTn>
                              </p:par>
                              <p:par>
                                <p:cTn id="858" presetID="3" presetClass="exit" presetSubtype="5" fill="hold" grpId="4" nodeType="withEffect">
                                  <p:stCondLst>
                                    <p:cond delay="0"/>
                                  </p:stCondLst>
                                  <p:childTnLst>
                                    <p:animEffect transition="out" filter="blinds(vertical)">
                                      <p:cBhvr>
                                        <p:cTn id="859" dur="3000"/>
                                        <p:tgtEl>
                                          <p:spTgt spid="28"/>
                                        </p:tgtEl>
                                      </p:cBhvr>
                                    </p:animEffect>
                                    <p:set>
                                      <p:cBhvr>
                                        <p:cTn id="860" dur="1" fill="hold">
                                          <p:stCondLst>
                                            <p:cond delay="2999"/>
                                          </p:stCondLst>
                                        </p:cTn>
                                        <p:tgtEl>
                                          <p:spTgt spid="28"/>
                                        </p:tgtEl>
                                        <p:attrNameLst>
                                          <p:attrName>style.visibility</p:attrName>
                                        </p:attrNameLst>
                                      </p:cBhvr>
                                      <p:to>
                                        <p:strVal val="hidden"/>
                                      </p:to>
                                    </p:set>
                                  </p:childTnLst>
                                </p:cTn>
                              </p:par>
                              <p:par>
                                <p:cTn id="861" presetID="3" presetClass="exit" presetSubtype="5" fill="hold" grpId="4" nodeType="withEffect">
                                  <p:stCondLst>
                                    <p:cond delay="0"/>
                                  </p:stCondLst>
                                  <p:childTnLst>
                                    <p:animEffect transition="out" filter="blinds(vertical)">
                                      <p:cBhvr>
                                        <p:cTn id="862" dur="3000"/>
                                        <p:tgtEl>
                                          <p:spTgt spid="29"/>
                                        </p:tgtEl>
                                      </p:cBhvr>
                                    </p:animEffect>
                                    <p:set>
                                      <p:cBhvr>
                                        <p:cTn id="863" dur="1" fill="hold">
                                          <p:stCondLst>
                                            <p:cond delay="2999"/>
                                          </p:stCondLst>
                                        </p:cTn>
                                        <p:tgtEl>
                                          <p:spTgt spid="29"/>
                                        </p:tgtEl>
                                        <p:attrNameLst>
                                          <p:attrName>style.visibility</p:attrName>
                                        </p:attrNameLst>
                                      </p:cBhvr>
                                      <p:to>
                                        <p:strVal val="hidden"/>
                                      </p:to>
                                    </p:set>
                                  </p:childTnLst>
                                </p:cTn>
                              </p:par>
                              <p:par>
                                <p:cTn id="864" presetID="3" presetClass="exit" presetSubtype="5" fill="hold" grpId="4" nodeType="withEffect">
                                  <p:stCondLst>
                                    <p:cond delay="0"/>
                                  </p:stCondLst>
                                  <p:childTnLst>
                                    <p:animEffect transition="out" filter="blinds(vertical)">
                                      <p:cBhvr>
                                        <p:cTn id="865" dur="3000"/>
                                        <p:tgtEl>
                                          <p:spTgt spid="30"/>
                                        </p:tgtEl>
                                      </p:cBhvr>
                                    </p:animEffect>
                                    <p:set>
                                      <p:cBhvr>
                                        <p:cTn id="866" dur="1" fill="hold">
                                          <p:stCondLst>
                                            <p:cond delay="2999"/>
                                          </p:stCondLst>
                                        </p:cTn>
                                        <p:tgtEl>
                                          <p:spTgt spid="30"/>
                                        </p:tgtEl>
                                        <p:attrNameLst>
                                          <p:attrName>style.visibility</p:attrName>
                                        </p:attrNameLst>
                                      </p:cBhvr>
                                      <p:to>
                                        <p:strVal val="hidden"/>
                                      </p:to>
                                    </p:set>
                                  </p:childTnLst>
                                </p:cTn>
                              </p:par>
                              <p:par>
                                <p:cTn id="867" presetID="3" presetClass="exit" presetSubtype="5" fill="hold" grpId="4" nodeType="withEffect">
                                  <p:stCondLst>
                                    <p:cond delay="0"/>
                                  </p:stCondLst>
                                  <p:childTnLst>
                                    <p:animEffect transition="out" filter="blinds(vertical)">
                                      <p:cBhvr>
                                        <p:cTn id="868" dur="3000"/>
                                        <p:tgtEl>
                                          <p:spTgt spid="31"/>
                                        </p:tgtEl>
                                      </p:cBhvr>
                                    </p:animEffect>
                                    <p:set>
                                      <p:cBhvr>
                                        <p:cTn id="869" dur="1" fill="hold">
                                          <p:stCondLst>
                                            <p:cond delay="2999"/>
                                          </p:stCondLst>
                                        </p:cTn>
                                        <p:tgtEl>
                                          <p:spTgt spid="31"/>
                                        </p:tgtEl>
                                        <p:attrNameLst>
                                          <p:attrName>style.visibility</p:attrName>
                                        </p:attrNameLst>
                                      </p:cBhvr>
                                      <p:to>
                                        <p:strVal val="hidden"/>
                                      </p:to>
                                    </p:set>
                                  </p:childTnLst>
                                </p:cTn>
                              </p:par>
                              <p:par>
                                <p:cTn id="870" presetID="3" presetClass="exit" presetSubtype="5" fill="hold" grpId="4" nodeType="withEffect">
                                  <p:stCondLst>
                                    <p:cond delay="0"/>
                                  </p:stCondLst>
                                  <p:childTnLst>
                                    <p:animEffect transition="out" filter="blinds(vertical)">
                                      <p:cBhvr>
                                        <p:cTn id="871" dur="3000"/>
                                        <p:tgtEl>
                                          <p:spTgt spid="32"/>
                                        </p:tgtEl>
                                      </p:cBhvr>
                                    </p:animEffect>
                                    <p:set>
                                      <p:cBhvr>
                                        <p:cTn id="872" dur="1" fill="hold">
                                          <p:stCondLst>
                                            <p:cond delay="2999"/>
                                          </p:stCondLst>
                                        </p:cTn>
                                        <p:tgtEl>
                                          <p:spTgt spid="32"/>
                                        </p:tgtEl>
                                        <p:attrNameLst>
                                          <p:attrName>style.visibility</p:attrName>
                                        </p:attrNameLst>
                                      </p:cBhvr>
                                      <p:to>
                                        <p:strVal val="hidden"/>
                                      </p:to>
                                    </p:set>
                                  </p:childTnLst>
                                </p:cTn>
                              </p:par>
                              <p:par>
                                <p:cTn id="873" presetID="3" presetClass="exit" presetSubtype="5" fill="hold" grpId="4" nodeType="withEffect">
                                  <p:stCondLst>
                                    <p:cond delay="0"/>
                                  </p:stCondLst>
                                  <p:childTnLst>
                                    <p:animEffect transition="out" filter="blinds(vertical)">
                                      <p:cBhvr>
                                        <p:cTn id="874" dur="3000"/>
                                        <p:tgtEl>
                                          <p:spTgt spid="33"/>
                                        </p:tgtEl>
                                      </p:cBhvr>
                                    </p:animEffect>
                                    <p:set>
                                      <p:cBhvr>
                                        <p:cTn id="875" dur="1" fill="hold">
                                          <p:stCondLst>
                                            <p:cond delay="2999"/>
                                          </p:stCondLst>
                                        </p:cTn>
                                        <p:tgtEl>
                                          <p:spTgt spid="33"/>
                                        </p:tgtEl>
                                        <p:attrNameLst>
                                          <p:attrName>style.visibility</p:attrName>
                                        </p:attrNameLst>
                                      </p:cBhvr>
                                      <p:to>
                                        <p:strVal val="hidden"/>
                                      </p:to>
                                    </p:set>
                                  </p:childTnLst>
                                </p:cTn>
                              </p:par>
                              <p:par>
                                <p:cTn id="876" presetID="3" presetClass="exit" presetSubtype="5" fill="hold" grpId="4" nodeType="withEffect">
                                  <p:stCondLst>
                                    <p:cond delay="0"/>
                                  </p:stCondLst>
                                  <p:childTnLst>
                                    <p:animEffect transition="out" filter="blinds(vertical)">
                                      <p:cBhvr>
                                        <p:cTn id="877" dur="3000"/>
                                        <p:tgtEl>
                                          <p:spTgt spid="34"/>
                                        </p:tgtEl>
                                      </p:cBhvr>
                                    </p:animEffect>
                                    <p:set>
                                      <p:cBhvr>
                                        <p:cTn id="878" dur="1" fill="hold">
                                          <p:stCondLst>
                                            <p:cond delay="2999"/>
                                          </p:stCondLst>
                                        </p:cTn>
                                        <p:tgtEl>
                                          <p:spTgt spid="34"/>
                                        </p:tgtEl>
                                        <p:attrNameLst>
                                          <p:attrName>style.visibility</p:attrName>
                                        </p:attrNameLst>
                                      </p:cBhvr>
                                      <p:to>
                                        <p:strVal val="hidden"/>
                                      </p:to>
                                    </p:set>
                                  </p:childTnLst>
                                </p:cTn>
                              </p:par>
                              <p:par>
                                <p:cTn id="879" presetID="3" presetClass="exit" presetSubtype="5" fill="hold" grpId="4" nodeType="withEffect">
                                  <p:stCondLst>
                                    <p:cond delay="0"/>
                                  </p:stCondLst>
                                  <p:childTnLst>
                                    <p:animEffect transition="out" filter="blinds(vertical)">
                                      <p:cBhvr>
                                        <p:cTn id="880" dur="3000"/>
                                        <p:tgtEl>
                                          <p:spTgt spid="35"/>
                                        </p:tgtEl>
                                      </p:cBhvr>
                                    </p:animEffect>
                                    <p:set>
                                      <p:cBhvr>
                                        <p:cTn id="881" dur="1" fill="hold">
                                          <p:stCondLst>
                                            <p:cond delay="2999"/>
                                          </p:stCondLst>
                                        </p:cTn>
                                        <p:tgtEl>
                                          <p:spTgt spid="35"/>
                                        </p:tgtEl>
                                        <p:attrNameLst>
                                          <p:attrName>style.visibility</p:attrName>
                                        </p:attrNameLst>
                                      </p:cBhvr>
                                      <p:to>
                                        <p:strVal val="hidden"/>
                                      </p:to>
                                    </p:set>
                                  </p:childTnLst>
                                </p:cTn>
                              </p:par>
                              <p:par>
                                <p:cTn id="882" presetID="3" presetClass="exit" presetSubtype="5" fill="hold" grpId="4" nodeType="withEffect">
                                  <p:stCondLst>
                                    <p:cond delay="0"/>
                                  </p:stCondLst>
                                  <p:childTnLst>
                                    <p:animEffect transition="out" filter="blinds(vertical)">
                                      <p:cBhvr>
                                        <p:cTn id="883" dur="3000"/>
                                        <p:tgtEl>
                                          <p:spTgt spid="36"/>
                                        </p:tgtEl>
                                      </p:cBhvr>
                                    </p:animEffect>
                                    <p:set>
                                      <p:cBhvr>
                                        <p:cTn id="884" dur="1" fill="hold">
                                          <p:stCondLst>
                                            <p:cond delay="2999"/>
                                          </p:stCondLst>
                                        </p:cTn>
                                        <p:tgtEl>
                                          <p:spTgt spid="36"/>
                                        </p:tgtEl>
                                        <p:attrNameLst>
                                          <p:attrName>style.visibility</p:attrName>
                                        </p:attrNameLst>
                                      </p:cBhvr>
                                      <p:to>
                                        <p:strVal val="hidden"/>
                                      </p:to>
                                    </p:set>
                                  </p:childTnLst>
                                </p:cTn>
                              </p:par>
                              <p:par>
                                <p:cTn id="885" presetID="3" presetClass="exit" presetSubtype="5" fill="hold" grpId="4" nodeType="withEffect">
                                  <p:stCondLst>
                                    <p:cond delay="0"/>
                                  </p:stCondLst>
                                  <p:childTnLst>
                                    <p:animEffect transition="out" filter="blinds(vertical)">
                                      <p:cBhvr>
                                        <p:cTn id="886" dur="3000"/>
                                        <p:tgtEl>
                                          <p:spTgt spid="37"/>
                                        </p:tgtEl>
                                      </p:cBhvr>
                                    </p:animEffect>
                                    <p:set>
                                      <p:cBhvr>
                                        <p:cTn id="887" dur="1" fill="hold">
                                          <p:stCondLst>
                                            <p:cond delay="2999"/>
                                          </p:stCondLst>
                                        </p:cTn>
                                        <p:tgtEl>
                                          <p:spTgt spid="37"/>
                                        </p:tgtEl>
                                        <p:attrNameLst>
                                          <p:attrName>style.visibility</p:attrName>
                                        </p:attrNameLst>
                                      </p:cBhvr>
                                      <p:to>
                                        <p:strVal val="hidden"/>
                                      </p:to>
                                    </p:set>
                                  </p:childTnLst>
                                </p:cTn>
                              </p:par>
                              <p:par>
                                <p:cTn id="888" presetID="3" presetClass="exit" presetSubtype="5" fill="hold" grpId="4" nodeType="withEffect">
                                  <p:stCondLst>
                                    <p:cond delay="0"/>
                                  </p:stCondLst>
                                  <p:childTnLst>
                                    <p:animEffect transition="out" filter="blinds(vertical)">
                                      <p:cBhvr>
                                        <p:cTn id="889" dur="3000"/>
                                        <p:tgtEl>
                                          <p:spTgt spid="38"/>
                                        </p:tgtEl>
                                      </p:cBhvr>
                                    </p:animEffect>
                                    <p:set>
                                      <p:cBhvr>
                                        <p:cTn id="890" dur="1" fill="hold">
                                          <p:stCondLst>
                                            <p:cond delay="2999"/>
                                          </p:stCondLst>
                                        </p:cTn>
                                        <p:tgtEl>
                                          <p:spTgt spid="38"/>
                                        </p:tgtEl>
                                        <p:attrNameLst>
                                          <p:attrName>style.visibility</p:attrName>
                                        </p:attrNameLst>
                                      </p:cBhvr>
                                      <p:to>
                                        <p:strVal val="hidden"/>
                                      </p:to>
                                    </p:set>
                                  </p:childTnLst>
                                </p:cTn>
                              </p:par>
                              <p:par>
                                <p:cTn id="891" presetID="3" presetClass="exit" presetSubtype="5" fill="hold" grpId="4" nodeType="withEffect">
                                  <p:stCondLst>
                                    <p:cond delay="0"/>
                                  </p:stCondLst>
                                  <p:childTnLst>
                                    <p:animEffect transition="out" filter="blinds(vertical)">
                                      <p:cBhvr>
                                        <p:cTn id="892" dur="3000"/>
                                        <p:tgtEl>
                                          <p:spTgt spid="39"/>
                                        </p:tgtEl>
                                      </p:cBhvr>
                                    </p:animEffect>
                                    <p:set>
                                      <p:cBhvr>
                                        <p:cTn id="893" dur="1" fill="hold">
                                          <p:stCondLst>
                                            <p:cond delay="2999"/>
                                          </p:stCondLst>
                                        </p:cTn>
                                        <p:tgtEl>
                                          <p:spTgt spid="39"/>
                                        </p:tgtEl>
                                        <p:attrNameLst>
                                          <p:attrName>style.visibility</p:attrName>
                                        </p:attrNameLst>
                                      </p:cBhvr>
                                      <p:to>
                                        <p:strVal val="hidden"/>
                                      </p:to>
                                    </p:set>
                                  </p:childTnLst>
                                </p:cTn>
                              </p:par>
                              <p:par>
                                <p:cTn id="894" presetID="3" presetClass="exit" presetSubtype="5" fill="hold" grpId="4" nodeType="withEffect">
                                  <p:stCondLst>
                                    <p:cond delay="0"/>
                                  </p:stCondLst>
                                  <p:childTnLst>
                                    <p:animEffect transition="out" filter="blinds(vertical)">
                                      <p:cBhvr>
                                        <p:cTn id="895" dur="3000"/>
                                        <p:tgtEl>
                                          <p:spTgt spid="40"/>
                                        </p:tgtEl>
                                      </p:cBhvr>
                                    </p:animEffect>
                                    <p:set>
                                      <p:cBhvr>
                                        <p:cTn id="896" dur="1" fill="hold">
                                          <p:stCondLst>
                                            <p:cond delay="2999"/>
                                          </p:stCondLst>
                                        </p:cTn>
                                        <p:tgtEl>
                                          <p:spTgt spid="40"/>
                                        </p:tgtEl>
                                        <p:attrNameLst>
                                          <p:attrName>style.visibility</p:attrName>
                                        </p:attrNameLst>
                                      </p:cBhvr>
                                      <p:to>
                                        <p:strVal val="hidden"/>
                                      </p:to>
                                    </p:set>
                                  </p:childTnLst>
                                </p:cTn>
                              </p:par>
                              <p:par>
                                <p:cTn id="897" presetID="3" presetClass="exit" presetSubtype="5" fill="hold" grpId="4" nodeType="withEffect">
                                  <p:stCondLst>
                                    <p:cond delay="0"/>
                                  </p:stCondLst>
                                  <p:childTnLst>
                                    <p:animEffect transition="out" filter="blinds(vertical)">
                                      <p:cBhvr>
                                        <p:cTn id="898" dur="3000"/>
                                        <p:tgtEl>
                                          <p:spTgt spid="41"/>
                                        </p:tgtEl>
                                      </p:cBhvr>
                                    </p:animEffect>
                                    <p:set>
                                      <p:cBhvr>
                                        <p:cTn id="899" dur="1" fill="hold">
                                          <p:stCondLst>
                                            <p:cond delay="2999"/>
                                          </p:stCondLst>
                                        </p:cTn>
                                        <p:tgtEl>
                                          <p:spTgt spid="41"/>
                                        </p:tgtEl>
                                        <p:attrNameLst>
                                          <p:attrName>style.visibility</p:attrName>
                                        </p:attrNameLst>
                                      </p:cBhvr>
                                      <p:to>
                                        <p:strVal val="hidden"/>
                                      </p:to>
                                    </p:set>
                                  </p:childTnLst>
                                </p:cTn>
                              </p:par>
                              <p:par>
                                <p:cTn id="900" presetID="3" presetClass="exit" presetSubtype="5" fill="hold" grpId="4" nodeType="withEffect">
                                  <p:stCondLst>
                                    <p:cond delay="0"/>
                                  </p:stCondLst>
                                  <p:childTnLst>
                                    <p:animEffect transition="out" filter="blinds(vertical)">
                                      <p:cBhvr>
                                        <p:cTn id="901" dur="3000"/>
                                        <p:tgtEl>
                                          <p:spTgt spid="42"/>
                                        </p:tgtEl>
                                      </p:cBhvr>
                                    </p:animEffect>
                                    <p:set>
                                      <p:cBhvr>
                                        <p:cTn id="902" dur="1" fill="hold">
                                          <p:stCondLst>
                                            <p:cond delay="2999"/>
                                          </p:stCondLst>
                                        </p:cTn>
                                        <p:tgtEl>
                                          <p:spTgt spid="42"/>
                                        </p:tgtEl>
                                        <p:attrNameLst>
                                          <p:attrName>style.visibility</p:attrName>
                                        </p:attrNameLst>
                                      </p:cBhvr>
                                      <p:to>
                                        <p:strVal val="hidden"/>
                                      </p:to>
                                    </p:set>
                                  </p:childTnLst>
                                </p:cTn>
                              </p:par>
                              <p:par>
                                <p:cTn id="903" presetID="3" presetClass="exit" presetSubtype="5" fill="hold" grpId="4" nodeType="withEffect">
                                  <p:stCondLst>
                                    <p:cond delay="0"/>
                                  </p:stCondLst>
                                  <p:childTnLst>
                                    <p:animEffect transition="out" filter="blinds(vertical)">
                                      <p:cBhvr>
                                        <p:cTn id="904" dur="3000"/>
                                        <p:tgtEl>
                                          <p:spTgt spid="43"/>
                                        </p:tgtEl>
                                      </p:cBhvr>
                                    </p:animEffect>
                                    <p:set>
                                      <p:cBhvr>
                                        <p:cTn id="905" dur="1" fill="hold">
                                          <p:stCondLst>
                                            <p:cond delay="2999"/>
                                          </p:stCondLst>
                                        </p:cTn>
                                        <p:tgtEl>
                                          <p:spTgt spid="43"/>
                                        </p:tgtEl>
                                        <p:attrNameLst>
                                          <p:attrName>style.visibility</p:attrName>
                                        </p:attrNameLst>
                                      </p:cBhvr>
                                      <p:to>
                                        <p:strVal val="hidden"/>
                                      </p:to>
                                    </p:set>
                                  </p:childTnLst>
                                </p:cTn>
                              </p:par>
                              <p:par>
                                <p:cTn id="906" presetID="3" presetClass="exit" presetSubtype="5" fill="hold" grpId="4" nodeType="withEffect">
                                  <p:stCondLst>
                                    <p:cond delay="0"/>
                                  </p:stCondLst>
                                  <p:childTnLst>
                                    <p:animEffect transition="out" filter="blinds(vertical)">
                                      <p:cBhvr>
                                        <p:cTn id="907" dur="3000"/>
                                        <p:tgtEl>
                                          <p:spTgt spid="44"/>
                                        </p:tgtEl>
                                      </p:cBhvr>
                                    </p:animEffect>
                                    <p:set>
                                      <p:cBhvr>
                                        <p:cTn id="908" dur="1" fill="hold">
                                          <p:stCondLst>
                                            <p:cond delay="2999"/>
                                          </p:stCondLst>
                                        </p:cTn>
                                        <p:tgtEl>
                                          <p:spTgt spid="44"/>
                                        </p:tgtEl>
                                        <p:attrNameLst>
                                          <p:attrName>style.visibility</p:attrName>
                                        </p:attrNameLst>
                                      </p:cBhvr>
                                      <p:to>
                                        <p:strVal val="hidden"/>
                                      </p:to>
                                    </p:set>
                                  </p:childTnLst>
                                </p:cTn>
                              </p:par>
                              <p:par>
                                <p:cTn id="909" presetID="3" presetClass="exit" presetSubtype="5" fill="hold" grpId="4" nodeType="withEffect">
                                  <p:stCondLst>
                                    <p:cond delay="0"/>
                                  </p:stCondLst>
                                  <p:childTnLst>
                                    <p:animEffect transition="out" filter="blinds(vertical)">
                                      <p:cBhvr>
                                        <p:cTn id="910" dur="3000"/>
                                        <p:tgtEl>
                                          <p:spTgt spid="45"/>
                                        </p:tgtEl>
                                      </p:cBhvr>
                                    </p:animEffect>
                                    <p:set>
                                      <p:cBhvr>
                                        <p:cTn id="911" dur="1" fill="hold">
                                          <p:stCondLst>
                                            <p:cond delay="2999"/>
                                          </p:stCondLst>
                                        </p:cTn>
                                        <p:tgtEl>
                                          <p:spTgt spid="45"/>
                                        </p:tgtEl>
                                        <p:attrNameLst>
                                          <p:attrName>style.visibility</p:attrName>
                                        </p:attrNameLst>
                                      </p:cBhvr>
                                      <p:to>
                                        <p:strVal val="hidden"/>
                                      </p:to>
                                    </p:set>
                                  </p:childTnLst>
                                </p:cTn>
                              </p:par>
                              <p:par>
                                <p:cTn id="912" presetID="3" presetClass="exit" presetSubtype="5" fill="hold" grpId="4" nodeType="withEffect">
                                  <p:stCondLst>
                                    <p:cond delay="0"/>
                                  </p:stCondLst>
                                  <p:childTnLst>
                                    <p:animEffect transition="out" filter="blinds(vertical)">
                                      <p:cBhvr>
                                        <p:cTn id="913" dur="3000"/>
                                        <p:tgtEl>
                                          <p:spTgt spid="46"/>
                                        </p:tgtEl>
                                      </p:cBhvr>
                                    </p:animEffect>
                                    <p:set>
                                      <p:cBhvr>
                                        <p:cTn id="914" dur="1" fill="hold">
                                          <p:stCondLst>
                                            <p:cond delay="2999"/>
                                          </p:stCondLst>
                                        </p:cTn>
                                        <p:tgtEl>
                                          <p:spTgt spid="46"/>
                                        </p:tgtEl>
                                        <p:attrNameLst>
                                          <p:attrName>style.visibility</p:attrName>
                                        </p:attrNameLst>
                                      </p:cBhvr>
                                      <p:to>
                                        <p:strVal val="hidden"/>
                                      </p:to>
                                    </p:set>
                                  </p:childTnLst>
                                </p:cTn>
                              </p:par>
                              <p:par>
                                <p:cTn id="915" presetID="3" presetClass="exit" presetSubtype="5" fill="hold" grpId="4" nodeType="withEffect">
                                  <p:stCondLst>
                                    <p:cond delay="0"/>
                                  </p:stCondLst>
                                  <p:childTnLst>
                                    <p:animEffect transition="out" filter="blinds(vertical)">
                                      <p:cBhvr>
                                        <p:cTn id="916" dur="3000"/>
                                        <p:tgtEl>
                                          <p:spTgt spid="47"/>
                                        </p:tgtEl>
                                      </p:cBhvr>
                                    </p:animEffect>
                                    <p:set>
                                      <p:cBhvr>
                                        <p:cTn id="917" dur="1" fill="hold">
                                          <p:stCondLst>
                                            <p:cond delay="2999"/>
                                          </p:stCondLst>
                                        </p:cTn>
                                        <p:tgtEl>
                                          <p:spTgt spid="47"/>
                                        </p:tgtEl>
                                        <p:attrNameLst>
                                          <p:attrName>style.visibility</p:attrName>
                                        </p:attrNameLst>
                                      </p:cBhvr>
                                      <p:to>
                                        <p:strVal val="hidden"/>
                                      </p:to>
                                    </p:set>
                                  </p:childTnLst>
                                </p:cTn>
                              </p:par>
                              <p:par>
                                <p:cTn id="918" presetID="3" presetClass="exit" presetSubtype="5" fill="hold" grpId="4" nodeType="withEffect">
                                  <p:stCondLst>
                                    <p:cond delay="0"/>
                                  </p:stCondLst>
                                  <p:childTnLst>
                                    <p:animEffect transition="out" filter="blinds(vertical)">
                                      <p:cBhvr>
                                        <p:cTn id="919" dur="3000"/>
                                        <p:tgtEl>
                                          <p:spTgt spid="48"/>
                                        </p:tgtEl>
                                      </p:cBhvr>
                                    </p:animEffect>
                                    <p:set>
                                      <p:cBhvr>
                                        <p:cTn id="920" dur="1" fill="hold">
                                          <p:stCondLst>
                                            <p:cond delay="2999"/>
                                          </p:stCondLst>
                                        </p:cTn>
                                        <p:tgtEl>
                                          <p:spTgt spid="48"/>
                                        </p:tgtEl>
                                        <p:attrNameLst>
                                          <p:attrName>style.visibility</p:attrName>
                                        </p:attrNameLst>
                                      </p:cBhvr>
                                      <p:to>
                                        <p:strVal val="hidden"/>
                                      </p:to>
                                    </p:set>
                                  </p:childTnLst>
                                </p:cTn>
                              </p:par>
                              <p:par>
                                <p:cTn id="921" presetID="3" presetClass="exit" presetSubtype="5" fill="hold" grpId="4" nodeType="withEffect">
                                  <p:stCondLst>
                                    <p:cond delay="0"/>
                                  </p:stCondLst>
                                  <p:childTnLst>
                                    <p:animEffect transition="out" filter="blinds(vertical)">
                                      <p:cBhvr>
                                        <p:cTn id="922" dur="3000"/>
                                        <p:tgtEl>
                                          <p:spTgt spid="49"/>
                                        </p:tgtEl>
                                      </p:cBhvr>
                                    </p:animEffect>
                                    <p:set>
                                      <p:cBhvr>
                                        <p:cTn id="923" dur="1" fill="hold">
                                          <p:stCondLst>
                                            <p:cond delay="2999"/>
                                          </p:stCondLst>
                                        </p:cTn>
                                        <p:tgtEl>
                                          <p:spTgt spid="49"/>
                                        </p:tgtEl>
                                        <p:attrNameLst>
                                          <p:attrName>style.visibility</p:attrName>
                                        </p:attrNameLst>
                                      </p:cBhvr>
                                      <p:to>
                                        <p:strVal val="hidden"/>
                                      </p:to>
                                    </p:set>
                                  </p:childTnLst>
                                </p:cTn>
                              </p:par>
                              <p:par>
                                <p:cTn id="924" presetID="3" presetClass="exit" presetSubtype="5" fill="hold" grpId="4" nodeType="withEffect">
                                  <p:stCondLst>
                                    <p:cond delay="0"/>
                                  </p:stCondLst>
                                  <p:childTnLst>
                                    <p:animEffect transition="out" filter="blinds(vertical)">
                                      <p:cBhvr>
                                        <p:cTn id="925" dur="3000"/>
                                        <p:tgtEl>
                                          <p:spTgt spid="50"/>
                                        </p:tgtEl>
                                      </p:cBhvr>
                                    </p:animEffect>
                                    <p:set>
                                      <p:cBhvr>
                                        <p:cTn id="926" dur="1" fill="hold">
                                          <p:stCondLst>
                                            <p:cond delay="2999"/>
                                          </p:stCondLst>
                                        </p:cTn>
                                        <p:tgtEl>
                                          <p:spTgt spid="50"/>
                                        </p:tgtEl>
                                        <p:attrNameLst>
                                          <p:attrName>style.visibility</p:attrName>
                                        </p:attrNameLst>
                                      </p:cBhvr>
                                      <p:to>
                                        <p:strVal val="hidden"/>
                                      </p:to>
                                    </p:set>
                                  </p:childTnLst>
                                </p:cTn>
                              </p:par>
                              <p:par>
                                <p:cTn id="927" presetID="3" presetClass="exit" presetSubtype="5" fill="hold" grpId="4" nodeType="withEffect">
                                  <p:stCondLst>
                                    <p:cond delay="0"/>
                                  </p:stCondLst>
                                  <p:childTnLst>
                                    <p:animEffect transition="out" filter="blinds(vertical)">
                                      <p:cBhvr>
                                        <p:cTn id="928" dur="3000"/>
                                        <p:tgtEl>
                                          <p:spTgt spid="51"/>
                                        </p:tgtEl>
                                      </p:cBhvr>
                                    </p:animEffect>
                                    <p:set>
                                      <p:cBhvr>
                                        <p:cTn id="929" dur="1" fill="hold">
                                          <p:stCondLst>
                                            <p:cond delay="2999"/>
                                          </p:stCondLst>
                                        </p:cTn>
                                        <p:tgtEl>
                                          <p:spTgt spid="51"/>
                                        </p:tgtEl>
                                        <p:attrNameLst>
                                          <p:attrName>style.visibility</p:attrName>
                                        </p:attrNameLst>
                                      </p:cBhvr>
                                      <p:to>
                                        <p:strVal val="hidden"/>
                                      </p:to>
                                    </p:set>
                                  </p:childTnLst>
                                </p:cTn>
                              </p:par>
                              <p:par>
                                <p:cTn id="930" presetID="3" presetClass="exit" presetSubtype="5" fill="hold" grpId="4" nodeType="withEffect">
                                  <p:stCondLst>
                                    <p:cond delay="0"/>
                                  </p:stCondLst>
                                  <p:childTnLst>
                                    <p:animEffect transition="out" filter="blinds(vertical)">
                                      <p:cBhvr>
                                        <p:cTn id="931" dur="3000"/>
                                        <p:tgtEl>
                                          <p:spTgt spid="52"/>
                                        </p:tgtEl>
                                      </p:cBhvr>
                                    </p:animEffect>
                                    <p:set>
                                      <p:cBhvr>
                                        <p:cTn id="932" dur="1" fill="hold">
                                          <p:stCondLst>
                                            <p:cond delay="2999"/>
                                          </p:stCondLst>
                                        </p:cTn>
                                        <p:tgtEl>
                                          <p:spTgt spid="52"/>
                                        </p:tgtEl>
                                        <p:attrNameLst>
                                          <p:attrName>style.visibility</p:attrName>
                                        </p:attrNameLst>
                                      </p:cBhvr>
                                      <p:to>
                                        <p:strVal val="hidden"/>
                                      </p:to>
                                    </p:set>
                                  </p:childTnLst>
                                </p:cTn>
                              </p:par>
                              <p:par>
                                <p:cTn id="933" presetID="3" presetClass="exit" presetSubtype="5" fill="hold" grpId="4" nodeType="withEffect">
                                  <p:stCondLst>
                                    <p:cond delay="0"/>
                                  </p:stCondLst>
                                  <p:childTnLst>
                                    <p:animEffect transition="out" filter="blinds(vertical)">
                                      <p:cBhvr>
                                        <p:cTn id="934" dur="3000"/>
                                        <p:tgtEl>
                                          <p:spTgt spid="53"/>
                                        </p:tgtEl>
                                      </p:cBhvr>
                                    </p:animEffect>
                                    <p:set>
                                      <p:cBhvr>
                                        <p:cTn id="935" dur="1" fill="hold">
                                          <p:stCondLst>
                                            <p:cond delay="2999"/>
                                          </p:stCondLst>
                                        </p:cTn>
                                        <p:tgtEl>
                                          <p:spTgt spid="53"/>
                                        </p:tgtEl>
                                        <p:attrNameLst>
                                          <p:attrName>style.visibility</p:attrName>
                                        </p:attrNameLst>
                                      </p:cBhvr>
                                      <p:to>
                                        <p:strVal val="hidden"/>
                                      </p:to>
                                    </p:set>
                                  </p:childTnLst>
                                </p:cTn>
                              </p:par>
                              <p:par>
                                <p:cTn id="936" presetID="3" presetClass="exit" presetSubtype="5" fill="hold" grpId="4" nodeType="withEffect">
                                  <p:stCondLst>
                                    <p:cond delay="0"/>
                                  </p:stCondLst>
                                  <p:childTnLst>
                                    <p:animEffect transition="out" filter="blinds(vertical)">
                                      <p:cBhvr>
                                        <p:cTn id="937" dur="3000"/>
                                        <p:tgtEl>
                                          <p:spTgt spid="54"/>
                                        </p:tgtEl>
                                      </p:cBhvr>
                                    </p:animEffect>
                                    <p:set>
                                      <p:cBhvr>
                                        <p:cTn id="938" dur="1" fill="hold">
                                          <p:stCondLst>
                                            <p:cond delay="2999"/>
                                          </p:stCondLst>
                                        </p:cTn>
                                        <p:tgtEl>
                                          <p:spTgt spid="54"/>
                                        </p:tgtEl>
                                        <p:attrNameLst>
                                          <p:attrName>style.visibility</p:attrName>
                                        </p:attrNameLst>
                                      </p:cBhvr>
                                      <p:to>
                                        <p:strVal val="hidden"/>
                                      </p:to>
                                    </p:set>
                                  </p:childTnLst>
                                </p:cTn>
                              </p:par>
                              <p:par>
                                <p:cTn id="939" presetID="3" presetClass="exit" presetSubtype="5" fill="hold" grpId="4" nodeType="withEffect">
                                  <p:stCondLst>
                                    <p:cond delay="0"/>
                                  </p:stCondLst>
                                  <p:childTnLst>
                                    <p:animEffect transition="out" filter="blinds(vertical)">
                                      <p:cBhvr>
                                        <p:cTn id="940" dur="3000"/>
                                        <p:tgtEl>
                                          <p:spTgt spid="55"/>
                                        </p:tgtEl>
                                      </p:cBhvr>
                                    </p:animEffect>
                                    <p:set>
                                      <p:cBhvr>
                                        <p:cTn id="941" dur="1" fill="hold">
                                          <p:stCondLst>
                                            <p:cond delay="2999"/>
                                          </p:stCondLst>
                                        </p:cTn>
                                        <p:tgtEl>
                                          <p:spTgt spid="55"/>
                                        </p:tgtEl>
                                        <p:attrNameLst>
                                          <p:attrName>style.visibility</p:attrName>
                                        </p:attrNameLst>
                                      </p:cBhvr>
                                      <p:to>
                                        <p:strVal val="hidden"/>
                                      </p:to>
                                    </p:set>
                                  </p:childTnLst>
                                </p:cTn>
                              </p:par>
                              <p:par>
                                <p:cTn id="942" presetID="3" presetClass="exit" presetSubtype="5" fill="hold" grpId="4" nodeType="withEffect">
                                  <p:stCondLst>
                                    <p:cond delay="0"/>
                                  </p:stCondLst>
                                  <p:childTnLst>
                                    <p:animEffect transition="out" filter="blinds(vertical)">
                                      <p:cBhvr>
                                        <p:cTn id="943" dur="3000"/>
                                        <p:tgtEl>
                                          <p:spTgt spid="56"/>
                                        </p:tgtEl>
                                      </p:cBhvr>
                                    </p:animEffect>
                                    <p:set>
                                      <p:cBhvr>
                                        <p:cTn id="944" dur="1" fill="hold">
                                          <p:stCondLst>
                                            <p:cond delay="2999"/>
                                          </p:stCondLst>
                                        </p:cTn>
                                        <p:tgtEl>
                                          <p:spTgt spid="56"/>
                                        </p:tgtEl>
                                        <p:attrNameLst>
                                          <p:attrName>style.visibility</p:attrName>
                                        </p:attrNameLst>
                                      </p:cBhvr>
                                      <p:to>
                                        <p:strVal val="hidden"/>
                                      </p:to>
                                    </p:set>
                                  </p:childTnLst>
                                </p:cTn>
                              </p:par>
                              <p:par>
                                <p:cTn id="945" presetID="23" presetClass="entr" presetSubtype="288" fill="hold" nodeType="withEffect">
                                  <p:stCondLst>
                                    <p:cond delay="0"/>
                                  </p:stCondLst>
                                  <p:childTnLst>
                                    <p:set>
                                      <p:cBhvr>
                                        <p:cTn id="946" dur="1" fill="hold">
                                          <p:stCondLst>
                                            <p:cond delay="0"/>
                                          </p:stCondLst>
                                        </p:cTn>
                                        <p:tgtEl>
                                          <p:spTgt spid="4"/>
                                        </p:tgtEl>
                                        <p:attrNameLst>
                                          <p:attrName>style.visibility</p:attrName>
                                        </p:attrNameLst>
                                      </p:cBhvr>
                                      <p:to>
                                        <p:strVal val="visible"/>
                                      </p:to>
                                    </p:set>
                                    <p:anim calcmode="lin" valueType="num">
                                      <p:cBhvr>
                                        <p:cTn id="947" dur="3000" fill="hold"/>
                                        <p:tgtEl>
                                          <p:spTgt spid="4"/>
                                        </p:tgtEl>
                                        <p:attrNameLst>
                                          <p:attrName>ppt_w</p:attrName>
                                        </p:attrNameLst>
                                      </p:cBhvr>
                                      <p:tavLst>
                                        <p:tav tm="0">
                                          <p:val>
                                            <p:strVal val="4/3*#ppt_w"/>
                                          </p:val>
                                        </p:tav>
                                        <p:tav tm="100000">
                                          <p:val>
                                            <p:strVal val="#ppt_w"/>
                                          </p:val>
                                        </p:tav>
                                      </p:tavLst>
                                    </p:anim>
                                    <p:anim calcmode="lin" valueType="num">
                                      <p:cBhvr>
                                        <p:cTn id="948" dur="3000" fill="hold"/>
                                        <p:tgtEl>
                                          <p:spTgt spid="4"/>
                                        </p:tgtEl>
                                        <p:attrNameLst>
                                          <p:attrName>ppt_h</p:attrName>
                                        </p:attrNameLst>
                                      </p:cBhvr>
                                      <p:tavLst>
                                        <p:tav tm="0">
                                          <p:val>
                                            <p:strVal val="4/3*#ppt_h"/>
                                          </p:val>
                                        </p:tav>
                                        <p:tav tm="100000">
                                          <p:val>
                                            <p:strVal val="#ppt_h"/>
                                          </p:val>
                                        </p:tav>
                                      </p:tavLst>
                                    </p:anim>
                                  </p:childTnLst>
                                </p:cTn>
                              </p:par>
                              <p:par>
                                <p:cTn id="949" presetID="16" presetClass="entr" presetSubtype="37" fill="hold" nodeType="withEffect">
                                  <p:stCondLst>
                                    <p:cond delay="0"/>
                                  </p:stCondLst>
                                  <p:childTnLst>
                                    <p:set>
                                      <p:cBhvr>
                                        <p:cTn id="950" dur="1" fill="hold">
                                          <p:stCondLst>
                                            <p:cond delay="0"/>
                                          </p:stCondLst>
                                        </p:cTn>
                                        <p:tgtEl>
                                          <p:spTgt spid="4"/>
                                        </p:tgtEl>
                                        <p:attrNameLst>
                                          <p:attrName>style.visibility</p:attrName>
                                        </p:attrNameLst>
                                      </p:cBhvr>
                                      <p:to>
                                        <p:strVal val="visible"/>
                                      </p:to>
                                    </p:set>
                                    <p:animEffect transition="in" filter="barn(outVertical)">
                                      <p:cBhvr>
                                        <p:cTn id="951" dur="3000"/>
                                        <p:tgtEl>
                                          <p:spTgt spid="4"/>
                                        </p:tgtEl>
                                      </p:cBhvr>
                                    </p:animEffect>
                                  </p:childTnLst>
                                </p:cTn>
                              </p:par>
                            </p:childTnLst>
                          </p:cTn>
                        </p:par>
                        <p:par>
                          <p:cTn id="952" fill="hold">
                            <p:stCondLst>
                              <p:cond delay="6000"/>
                            </p:stCondLst>
                            <p:childTnLst>
                              <p:par>
                                <p:cTn id="953" presetID="17" presetClass="entr" presetSubtype="10" fill="hold" grpId="0" nodeType="afterEffect">
                                  <p:stCondLst>
                                    <p:cond delay="0"/>
                                  </p:stCondLst>
                                  <p:childTnLst>
                                    <p:set>
                                      <p:cBhvr>
                                        <p:cTn id="954" dur="1" fill="hold">
                                          <p:stCondLst>
                                            <p:cond delay="0"/>
                                          </p:stCondLst>
                                        </p:cTn>
                                        <p:tgtEl>
                                          <p:spTgt spid="57"/>
                                        </p:tgtEl>
                                        <p:attrNameLst>
                                          <p:attrName>style.visibility</p:attrName>
                                        </p:attrNameLst>
                                      </p:cBhvr>
                                      <p:to>
                                        <p:strVal val="visible"/>
                                      </p:to>
                                    </p:set>
                                    <p:anim calcmode="lin" valueType="num">
                                      <p:cBhvr>
                                        <p:cTn id="955" dur="2000" fill="hold"/>
                                        <p:tgtEl>
                                          <p:spTgt spid="57"/>
                                        </p:tgtEl>
                                        <p:attrNameLst>
                                          <p:attrName>ppt_w</p:attrName>
                                        </p:attrNameLst>
                                      </p:cBhvr>
                                      <p:tavLst>
                                        <p:tav tm="0">
                                          <p:val>
                                            <p:fltVal val="0"/>
                                          </p:val>
                                        </p:tav>
                                        <p:tav tm="100000">
                                          <p:val>
                                            <p:strVal val="#ppt_w"/>
                                          </p:val>
                                        </p:tav>
                                      </p:tavLst>
                                    </p:anim>
                                    <p:anim calcmode="lin" valueType="num">
                                      <p:cBhvr>
                                        <p:cTn id="956" dur="2000" fill="hold"/>
                                        <p:tgtEl>
                                          <p:spTgt spid="5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0" grpId="0" animBg="1"/>
      <p:bldP spid="50" grpId="1" animBg="1"/>
      <p:bldP spid="50" grpId="2" animBg="1"/>
      <p:bldP spid="50" grpId="3" animBg="1"/>
      <p:bldP spid="50" grpId="4" animBg="1"/>
      <p:bldP spid="51" grpId="0" animBg="1"/>
      <p:bldP spid="51" grpId="1" animBg="1"/>
      <p:bldP spid="51" grpId="2" animBg="1"/>
      <p:bldP spid="51" grpId="3" animBg="1"/>
      <p:bldP spid="51" grpId="4" animBg="1"/>
      <p:bldP spid="52" grpId="0" animBg="1"/>
      <p:bldP spid="52" grpId="1" animBg="1"/>
      <p:bldP spid="52" grpId="2" animBg="1"/>
      <p:bldP spid="52" grpId="3" animBg="1"/>
      <p:bldP spid="52" grpId="4" animBg="1"/>
      <p:bldP spid="53" grpId="0" animBg="1"/>
      <p:bldP spid="53" grpId="1" animBg="1"/>
      <p:bldP spid="53" grpId="2" animBg="1"/>
      <p:bldP spid="53" grpId="3" animBg="1"/>
      <p:bldP spid="53" grpId="4" animBg="1"/>
      <p:bldP spid="54" grpId="0" animBg="1"/>
      <p:bldP spid="54" grpId="1" animBg="1"/>
      <p:bldP spid="54" grpId="2" animBg="1"/>
      <p:bldP spid="54" grpId="3" animBg="1"/>
      <p:bldP spid="54" grpId="4" animBg="1"/>
      <p:bldP spid="55" grpId="0" animBg="1"/>
      <p:bldP spid="55" grpId="1" animBg="1"/>
      <p:bldP spid="55" grpId="2" animBg="1"/>
      <p:bldP spid="55" grpId="3" animBg="1"/>
      <p:bldP spid="55" grpId="4" animBg="1"/>
      <p:bldP spid="56" grpId="0" animBg="1"/>
      <p:bldP spid="56" grpId="1" animBg="1"/>
      <p:bldP spid="56" grpId="2" animBg="1"/>
      <p:bldP spid="56" grpId="3" animBg="1"/>
      <p:bldP spid="56" grpId="4" animBg="1"/>
      <p:bldP spid="57" grpId="0"/>
      <p:bldP spid="5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a:gradFill flip="none" rotWithShape="1">
            <a:gsLst>
              <a:gs pos="0">
                <a:schemeClr val="tx2">
                  <a:lumMod val="40000"/>
                  <a:lumOff val="60000"/>
                </a:schemeClr>
              </a:gs>
              <a:gs pos="50000">
                <a:srgbClr val="0038A8">
                  <a:shade val="67500"/>
                  <a:satMod val="115000"/>
                </a:srgbClr>
              </a:gs>
              <a:gs pos="100000">
                <a:srgbClr val="0038A8">
                  <a:shade val="100000"/>
                  <a:satMod val="115000"/>
                </a:srgbClr>
              </a:gs>
            </a:gsLst>
            <a:path path="circle">
              <a:fillToRect l="50000" t="50000" r="50000" b="50000"/>
            </a:path>
            <a:tileRect/>
          </a:gradFill>
        </p:spPr>
        <p:txBody>
          <a:bodyPr/>
          <a:lstStyle/>
          <a:p>
            <a:endParaRPr lang="es-ES" dirty="0"/>
          </a:p>
        </p:txBody>
      </p:sp>
      <p:pic>
        <p:nvPicPr>
          <p:cNvPr id="4" name="3 Imagen" descr="kiikkiu.jpg"/>
          <p:cNvPicPr>
            <a:picLocks noChangeAspect="1"/>
          </p:cNvPicPr>
          <p:nvPr/>
        </p:nvPicPr>
        <p:blipFill>
          <a:blip r:embed="rId2"/>
          <a:stretch>
            <a:fillRect/>
          </a:stretch>
        </p:blipFill>
        <p:spPr>
          <a:xfrm>
            <a:off x="0" y="0"/>
            <a:ext cx="9144000" cy="5143500"/>
          </a:xfrm>
          <a:prstGeom prst="rect">
            <a:avLst/>
          </a:prstGeom>
        </p:spPr>
      </p:pic>
      <p:sp>
        <p:nvSpPr>
          <p:cNvPr id="5" name="4 Elipse"/>
          <p:cNvSpPr/>
          <p:nvPr/>
        </p:nvSpPr>
        <p:spPr>
          <a:xfrm>
            <a:off x="3000364" y="714362"/>
            <a:ext cx="3071834" cy="3000396"/>
          </a:xfrm>
          <a:prstGeom prst="ellipse">
            <a:avLst/>
          </a:prstGeom>
          <a:blipFill>
            <a:blip r:embed="rId3">
              <a:duotone>
                <a:prstClr val="black"/>
                <a:schemeClr val="accent3">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3214678" y="1000114"/>
            <a:ext cx="2643206" cy="2500330"/>
          </a:xfrm>
          <a:prstGeom prst="ellipse">
            <a:avLst/>
          </a:prstGeom>
          <a:blipFill>
            <a:blip r:embed="rId3">
              <a:duotone>
                <a:prstClr val="black"/>
                <a:schemeClr val="accent3">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3500430" y="1214428"/>
            <a:ext cx="2081226" cy="2071702"/>
          </a:xfrm>
          <a:prstGeom prst="ellipse">
            <a:avLst/>
          </a:prstGeom>
          <a:blipFill>
            <a:blip r:embed="rId3">
              <a:duotone>
                <a:prstClr val="black"/>
                <a:schemeClr val="accent3">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3714744" y="1428742"/>
            <a:ext cx="1643074" cy="1643074"/>
          </a:xfrm>
          <a:prstGeom prst="ellipse">
            <a:avLst/>
          </a:prstGeom>
          <a:blipFill>
            <a:blip r:embed="rId3">
              <a:duotone>
                <a:prstClr val="black"/>
                <a:schemeClr val="accent3">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3929058" y="1643056"/>
            <a:ext cx="1214446" cy="1214446"/>
          </a:xfrm>
          <a:prstGeom prst="ellipse">
            <a:avLst/>
          </a:prstGeom>
          <a:blipFill>
            <a:blip r:embed="rId3">
              <a:duotone>
                <a:prstClr val="black"/>
                <a:schemeClr val="accent3">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4143372" y="1857370"/>
            <a:ext cx="785818" cy="785818"/>
          </a:xfrm>
          <a:prstGeom prst="ellipse">
            <a:avLst/>
          </a:prstGeom>
          <a:blipFill>
            <a:blip r:embed="rId3">
              <a:duotone>
                <a:prstClr val="black"/>
                <a:schemeClr val="accent3">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uadroTexto"/>
          <p:cNvSpPr txBox="1"/>
          <p:nvPr/>
        </p:nvSpPr>
        <p:spPr>
          <a:xfrm>
            <a:off x="214282" y="214296"/>
            <a:ext cx="8643998" cy="1631216"/>
          </a:xfrm>
          <a:prstGeom prst="rect">
            <a:avLst/>
          </a:prstGeom>
          <a:noFill/>
        </p:spPr>
        <p:txBody>
          <a:bodyPr wrap="square" rtlCol="0">
            <a:spAutoFit/>
          </a:bodyPr>
          <a:lstStyle/>
          <a:p>
            <a:pPr algn="ctr"/>
            <a:r>
              <a:rPr lang="es-ES" sz="20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Muchas  personas  quieren  que  Dios  cumpla  su  sueño en  ellos, pero no quieren  atravesar  procesos, sin embargo, déjame  decirte que  para  llegar al cumplimiento del propósito divino  necesitas  ser  procesado ya  que de otra manera no estarás capacitado para lograrlo.</a:t>
            </a:r>
          </a:p>
          <a:p>
            <a:endParaRPr lang="es-ES" sz="2000" b="1" dirty="0">
              <a:solidFill>
                <a:srgbClr val="FFFF00"/>
              </a:solidFill>
              <a:effectLst>
                <a:outerShdw blurRad="38100" dist="38100" dir="2700000" algn="tl">
                  <a:srgbClr val="000000">
                    <a:alpha val="43137"/>
                  </a:srgbClr>
                </a:outerShdw>
              </a:effectLst>
            </a:endParaRPr>
          </a:p>
        </p:txBody>
      </p:sp>
      <p:sp>
        <p:nvSpPr>
          <p:cNvPr id="12" name="11 Rectángulo"/>
          <p:cNvSpPr/>
          <p:nvPr/>
        </p:nvSpPr>
        <p:spPr>
          <a:xfrm>
            <a:off x="-214346" y="0"/>
            <a:ext cx="9715568" cy="5429270"/>
          </a:xfrm>
          <a:prstGeom prst="rect">
            <a:avLst/>
          </a:prstGeom>
          <a:blipFill>
            <a:blip r:embed="rId4">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3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8000" fill="hold"/>
                                        <p:tgtEl>
                                          <p:spTgt spid="5"/>
                                        </p:tgtEl>
                                        <p:attrNameLst>
                                          <p:attrName>ppt_x</p:attrName>
                                        </p:attrNameLst>
                                      </p:cBhvr>
                                      <p:tavLst>
                                        <p:tav tm="0">
                                          <p:val>
                                            <p:strVal val="0-#ppt_w/2"/>
                                          </p:val>
                                        </p:tav>
                                        <p:tav tm="100000">
                                          <p:val>
                                            <p:strVal val="#ppt_x"/>
                                          </p:val>
                                        </p:tav>
                                      </p:tavLst>
                                    </p:anim>
                                    <p:anim calcmode="lin" valueType="num">
                                      <p:cBhvr additive="base">
                                        <p:cTn id="11" dur="8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7000" fill="hold"/>
                                        <p:tgtEl>
                                          <p:spTgt spid="6"/>
                                        </p:tgtEl>
                                        <p:attrNameLst>
                                          <p:attrName>ppt_x</p:attrName>
                                        </p:attrNameLst>
                                      </p:cBhvr>
                                      <p:tavLst>
                                        <p:tav tm="0">
                                          <p:val>
                                            <p:strVal val="0-#ppt_w/2"/>
                                          </p:val>
                                        </p:tav>
                                        <p:tav tm="100000">
                                          <p:val>
                                            <p:strVal val="#ppt_x"/>
                                          </p:val>
                                        </p:tav>
                                      </p:tavLst>
                                    </p:anim>
                                    <p:anim calcmode="lin" valueType="num">
                                      <p:cBhvr additive="base">
                                        <p:cTn id="15" dur="7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6000" fill="hold"/>
                                        <p:tgtEl>
                                          <p:spTgt spid="7"/>
                                        </p:tgtEl>
                                        <p:attrNameLst>
                                          <p:attrName>ppt_x</p:attrName>
                                        </p:attrNameLst>
                                      </p:cBhvr>
                                      <p:tavLst>
                                        <p:tav tm="0">
                                          <p:val>
                                            <p:strVal val="0-#ppt_w/2"/>
                                          </p:val>
                                        </p:tav>
                                        <p:tav tm="100000">
                                          <p:val>
                                            <p:strVal val="#ppt_x"/>
                                          </p:val>
                                        </p:tav>
                                      </p:tavLst>
                                    </p:anim>
                                    <p:anim calcmode="lin" valueType="num">
                                      <p:cBhvr additive="base">
                                        <p:cTn id="19" dur="6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0-#ppt_w/2"/>
                                          </p:val>
                                        </p:tav>
                                        <p:tav tm="100000">
                                          <p:val>
                                            <p:strVal val="#ppt_x"/>
                                          </p:val>
                                        </p:tav>
                                      </p:tavLst>
                                    </p:anim>
                                    <p:anim calcmode="lin" valueType="num">
                                      <p:cBhvr additive="base">
                                        <p:cTn id="23" dur="5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4000" fill="hold"/>
                                        <p:tgtEl>
                                          <p:spTgt spid="9"/>
                                        </p:tgtEl>
                                        <p:attrNameLst>
                                          <p:attrName>ppt_x</p:attrName>
                                        </p:attrNameLst>
                                      </p:cBhvr>
                                      <p:tavLst>
                                        <p:tav tm="0">
                                          <p:val>
                                            <p:strVal val="0-#ppt_w/2"/>
                                          </p:val>
                                        </p:tav>
                                        <p:tav tm="100000">
                                          <p:val>
                                            <p:strVal val="#ppt_x"/>
                                          </p:val>
                                        </p:tav>
                                      </p:tavLst>
                                    </p:anim>
                                    <p:anim calcmode="lin" valueType="num">
                                      <p:cBhvr additive="base">
                                        <p:cTn id="27" dur="4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15" presetClass="entr" presetSubtype="0"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8000" fill="hold"/>
                                        <p:tgtEl>
                                          <p:spTgt spid="5"/>
                                        </p:tgtEl>
                                        <p:attrNameLst>
                                          <p:attrName>ppt_w</p:attrName>
                                        </p:attrNameLst>
                                      </p:cBhvr>
                                      <p:tavLst>
                                        <p:tav tm="0">
                                          <p:val>
                                            <p:fltVal val="0"/>
                                          </p:val>
                                        </p:tav>
                                        <p:tav tm="100000">
                                          <p:val>
                                            <p:strVal val="#ppt_w"/>
                                          </p:val>
                                        </p:tav>
                                      </p:tavLst>
                                    </p:anim>
                                    <p:anim calcmode="lin" valueType="num">
                                      <p:cBhvr>
                                        <p:cTn id="35" dur="8000" fill="hold"/>
                                        <p:tgtEl>
                                          <p:spTgt spid="5"/>
                                        </p:tgtEl>
                                        <p:attrNameLst>
                                          <p:attrName>ppt_h</p:attrName>
                                        </p:attrNameLst>
                                      </p:cBhvr>
                                      <p:tavLst>
                                        <p:tav tm="0">
                                          <p:val>
                                            <p:fltVal val="0"/>
                                          </p:val>
                                        </p:tav>
                                        <p:tav tm="100000">
                                          <p:val>
                                            <p:strVal val="#ppt_h"/>
                                          </p:val>
                                        </p:tav>
                                      </p:tavLst>
                                    </p:anim>
                                    <p:anim calcmode="lin" valueType="num">
                                      <p:cBhvr>
                                        <p:cTn id="36" dur="8000" fill="hold"/>
                                        <p:tgtEl>
                                          <p:spTgt spid="5"/>
                                        </p:tgtEl>
                                        <p:attrNameLst>
                                          <p:attrName>ppt_x</p:attrName>
                                        </p:attrNameLst>
                                      </p:cBhvr>
                                      <p:tavLst>
                                        <p:tav tm="0" fmla="#ppt_x+(cos(-2*pi*(1-$))*-#ppt_x-sin(-2*pi*(1-$))*(1-#ppt_y))*(1-$)">
                                          <p:val>
                                            <p:fltVal val="0"/>
                                          </p:val>
                                        </p:tav>
                                        <p:tav tm="100000">
                                          <p:val>
                                            <p:fltVal val="1"/>
                                          </p:val>
                                        </p:tav>
                                      </p:tavLst>
                                    </p:anim>
                                    <p:anim calcmode="lin" valueType="num">
                                      <p:cBhvr>
                                        <p:cTn id="37" dur="8000" fill="hold"/>
                                        <p:tgtEl>
                                          <p:spTgt spid="5"/>
                                        </p:tgtEl>
                                        <p:attrNameLst>
                                          <p:attrName>ppt_y</p:attrName>
                                        </p:attrNameLst>
                                      </p:cBhvr>
                                      <p:tavLst>
                                        <p:tav tm="0" fmla="#ppt_y+(sin(-2*pi*(1-$))*-#ppt_x+cos(-2*pi*(1-$))*(1-#ppt_y))*(1-$)">
                                          <p:val>
                                            <p:fltVal val="0"/>
                                          </p:val>
                                        </p:tav>
                                        <p:tav tm="100000">
                                          <p:val>
                                            <p:fltVal val="1"/>
                                          </p:val>
                                        </p:tav>
                                      </p:tavLst>
                                    </p:anim>
                                  </p:childTnLst>
                                </p:cTn>
                              </p:par>
                              <p:par>
                                <p:cTn id="38" presetID="15" presetClass="entr" presetSubtype="0" fill="hold" grpId="1" nodeType="with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p:cTn id="40" dur="7000" fill="hold"/>
                                        <p:tgtEl>
                                          <p:spTgt spid="6"/>
                                        </p:tgtEl>
                                        <p:attrNameLst>
                                          <p:attrName>ppt_w</p:attrName>
                                        </p:attrNameLst>
                                      </p:cBhvr>
                                      <p:tavLst>
                                        <p:tav tm="0">
                                          <p:val>
                                            <p:fltVal val="0"/>
                                          </p:val>
                                        </p:tav>
                                        <p:tav tm="100000">
                                          <p:val>
                                            <p:strVal val="#ppt_w"/>
                                          </p:val>
                                        </p:tav>
                                      </p:tavLst>
                                    </p:anim>
                                    <p:anim calcmode="lin" valueType="num">
                                      <p:cBhvr>
                                        <p:cTn id="41" dur="7000" fill="hold"/>
                                        <p:tgtEl>
                                          <p:spTgt spid="6"/>
                                        </p:tgtEl>
                                        <p:attrNameLst>
                                          <p:attrName>ppt_h</p:attrName>
                                        </p:attrNameLst>
                                      </p:cBhvr>
                                      <p:tavLst>
                                        <p:tav tm="0">
                                          <p:val>
                                            <p:fltVal val="0"/>
                                          </p:val>
                                        </p:tav>
                                        <p:tav tm="100000">
                                          <p:val>
                                            <p:strVal val="#ppt_h"/>
                                          </p:val>
                                        </p:tav>
                                      </p:tavLst>
                                    </p:anim>
                                    <p:anim calcmode="lin" valueType="num">
                                      <p:cBhvr>
                                        <p:cTn id="42" dur="7000" fill="hold"/>
                                        <p:tgtEl>
                                          <p:spTgt spid="6"/>
                                        </p:tgtEl>
                                        <p:attrNameLst>
                                          <p:attrName>ppt_x</p:attrName>
                                        </p:attrNameLst>
                                      </p:cBhvr>
                                      <p:tavLst>
                                        <p:tav tm="0" fmla="#ppt_x+(cos(-2*pi*(1-$))*-#ppt_x-sin(-2*pi*(1-$))*(1-#ppt_y))*(1-$)">
                                          <p:val>
                                            <p:fltVal val="0"/>
                                          </p:val>
                                        </p:tav>
                                        <p:tav tm="100000">
                                          <p:val>
                                            <p:fltVal val="1"/>
                                          </p:val>
                                        </p:tav>
                                      </p:tavLst>
                                    </p:anim>
                                    <p:anim calcmode="lin" valueType="num">
                                      <p:cBhvr>
                                        <p:cTn id="43" dur="7000" fill="hold"/>
                                        <p:tgtEl>
                                          <p:spTgt spid="6"/>
                                        </p:tgtEl>
                                        <p:attrNameLst>
                                          <p:attrName>ppt_y</p:attrName>
                                        </p:attrNameLst>
                                      </p:cBhvr>
                                      <p:tavLst>
                                        <p:tav tm="0" fmla="#ppt_y+(sin(-2*pi*(1-$))*-#ppt_x+cos(-2*pi*(1-$))*(1-#ppt_y))*(1-$)">
                                          <p:val>
                                            <p:fltVal val="0"/>
                                          </p:val>
                                        </p:tav>
                                        <p:tav tm="100000">
                                          <p:val>
                                            <p:fltVal val="1"/>
                                          </p:val>
                                        </p:tav>
                                      </p:tavLst>
                                    </p:anim>
                                  </p:childTnLst>
                                </p:cTn>
                              </p:par>
                              <p:par>
                                <p:cTn id="44" presetID="15" presetClass="entr" presetSubtype="0" fill="hold" grpId="1"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p:cTn id="46" dur="6000" fill="hold"/>
                                        <p:tgtEl>
                                          <p:spTgt spid="7"/>
                                        </p:tgtEl>
                                        <p:attrNameLst>
                                          <p:attrName>ppt_w</p:attrName>
                                        </p:attrNameLst>
                                      </p:cBhvr>
                                      <p:tavLst>
                                        <p:tav tm="0">
                                          <p:val>
                                            <p:fltVal val="0"/>
                                          </p:val>
                                        </p:tav>
                                        <p:tav tm="100000">
                                          <p:val>
                                            <p:strVal val="#ppt_w"/>
                                          </p:val>
                                        </p:tav>
                                      </p:tavLst>
                                    </p:anim>
                                    <p:anim calcmode="lin" valueType="num">
                                      <p:cBhvr>
                                        <p:cTn id="47" dur="6000" fill="hold"/>
                                        <p:tgtEl>
                                          <p:spTgt spid="7"/>
                                        </p:tgtEl>
                                        <p:attrNameLst>
                                          <p:attrName>ppt_h</p:attrName>
                                        </p:attrNameLst>
                                      </p:cBhvr>
                                      <p:tavLst>
                                        <p:tav tm="0">
                                          <p:val>
                                            <p:fltVal val="0"/>
                                          </p:val>
                                        </p:tav>
                                        <p:tav tm="100000">
                                          <p:val>
                                            <p:strVal val="#ppt_h"/>
                                          </p:val>
                                        </p:tav>
                                      </p:tavLst>
                                    </p:anim>
                                    <p:anim calcmode="lin" valueType="num">
                                      <p:cBhvr>
                                        <p:cTn id="48" dur="6000" fill="hold"/>
                                        <p:tgtEl>
                                          <p:spTgt spid="7"/>
                                        </p:tgtEl>
                                        <p:attrNameLst>
                                          <p:attrName>ppt_x</p:attrName>
                                        </p:attrNameLst>
                                      </p:cBhvr>
                                      <p:tavLst>
                                        <p:tav tm="0" fmla="#ppt_x+(cos(-2*pi*(1-$))*-#ppt_x-sin(-2*pi*(1-$))*(1-#ppt_y))*(1-$)">
                                          <p:val>
                                            <p:fltVal val="0"/>
                                          </p:val>
                                        </p:tav>
                                        <p:tav tm="100000">
                                          <p:val>
                                            <p:fltVal val="1"/>
                                          </p:val>
                                        </p:tav>
                                      </p:tavLst>
                                    </p:anim>
                                    <p:anim calcmode="lin" valueType="num">
                                      <p:cBhvr>
                                        <p:cTn id="49" dur="6000" fill="hold"/>
                                        <p:tgtEl>
                                          <p:spTgt spid="7"/>
                                        </p:tgtEl>
                                        <p:attrNameLst>
                                          <p:attrName>ppt_y</p:attrName>
                                        </p:attrNameLst>
                                      </p:cBhvr>
                                      <p:tavLst>
                                        <p:tav tm="0" fmla="#ppt_y+(sin(-2*pi*(1-$))*-#ppt_x+cos(-2*pi*(1-$))*(1-#ppt_y))*(1-$)">
                                          <p:val>
                                            <p:fltVal val="0"/>
                                          </p:val>
                                        </p:tav>
                                        <p:tav tm="100000">
                                          <p:val>
                                            <p:fltVal val="1"/>
                                          </p:val>
                                        </p:tav>
                                      </p:tavLst>
                                    </p:anim>
                                  </p:childTnLst>
                                </p:cTn>
                              </p:par>
                              <p:par>
                                <p:cTn id="50" presetID="15" presetClass="entr" presetSubtype="0" fill="hold" grpId="1" nodeType="with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p:cTn id="52" dur="5000" fill="hold"/>
                                        <p:tgtEl>
                                          <p:spTgt spid="8"/>
                                        </p:tgtEl>
                                        <p:attrNameLst>
                                          <p:attrName>ppt_w</p:attrName>
                                        </p:attrNameLst>
                                      </p:cBhvr>
                                      <p:tavLst>
                                        <p:tav tm="0">
                                          <p:val>
                                            <p:fltVal val="0"/>
                                          </p:val>
                                        </p:tav>
                                        <p:tav tm="100000">
                                          <p:val>
                                            <p:strVal val="#ppt_w"/>
                                          </p:val>
                                        </p:tav>
                                      </p:tavLst>
                                    </p:anim>
                                    <p:anim calcmode="lin" valueType="num">
                                      <p:cBhvr>
                                        <p:cTn id="53" dur="5000" fill="hold"/>
                                        <p:tgtEl>
                                          <p:spTgt spid="8"/>
                                        </p:tgtEl>
                                        <p:attrNameLst>
                                          <p:attrName>ppt_h</p:attrName>
                                        </p:attrNameLst>
                                      </p:cBhvr>
                                      <p:tavLst>
                                        <p:tav tm="0">
                                          <p:val>
                                            <p:fltVal val="0"/>
                                          </p:val>
                                        </p:tav>
                                        <p:tav tm="100000">
                                          <p:val>
                                            <p:strVal val="#ppt_h"/>
                                          </p:val>
                                        </p:tav>
                                      </p:tavLst>
                                    </p:anim>
                                    <p:anim calcmode="lin" valueType="num">
                                      <p:cBhvr>
                                        <p:cTn id="54" dur="5000" fill="hold"/>
                                        <p:tgtEl>
                                          <p:spTgt spid="8"/>
                                        </p:tgtEl>
                                        <p:attrNameLst>
                                          <p:attrName>ppt_x</p:attrName>
                                        </p:attrNameLst>
                                      </p:cBhvr>
                                      <p:tavLst>
                                        <p:tav tm="0" fmla="#ppt_x+(cos(-2*pi*(1-$))*-#ppt_x-sin(-2*pi*(1-$))*(1-#ppt_y))*(1-$)">
                                          <p:val>
                                            <p:fltVal val="0"/>
                                          </p:val>
                                        </p:tav>
                                        <p:tav tm="100000">
                                          <p:val>
                                            <p:fltVal val="1"/>
                                          </p:val>
                                        </p:tav>
                                      </p:tavLst>
                                    </p:anim>
                                    <p:anim calcmode="lin" valueType="num">
                                      <p:cBhvr>
                                        <p:cTn id="55" dur="5000" fill="hold"/>
                                        <p:tgtEl>
                                          <p:spTgt spid="8"/>
                                        </p:tgtEl>
                                        <p:attrNameLst>
                                          <p:attrName>ppt_y</p:attrName>
                                        </p:attrNameLst>
                                      </p:cBhvr>
                                      <p:tavLst>
                                        <p:tav tm="0" fmla="#ppt_y+(sin(-2*pi*(1-$))*-#ppt_x+cos(-2*pi*(1-$))*(1-#ppt_y))*(1-$)">
                                          <p:val>
                                            <p:fltVal val="0"/>
                                          </p:val>
                                        </p:tav>
                                        <p:tav tm="100000">
                                          <p:val>
                                            <p:fltVal val="1"/>
                                          </p:val>
                                        </p:tav>
                                      </p:tavLst>
                                    </p:anim>
                                  </p:childTnLst>
                                </p:cTn>
                              </p:par>
                              <p:par>
                                <p:cTn id="56" presetID="15" presetClass="entr" presetSubtype="0"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p:cTn id="58" dur="4000" fill="hold"/>
                                        <p:tgtEl>
                                          <p:spTgt spid="9"/>
                                        </p:tgtEl>
                                        <p:attrNameLst>
                                          <p:attrName>ppt_w</p:attrName>
                                        </p:attrNameLst>
                                      </p:cBhvr>
                                      <p:tavLst>
                                        <p:tav tm="0">
                                          <p:val>
                                            <p:fltVal val="0"/>
                                          </p:val>
                                        </p:tav>
                                        <p:tav tm="100000">
                                          <p:val>
                                            <p:strVal val="#ppt_w"/>
                                          </p:val>
                                        </p:tav>
                                      </p:tavLst>
                                    </p:anim>
                                    <p:anim calcmode="lin" valueType="num">
                                      <p:cBhvr>
                                        <p:cTn id="59" dur="4000" fill="hold"/>
                                        <p:tgtEl>
                                          <p:spTgt spid="9"/>
                                        </p:tgtEl>
                                        <p:attrNameLst>
                                          <p:attrName>ppt_h</p:attrName>
                                        </p:attrNameLst>
                                      </p:cBhvr>
                                      <p:tavLst>
                                        <p:tav tm="0">
                                          <p:val>
                                            <p:fltVal val="0"/>
                                          </p:val>
                                        </p:tav>
                                        <p:tav tm="100000">
                                          <p:val>
                                            <p:strVal val="#ppt_h"/>
                                          </p:val>
                                        </p:tav>
                                      </p:tavLst>
                                    </p:anim>
                                    <p:anim calcmode="lin" valueType="num">
                                      <p:cBhvr>
                                        <p:cTn id="60" dur="4000" fill="hold"/>
                                        <p:tgtEl>
                                          <p:spTgt spid="9"/>
                                        </p:tgtEl>
                                        <p:attrNameLst>
                                          <p:attrName>ppt_x</p:attrName>
                                        </p:attrNameLst>
                                      </p:cBhvr>
                                      <p:tavLst>
                                        <p:tav tm="0" fmla="#ppt_x+(cos(-2*pi*(1-$))*-#ppt_x-sin(-2*pi*(1-$))*(1-#ppt_y))*(1-$)">
                                          <p:val>
                                            <p:fltVal val="0"/>
                                          </p:val>
                                        </p:tav>
                                        <p:tav tm="100000">
                                          <p:val>
                                            <p:fltVal val="1"/>
                                          </p:val>
                                        </p:tav>
                                      </p:tavLst>
                                    </p:anim>
                                    <p:anim calcmode="lin" valueType="num">
                                      <p:cBhvr>
                                        <p:cTn id="61" dur="4000" fill="hold"/>
                                        <p:tgtEl>
                                          <p:spTgt spid="9"/>
                                        </p:tgtEl>
                                        <p:attrNameLst>
                                          <p:attrName>ppt_y</p:attrName>
                                        </p:attrNameLst>
                                      </p:cBhvr>
                                      <p:tavLst>
                                        <p:tav tm="0" fmla="#ppt_y+(sin(-2*pi*(1-$))*-#ppt_x+cos(-2*pi*(1-$))*(1-#ppt_y))*(1-$)">
                                          <p:val>
                                            <p:fltVal val="0"/>
                                          </p:val>
                                        </p:tav>
                                        <p:tav tm="100000">
                                          <p:val>
                                            <p:fltVal val="1"/>
                                          </p:val>
                                        </p:tav>
                                      </p:tavLst>
                                    </p:anim>
                                  </p:childTnLst>
                                </p:cTn>
                              </p:par>
                              <p:par>
                                <p:cTn id="62" presetID="15" presetClass="entr" presetSubtype="0" fill="hold" grpId="1" nodeType="withEffect">
                                  <p:stCondLst>
                                    <p:cond delay="0"/>
                                  </p:stCondLst>
                                  <p:childTnLst>
                                    <p:set>
                                      <p:cBhvr>
                                        <p:cTn id="63" dur="1" fill="hold">
                                          <p:stCondLst>
                                            <p:cond delay="0"/>
                                          </p:stCondLst>
                                        </p:cTn>
                                        <p:tgtEl>
                                          <p:spTgt spid="10"/>
                                        </p:tgtEl>
                                        <p:attrNameLst>
                                          <p:attrName>style.visibility</p:attrName>
                                        </p:attrNameLst>
                                      </p:cBhvr>
                                      <p:to>
                                        <p:strVal val="visible"/>
                                      </p:to>
                                    </p:set>
                                    <p:anim calcmode="lin" valueType="num">
                                      <p:cBhvr>
                                        <p:cTn id="64" dur="3000" fill="hold"/>
                                        <p:tgtEl>
                                          <p:spTgt spid="10"/>
                                        </p:tgtEl>
                                        <p:attrNameLst>
                                          <p:attrName>ppt_w</p:attrName>
                                        </p:attrNameLst>
                                      </p:cBhvr>
                                      <p:tavLst>
                                        <p:tav tm="0">
                                          <p:val>
                                            <p:fltVal val="0"/>
                                          </p:val>
                                        </p:tav>
                                        <p:tav tm="100000">
                                          <p:val>
                                            <p:strVal val="#ppt_w"/>
                                          </p:val>
                                        </p:tav>
                                      </p:tavLst>
                                    </p:anim>
                                    <p:anim calcmode="lin" valueType="num">
                                      <p:cBhvr>
                                        <p:cTn id="65" dur="3000" fill="hold"/>
                                        <p:tgtEl>
                                          <p:spTgt spid="10"/>
                                        </p:tgtEl>
                                        <p:attrNameLst>
                                          <p:attrName>ppt_h</p:attrName>
                                        </p:attrNameLst>
                                      </p:cBhvr>
                                      <p:tavLst>
                                        <p:tav tm="0">
                                          <p:val>
                                            <p:fltVal val="0"/>
                                          </p:val>
                                        </p:tav>
                                        <p:tav tm="100000">
                                          <p:val>
                                            <p:strVal val="#ppt_h"/>
                                          </p:val>
                                        </p:tav>
                                      </p:tavLst>
                                    </p:anim>
                                    <p:anim calcmode="lin" valueType="num">
                                      <p:cBhvr>
                                        <p:cTn id="66" dur="3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67" dur="30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68" fill="hold">
                            <p:stCondLst>
                              <p:cond delay="8000"/>
                            </p:stCondLst>
                            <p:childTnLst>
                              <p:par>
                                <p:cTn id="69" presetID="15" presetClass="exit" presetSubtype="0" fill="hold" grpId="2" nodeType="afterEffect">
                                  <p:stCondLst>
                                    <p:cond delay="0"/>
                                  </p:stCondLst>
                                  <p:childTnLst>
                                    <p:anim calcmode="lin" valueType="num">
                                      <p:cBhvr>
                                        <p:cTn id="70" dur="3000"/>
                                        <p:tgtEl>
                                          <p:spTgt spid="5"/>
                                        </p:tgtEl>
                                        <p:attrNameLst>
                                          <p:attrName>ppt_w</p:attrName>
                                        </p:attrNameLst>
                                      </p:cBhvr>
                                      <p:tavLst>
                                        <p:tav tm="0">
                                          <p:val>
                                            <p:strVal val="ppt_w"/>
                                          </p:val>
                                        </p:tav>
                                        <p:tav tm="100000">
                                          <p:val>
                                            <p:fltVal val="0"/>
                                          </p:val>
                                        </p:tav>
                                      </p:tavLst>
                                    </p:anim>
                                    <p:anim calcmode="lin" valueType="num">
                                      <p:cBhvr>
                                        <p:cTn id="71" dur="3000"/>
                                        <p:tgtEl>
                                          <p:spTgt spid="5"/>
                                        </p:tgtEl>
                                        <p:attrNameLst>
                                          <p:attrName>ppt_h</p:attrName>
                                        </p:attrNameLst>
                                      </p:cBhvr>
                                      <p:tavLst>
                                        <p:tav tm="0">
                                          <p:val>
                                            <p:strVal val="ppt_h"/>
                                          </p:val>
                                        </p:tav>
                                        <p:tav tm="100000">
                                          <p:val>
                                            <p:fltVal val="0"/>
                                          </p:val>
                                        </p:tav>
                                      </p:tavLst>
                                    </p:anim>
                                    <p:anim calcmode="lin" valueType="num">
                                      <p:cBhvr>
                                        <p:cTn id="72" dur="3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3" dur="3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4" dur="1" fill="hold">
                                          <p:stCondLst>
                                            <p:cond delay="2999"/>
                                          </p:stCondLst>
                                        </p:cTn>
                                        <p:tgtEl>
                                          <p:spTgt spid="5"/>
                                        </p:tgtEl>
                                        <p:attrNameLst>
                                          <p:attrName>style.visibility</p:attrName>
                                        </p:attrNameLst>
                                      </p:cBhvr>
                                      <p:to>
                                        <p:strVal val="hidden"/>
                                      </p:to>
                                    </p:set>
                                  </p:childTnLst>
                                </p:cTn>
                              </p:par>
                              <p:par>
                                <p:cTn id="75" presetID="15" presetClass="exit" presetSubtype="0" fill="hold" grpId="2" nodeType="withEffect">
                                  <p:stCondLst>
                                    <p:cond delay="0"/>
                                  </p:stCondLst>
                                  <p:childTnLst>
                                    <p:anim calcmode="lin" valueType="num">
                                      <p:cBhvr>
                                        <p:cTn id="76" dur="4000"/>
                                        <p:tgtEl>
                                          <p:spTgt spid="6"/>
                                        </p:tgtEl>
                                        <p:attrNameLst>
                                          <p:attrName>ppt_w</p:attrName>
                                        </p:attrNameLst>
                                      </p:cBhvr>
                                      <p:tavLst>
                                        <p:tav tm="0">
                                          <p:val>
                                            <p:strVal val="ppt_w"/>
                                          </p:val>
                                        </p:tav>
                                        <p:tav tm="100000">
                                          <p:val>
                                            <p:fltVal val="0"/>
                                          </p:val>
                                        </p:tav>
                                      </p:tavLst>
                                    </p:anim>
                                    <p:anim calcmode="lin" valueType="num">
                                      <p:cBhvr>
                                        <p:cTn id="77" dur="4000"/>
                                        <p:tgtEl>
                                          <p:spTgt spid="6"/>
                                        </p:tgtEl>
                                        <p:attrNameLst>
                                          <p:attrName>ppt_h</p:attrName>
                                        </p:attrNameLst>
                                      </p:cBhvr>
                                      <p:tavLst>
                                        <p:tav tm="0">
                                          <p:val>
                                            <p:strVal val="ppt_h"/>
                                          </p:val>
                                        </p:tav>
                                        <p:tav tm="100000">
                                          <p:val>
                                            <p:fltVal val="0"/>
                                          </p:val>
                                        </p:tav>
                                      </p:tavLst>
                                    </p:anim>
                                    <p:anim calcmode="lin" valueType="num">
                                      <p:cBhvr>
                                        <p:cTn id="78" dur="4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9" dur="4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0" dur="1" fill="hold">
                                          <p:stCondLst>
                                            <p:cond delay="3999"/>
                                          </p:stCondLst>
                                        </p:cTn>
                                        <p:tgtEl>
                                          <p:spTgt spid="6"/>
                                        </p:tgtEl>
                                        <p:attrNameLst>
                                          <p:attrName>style.visibility</p:attrName>
                                        </p:attrNameLst>
                                      </p:cBhvr>
                                      <p:to>
                                        <p:strVal val="hidden"/>
                                      </p:to>
                                    </p:set>
                                  </p:childTnLst>
                                </p:cTn>
                              </p:par>
                              <p:par>
                                <p:cTn id="81" presetID="15" presetClass="exit" presetSubtype="0" fill="hold" grpId="2" nodeType="withEffect">
                                  <p:stCondLst>
                                    <p:cond delay="0"/>
                                  </p:stCondLst>
                                  <p:childTnLst>
                                    <p:anim calcmode="lin" valueType="num">
                                      <p:cBhvr>
                                        <p:cTn id="82" dur="5000"/>
                                        <p:tgtEl>
                                          <p:spTgt spid="7"/>
                                        </p:tgtEl>
                                        <p:attrNameLst>
                                          <p:attrName>ppt_w</p:attrName>
                                        </p:attrNameLst>
                                      </p:cBhvr>
                                      <p:tavLst>
                                        <p:tav tm="0">
                                          <p:val>
                                            <p:strVal val="ppt_w"/>
                                          </p:val>
                                        </p:tav>
                                        <p:tav tm="100000">
                                          <p:val>
                                            <p:fltVal val="0"/>
                                          </p:val>
                                        </p:tav>
                                      </p:tavLst>
                                    </p:anim>
                                    <p:anim calcmode="lin" valueType="num">
                                      <p:cBhvr>
                                        <p:cTn id="83" dur="5000"/>
                                        <p:tgtEl>
                                          <p:spTgt spid="7"/>
                                        </p:tgtEl>
                                        <p:attrNameLst>
                                          <p:attrName>ppt_h</p:attrName>
                                        </p:attrNameLst>
                                      </p:cBhvr>
                                      <p:tavLst>
                                        <p:tav tm="0">
                                          <p:val>
                                            <p:strVal val="ppt_h"/>
                                          </p:val>
                                        </p:tav>
                                        <p:tav tm="100000">
                                          <p:val>
                                            <p:fltVal val="0"/>
                                          </p:val>
                                        </p:tav>
                                      </p:tavLst>
                                    </p:anim>
                                    <p:anim calcmode="lin" valueType="num">
                                      <p:cBhvr>
                                        <p:cTn id="84" dur="5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5" dur="5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6" dur="1" fill="hold">
                                          <p:stCondLst>
                                            <p:cond delay="4999"/>
                                          </p:stCondLst>
                                        </p:cTn>
                                        <p:tgtEl>
                                          <p:spTgt spid="7"/>
                                        </p:tgtEl>
                                        <p:attrNameLst>
                                          <p:attrName>style.visibility</p:attrName>
                                        </p:attrNameLst>
                                      </p:cBhvr>
                                      <p:to>
                                        <p:strVal val="hidden"/>
                                      </p:to>
                                    </p:set>
                                  </p:childTnLst>
                                </p:cTn>
                              </p:par>
                              <p:par>
                                <p:cTn id="87" presetID="15" presetClass="exit" presetSubtype="0" fill="hold" grpId="2" nodeType="withEffect">
                                  <p:stCondLst>
                                    <p:cond delay="0"/>
                                  </p:stCondLst>
                                  <p:childTnLst>
                                    <p:anim calcmode="lin" valueType="num">
                                      <p:cBhvr>
                                        <p:cTn id="88" dur="6000"/>
                                        <p:tgtEl>
                                          <p:spTgt spid="8"/>
                                        </p:tgtEl>
                                        <p:attrNameLst>
                                          <p:attrName>ppt_w</p:attrName>
                                        </p:attrNameLst>
                                      </p:cBhvr>
                                      <p:tavLst>
                                        <p:tav tm="0">
                                          <p:val>
                                            <p:strVal val="ppt_w"/>
                                          </p:val>
                                        </p:tav>
                                        <p:tav tm="100000">
                                          <p:val>
                                            <p:fltVal val="0"/>
                                          </p:val>
                                        </p:tav>
                                      </p:tavLst>
                                    </p:anim>
                                    <p:anim calcmode="lin" valueType="num">
                                      <p:cBhvr>
                                        <p:cTn id="89" dur="6000"/>
                                        <p:tgtEl>
                                          <p:spTgt spid="8"/>
                                        </p:tgtEl>
                                        <p:attrNameLst>
                                          <p:attrName>ppt_h</p:attrName>
                                        </p:attrNameLst>
                                      </p:cBhvr>
                                      <p:tavLst>
                                        <p:tav tm="0">
                                          <p:val>
                                            <p:strVal val="ppt_h"/>
                                          </p:val>
                                        </p:tav>
                                        <p:tav tm="100000">
                                          <p:val>
                                            <p:fltVal val="0"/>
                                          </p:val>
                                        </p:tav>
                                      </p:tavLst>
                                    </p:anim>
                                    <p:anim calcmode="lin" valueType="num">
                                      <p:cBhvr>
                                        <p:cTn id="90" dur="6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1" dur="6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2" dur="1" fill="hold">
                                          <p:stCondLst>
                                            <p:cond delay="5999"/>
                                          </p:stCondLst>
                                        </p:cTn>
                                        <p:tgtEl>
                                          <p:spTgt spid="8"/>
                                        </p:tgtEl>
                                        <p:attrNameLst>
                                          <p:attrName>style.visibility</p:attrName>
                                        </p:attrNameLst>
                                      </p:cBhvr>
                                      <p:to>
                                        <p:strVal val="hidden"/>
                                      </p:to>
                                    </p:set>
                                  </p:childTnLst>
                                </p:cTn>
                              </p:par>
                              <p:par>
                                <p:cTn id="93" presetID="15" presetClass="exit" presetSubtype="0" fill="hold" grpId="2" nodeType="withEffect">
                                  <p:stCondLst>
                                    <p:cond delay="0"/>
                                  </p:stCondLst>
                                  <p:childTnLst>
                                    <p:anim calcmode="lin" valueType="num">
                                      <p:cBhvr>
                                        <p:cTn id="94" dur="7000"/>
                                        <p:tgtEl>
                                          <p:spTgt spid="9"/>
                                        </p:tgtEl>
                                        <p:attrNameLst>
                                          <p:attrName>ppt_w</p:attrName>
                                        </p:attrNameLst>
                                      </p:cBhvr>
                                      <p:tavLst>
                                        <p:tav tm="0">
                                          <p:val>
                                            <p:strVal val="ppt_w"/>
                                          </p:val>
                                        </p:tav>
                                        <p:tav tm="100000">
                                          <p:val>
                                            <p:fltVal val="0"/>
                                          </p:val>
                                        </p:tav>
                                      </p:tavLst>
                                    </p:anim>
                                    <p:anim calcmode="lin" valueType="num">
                                      <p:cBhvr>
                                        <p:cTn id="95" dur="7000"/>
                                        <p:tgtEl>
                                          <p:spTgt spid="9"/>
                                        </p:tgtEl>
                                        <p:attrNameLst>
                                          <p:attrName>ppt_h</p:attrName>
                                        </p:attrNameLst>
                                      </p:cBhvr>
                                      <p:tavLst>
                                        <p:tav tm="0">
                                          <p:val>
                                            <p:strVal val="ppt_h"/>
                                          </p:val>
                                        </p:tav>
                                        <p:tav tm="100000">
                                          <p:val>
                                            <p:fltVal val="0"/>
                                          </p:val>
                                        </p:tav>
                                      </p:tavLst>
                                    </p:anim>
                                    <p:anim calcmode="lin" valueType="num">
                                      <p:cBhvr>
                                        <p:cTn id="96" dur="7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7" dur="7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8" dur="1" fill="hold">
                                          <p:stCondLst>
                                            <p:cond delay="6999"/>
                                          </p:stCondLst>
                                        </p:cTn>
                                        <p:tgtEl>
                                          <p:spTgt spid="9"/>
                                        </p:tgtEl>
                                        <p:attrNameLst>
                                          <p:attrName>style.visibility</p:attrName>
                                        </p:attrNameLst>
                                      </p:cBhvr>
                                      <p:to>
                                        <p:strVal val="hidden"/>
                                      </p:to>
                                    </p:set>
                                  </p:childTnLst>
                                </p:cTn>
                              </p:par>
                              <p:par>
                                <p:cTn id="99" presetID="15" presetClass="exit" presetSubtype="0" fill="hold" grpId="2" nodeType="withEffect">
                                  <p:stCondLst>
                                    <p:cond delay="0"/>
                                  </p:stCondLst>
                                  <p:childTnLst>
                                    <p:anim calcmode="lin" valueType="num">
                                      <p:cBhvr>
                                        <p:cTn id="100" dur="8000"/>
                                        <p:tgtEl>
                                          <p:spTgt spid="10"/>
                                        </p:tgtEl>
                                        <p:attrNameLst>
                                          <p:attrName>ppt_w</p:attrName>
                                        </p:attrNameLst>
                                      </p:cBhvr>
                                      <p:tavLst>
                                        <p:tav tm="0">
                                          <p:val>
                                            <p:strVal val="ppt_w"/>
                                          </p:val>
                                        </p:tav>
                                        <p:tav tm="100000">
                                          <p:val>
                                            <p:fltVal val="0"/>
                                          </p:val>
                                        </p:tav>
                                      </p:tavLst>
                                    </p:anim>
                                    <p:anim calcmode="lin" valueType="num">
                                      <p:cBhvr>
                                        <p:cTn id="101" dur="8000"/>
                                        <p:tgtEl>
                                          <p:spTgt spid="10"/>
                                        </p:tgtEl>
                                        <p:attrNameLst>
                                          <p:attrName>ppt_h</p:attrName>
                                        </p:attrNameLst>
                                      </p:cBhvr>
                                      <p:tavLst>
                                        <p:tav tm="0">
                                          <p:val>
                                            <p:strVal val="ppt_h"/>
                                          </p:val>
                                        </p:tav>
                                        <p:tav tm="100000">
                                          <p:val>
                                            <p:fltVal val="0"/>
                                          </p:val>
                                        </p:tav>
                                      </p:tavLst>
                                    </p:anim>
                                    <p:anim calcmode="lin" valueType="num">
                                      <p:cBhvr>
                                        <p:cTn id="102" dur="8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03" dur="8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4" dur="1" fill="hold">
                                          <p:stCondLst>
                                            <p:cond delay="7999"/>
                                          </p:stCondLst>
                                        </p:cTn>
                                        <p:tgtEl>
                                          <p:spTgt spid="10"/>
                                        </p:tgtEl>
                                        <p:attrNameLst>
                                          <p:attrName>style.visibility</p:attrName>
                                        </p:attrNameLst>
                                      </p:cBhvr>
                                      <p:to>
                                        <p:strVal val="hidden"/>
                                      </p:to>
                                    </p:set>
                                  </p:childTnLst>
                                </p:cTn>
                              </p:par>
                              <p:par>
                                <p:cTn id="105" presetID="10" presetClass="entr" presetSubtype="0"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Effect transition="in" filter="fade">
                                      <p:cBhvr>
                                        <p:cTn id="107" dur="3000"/>
                                        <p:tgtEl>
                                          <p:spTgt spid="4"/>
                                        </p:tgtEl>
                                      </p:cBhvr>
                                    </p:animEffect>
                                  </p:childTnLst>
                                </p:cTn>
                              </p:par>
                              <p:par>
                                <p:cTn id="108" presetID="42" presetClass="entr" presetSubtype="0" fill="hold" nodeType="withEffect">
                                  <p:stCondLst>
                                    <p:cond delay="0"/>
                                  </p:stCondLst>
                                  <p:childTnLst>
                                    <p:set>
                                      <p:cBhvr>
                                        <p:cTn id="109" dur="1" fill="hold">
                                          <p:stCondLst>
                                            <p:cond delay="0"/>
                                          </p:stCondLst>
                                        </p:cTn>
                                        <p:tgtEl>
                                          <p:spTgt spid="4"/>
                                        </p:tgtEl>
                                        <p:attrNameLst>
                                          <p:attrName>style.visibility</p:attrName>
                                        </p:attrNameLst>
                                      </p:cBhvr>
                                      <p:to>
                                        <p:strVal val="visible"/>
                                      </p:to>
                                    </p:set>
                                    <p:animEffect transition="in" filter="fade">
                                      <p:cBhvr>
                                        <p:cTn id="110" dur="3000"/>
                                        <p:tgtEl>
                                          <p:spTgt spid="4"/>
                                        </p:tgtEl>
                                      </p:cBhvr>
                                    </p:animEffect>
                                    <p:anim calcmode="lin" valueType="num">
                                      <p:cBhvr>
                                        <p:cTn id="111" dur="3000" fill="hold"/>
                                        <p:tgtEl>
                                          <p:spTgt spid="4"/>
                                        </p:tgtEl>
                                        <p:attrNameLst>
                                          <p:attrName>ppt_x</p:attrName>
                                        </p:attrNameLst>
                                      </p:cBhvr>
                                      <p:tavLst>
                                        <p:tav tm="0">
                                          <p:val>
                                            <p:strVal val="#ppt_x"/>
                                          </p:val>
                                        </p:tav>
                                        <p:tav tm="100000">
                                          <p:val>
                                            <p:strVal val="#ppt_x"/>
                                          </p:val>
                                        </p:tav>
                                      </p:tavLst>
                                    </p:anim>
                                    <p:anim calcmode="lin" valueType="num">
                                      <p:cBhvr>
                                        <p:cTn id="112" dur="3000" fill="hold"/>
                                        <p:tgtEl>
                                          <p:spTgt spid="4"/>
                                        </p:tgtEl>
                                        <p:attrNameLst>
                                          <p:attrName>ppt_y</p:attrName>
                                        </p:attrNameLst>
                                      </p:cBhvr>
                                      <p:tavLst>
                                        <p:tav tm="0">
                                          <p:val>
                                            <p:strVal val="#ppt_y+.1"/>
                                          </p:val>
                                        </p:tav>
                                        <p:tav tm="100000">
                                          <p:val>
                                            <p:strVal val="#ppt_y"/>
                                          </p:val>
                                        </p:tav>
                                      </p:tavLst>
                                    </p:anim>
                                  </p:childTnLst>
                                </p:cTn>
                              </p:par>
                            </p:childTnLst>
                          </p:cTn>
                        </p:par>
                        <p:par>
                          <p:cTn id="113" fill="hold">
                            <p:stCondLst>
                              <p:cond delay="16000"/>
                            </p:stCondLst>
                            <p:childTnLst>
                              <p:par>
                                <p:cTn id="114" presetID="17" presetClass="entr" presetSubtype="10" fill="hold" grpId="0" nodeType="afterEffect">
                                  <p:stCondLst>
                                    <p:cond delay="0"/>
                                  </p:stCondLst>
                                  <p:childTnLst>
                                    <p:set>
                                      <p:cBhvr>
                                        <p:cTn id="115" dur="1" fill="hold">
                                          <p:stCondLst>
                                            <p:cond delay="0"/>
                                          </p:stCondLst>
                                        </p:cTn>
                                        <p:tgtEl>
                                          <p:spTgt spid="11"/>
                                        </p:tgtEl>
                                        <p:attrNameLst>
                                          <p:attrName>style.visibility</p:attrName>
                                        </p:attrNameLst>
                                      </p:cBhvr>
                                      <p:to>
                                        <p:strVal val="visible"/>
                                      </p:to>
                                    </p:set>
                                    <p:anim calcmode="lin" valueType="num">
                                      <p:cBhvr>
                                        <p:cTn id="116" dur="2000" fill="hold"/>
                                        <p:tgtEl>
                                          <p:spTgt spid="11"/>
                                        </p:tgtEl>
                                        <p:attrNameLst>
                                          <p:attrName>ppt_w</p:attrName>
                                        </p:attrNameLst>
                                      </p:cBhvr>
                                      <p:tavLst>
                                        <p:tav tm="0">
                                          <p:val>
                                            <p:fltVal val="0"/>
                                          </p:val>
                                        </p:tav>
                                        <p:tav tm="100000">
                                          <p:val>
                                            <p:strVal val="#ppt_w"/>
                                          </p:val>
                                        </p:tav>
                                      </p:tavLst>
                                    </p:anim>
                                    <p:anim calcmode="lin" valueType="num">
                                      <p:cBhvr>
                                        <p:cTn id="117"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p:bldP spid="1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a:gradFill flip="none" rotWithShape="1">
            <a:gsLst>
              <a:gs pos="0">
                <a:schemeClr val="tx2">
                  <a:lumMod val="60000"/>
                  <a:lumOff val="40000"/>
                </a:schemeClr>
              </a:gs>
              <a:gs pos="50000">
                <a:srgbClr val="0038A8">
                  <a:shade val="67500"/>
                  <a:satMod val="115000"/>
                </a:srgbClr>
              </a:gs>
              <a:gs pos="100000">
                <a:srgbClr val="0038A8">
                  <a:shade val="100000"/>
                  <a:satMod val="115000"/>
                </a:srgbClr>
              </a:gs>
            </a:gsLst>
            <a:path path="circle">
              <a:fillToRect l="50000" t="50000" r="50000" b="50000"/>
            </a:path>
            <a:tileRect/>
          </a:gradFill>
        </p:spPr>
        <p:txBody>
          <a:bodyPr/>
          <a:lstStyle/>
          <a:p>
            <a:endParaRPr lang="es-ES" dirty="0"/>
          </a:p>
        </p:txBody>
      </p:sp>
      <p:pic>
        <p:nvPicPr>
          <p:cNvPr id="4" name="3 Imagen" descr="klg.jpg"/>
          <p:cNvPicPr>
            <a:picLocks noChangeAspect="1"/>
          </p:cNvPicPr>
          <p:nvPr/>
        </p:nvPicPr>
        <p:blipFill>
          <a:blip r:embed="rId2"/>
          <a:stretch>
            <a:fillRect/>
          </a:stretch>
        </p:blipFill>
        <p:spPr>
          <a:xfrm>
            <a:off x="0" y="0"/>
            <a:ext cx="9144000" cy="5140990"/>
          </a:xfrm>
          <a:prstGeom prst="rect">
            <a:avLst/>
          </a:prstGeom>
        </p:spPr>
      </p:pic>
      <p:pic>
        <p:nvPicPr>
          <p:cNvPr id="5" name="4 Imagen" descr="016973-3d-transparent-glass-icon-symbols-shapes-spiral.png"/>
          <p:cNvPicPr>
            <a:picLocks noChangeAspect="1"/>
          </p:cNvPicPr>
          <p:nvPr/>
        </p:nvPicPr>
        <p:blipFill>
          <a:blip r:embed="rId3">
            <a:duotone>
              <a:schemeClr val="accent1">
                <a:shade val="45000"/>
                <a:satMod val="135000"/>
              </a:schemeClr>
              <a:prstClr val="white"/>
            </a:duotone>
            <a:lum bright="40000" contrast="40000"/>
          </a:blip>
          <a:stretch>
            <a:fillRect/>
          </a:stretch>
        </p:blipFill>
        <p:spPr>
          <a:xfrm>
            <a:off x="4000496" y="0"/>
            <a:ext cx="1285866" cy="1285866"/>
          </a:xfrm>
          <a:prstGeom prst="rect">
            <a:avLst/>
          </a:prstGeom>
          <a:ln>
            <a:noFill/>
          </a:ln>
        </p:spPr>
      </p:pic>
      <p:pic>
        <p:nvPicPr>
          <p:cNvPr id="6" name="5 Imagen" descr="016973-3d-transparent-glass-icon-symbols-shapes-spiral.png"/>
          <p:cNvPicPr>
            <a:picLocks noChangeAspect="1"/>
          </p:cNvPicPr>
          <p:nvPr/>
        </p:nvPicPr>
        <p:blipFill>
          <a:blip r:embed="rId3">
            <a:duotone>
              <a:schemeClr val="accent1">
                <a:shade val="45000"/>
                <a:satMod val="135000"/>
              </a:schemeClr>
              <a:prstClr val="white"/>
            </a:duotone>
            <a:lum bright="40000" contrast="40000"/>
          </a:blip>
          <a:stretch>
            <a:fillRect/>
          </a:stretch>
        </p:blipFill>
        <p:spPr>
          <a:xfrm>
            <a:off x="3929058" y="3929072"/>
            <a:ext cx="1214428" cy="1214428"/>
          </a:xfrm>
          <a:prstGeom prst="rect">
            <a:avLst/>
          </a:prstGeom>
          <a:ln>
            <a:noFill/>
          </a:ln>
        </p:spPr>
      </p:pic>
      <p:pic>
        <p:nvPicPr>
          <p:cNvPr id="7" name="6 Imagen" descr="016973-3d-transparent-glass-icon-symbols-shapes-spiral.png"/>
          <p:cNvPicPr>
            <a:picLocks noChangeAspect="1"/>
          </p:cNvPicPr>
          <p:nvPr/>
        </p:nvPicPr>
        <p:blipFill>
          <a:blip r:embed="rId3">
            <a:duotone>
              <a:schemeClr val="accent1">
                <a:shade val="45000"/>
                <a:satMod val="135000"/>
              </a:schemeClr>
              <a:prstClr val="white"/>
            </a:duotone>
            <a:lum bright="40000" contrast="40000"/>
          </a:blip>
          <a:stretch>
            <a:fillRect/>
          </a:stretch>
        </p:blipFill>
        <p:spPr>
          <a:xfrm>
            <a:off x="6072198" y="2857502"/>
            <a:ext cx="1223978" cy="1223978"/>
          </a:xfrm>
          <a:prstGeom prst="rect">
            <a:avLst/>
          </a:prstGeom>
          <a:ln>
            <a:noFill/>
          </a:ln>
        </p:spPr>
      </p:pic>
      <p:pic>
        <p:nvPicPr>
          <p:cNvPr id="8" name="7 Imagen" descr="016973-3d-transparent-glass-icon-symbols-shapes-spiral.png"/>
          <p:cNvPicPr>
            <a:picLocks noChangeAspect="1"/>
          </p:cNvPicPr>
          <p:nvPr/>
        </p:nvPicPr>
        <p:blipFill>
          <a:blip r:embed="rId3">
            <a:duotone>
              <a:schemeClr val="accent1">
                <a:shade val="45000"/>
                <a:satMod val="135000"/>
              </a:schemeClr>
              <a:prstClr val="white"/>
            </a:duotone>
            <a:lum bright="40000" contrast="40000"/>
          </a:blip>
          <a:stretch>
            <a:fillRect/>
          </a:stretch>
        </p:blipFill>
        <p:spPr>
          <a:xfrm>
            <a:off x="2000232" y="2786064"/>
            <a:ext cx="1285884" cy="1285884"/>
          </a:xfrm>
          <a:prstGeom prst="rect">
            <a:avLst/>
          </a:prstGeom>
          <a:ln>
            <a:noFill/>
          </a:ln>
        </p:spPr>
      </p:pic>
      <p:pic>
        <p:nvPicPr>
          <p:cNvPr id="9" name="8 Imagen" descr="016973-3d-transparent-glass-icon-symbols-shapes-spiral.png"/>
          <p:cNvPicPr>
            <a:picLocks noChangeAspect="1"/>
          </p:cNvPicPr>
          <p:nvPr/>
        </p:nvPicPr>
        <p:blipFill>
          <a:blip r:embed="rId3">
            <a:duotone>
              <a:schemeClr val="accent1">
                <a:shade val="45000"/>
                <a:satMod val="135000"/>
              </a:schemeClr>
              <a:prstClr val="white"/>
            </a:duotone>
            <a:lum bright="40000" contrast="40000"/>
          </a:blip>
          <a:stretch>
            <a:fillRect/>
          </a:stretch>
        </p:blipFill>
        <p:spPr>
          <a:xfrm>
            <a:off x="1857356" y="1571618"/>
            <a:ext cx="1214446" cy="1214446"/>
          </a:xfrm>
          <a:prstGeom prst="rect">
            <a:avLst/>
          </a:prstGeom>
          <a:ln>
            <a:noFill/>
          </a:ln>
        </p:spPr>
      </p:pic>
      <p:pic>
        <p:nvPicPr>
          <p:cNvPr id="10" name="9 Imagen" descr="016973-3d-transparent-glass-icon-symbols-shapes-spiral.png"/>
          <p:cNvPicPr>
            <a:picLocks noChangeAspect="1"/>
          </p:cNvPicPr>
          <p:nvPr/>
        </p:nvPicPr>
        <p:blipFill>
          <a:blip r:embed="rId3">
            <a:duotone>
              <a:schemeClr val="accent1">
                <a:shade val="45000"/>
                <a:satMod val="135000"/>
              </a:schemeClr>
              <a:prstClr val="white"/>
            </a:duotone>
            <a:lum bright="40000" contrast="40000"/>
          </a:blip>
          <a:stretch>
            <a:fillRect/>
          </a:stretch>
        </p:blipFill>
        <p:spPr>
          <a:xfrm>
            <a:off x="2571736" y="428604"/>
            <a:ext cx="1214446" cy="1214446"/>
          </a:xfrm>
          <a:prstGeom prst="rect">
            <a:avLst/>
          </a:prstGeom>
          <a:ln>
            <a:noFill/>
          </a:ln>
        </p:spPr>
      </p:pic>
      <p:pic>
        <p:nvPicPr>
          <p:cNvPr id="11" name="10 Imagen" descr="016973-3d-transparent-glass-icon-symbols-shapes-spiral.png"/>
          <p:cNvPicPr>
            <a:picLocks noChangeAspect="1"/>
          </p:cNvPicPr>
          <p:nvPr/>
        </p:nvPicPr>
        <p:blipFill>
          <a:blip r:embed="rId3">
            <a:duotone>
              <a:schemeClr val="accent1">
                <a:shade val="45000"/>
                <a:satMod val="135000"/>
              </a:schemeClr>
              <a:prstClr val="white"/>
            </a:duotone>
            <a:lum bright="40000" contrast="40000"/>
          </a:blip>
          <a:stretch>
            <a:fillRect/>
          </a:stretch>
        </p:blipFill>
        <p:spPr>
          <a:xfrm>
            <a:off x="5214942" y="285734"/>
            <a:ext cx="1366854" cy="1366854"/>
          </a:xfrm>
          <a:prstGeom prst="rect">
            <a:avLst/>
          </a:prstGeom>
          <a:ln>
            <a:noFill/>
          </a:ln>
        </p:spPr>
      </p:pic>
      <p:pic>
        <p:nvPicPr>
          <p:cNvPr id="12" name="11 Imagen" descr="016973-3d-transparent-glass-icon-symbols-shapes-spiral.png"/>
          <p:cNvPicPr>
            <a:picLocks noChangeAspect="1"/>
          </p:cNvPicPr>
          <p:nvPr/>
        </p:nvPicPr>
        <p:blipFill>
          <a:blip r:embed="rId3">
            <a:duotone>
              <a:schemeClr val="accent1">
                <a:shade val="45000"/>
                <a:satMod val="135000"/>
              </a:schemeClr>
              <a:prstClr val="white"/>
            </a:duotone>
            <a:lum bright="40000" contrast="40000"/>
          </a:blip>
          <a:stretch>
            <a:fillRect/>
          </a:stretch>
        </p:blipFill>
        <p:spPr>
          <a:xfrm>
            <a:off x="6072198" y="1500180"/>
            <a:ext cx="1366854" cy="1366854"/>
          </a:xfrm>
          <a:prstGeom prst="rect">
            <a:avLst/>
          </a:prstGeom>
          <a:ln>
            <a:noFill/>
          </a:ln>
        </p:spPr>
      </p:pic>
      <p:pic>
        <p:nvPicPr>
          <p:cNvPr id="13" name="12 Imagen" descr="016973-3d-transparent-glass-icon-symbols-shapes-spiral.png"/>
          <p:cNvPicPr>
            <a:picLocks noChangeAspect="1"/>
          </p:cNvPicPr>
          <p:nvPr/>
        </p:nvPicPr>
        <p:blipFill>
          <a:blip r:embed="rId3">
            <a:duotone>
              <a:schemeClr val="accent1">
                <a:shade val="45000"/>
                <a:satMod val="135000"/>
              </a:schemeClr>
              <a:prstClr val="white"/>
            </a:duotone>
            <a:lum bright="40000" contrast="40000"/>
          </a:blip>
          <a:stretch>
            <a:fillRect/>
          </a:stretch>
        </p:blipFill>
        <p:spPr>
          <a:xfrm>
            <a:off x="5214942" y="3643320"/>
            <a:ext cx="1223978" cy="1223978"/>
          </a:xfrm>
          <a:prstGeom prst="rect">
            <a:avLst/>
          </a:prstGeom>
          <a:ln>
            <a:noFill/>
          </a:ln>
        </p:spPr>
      </p:pic>
      <p:pic>
        <p:nvPicPr>
          <p:cNvPr id="14" name="13 Imagen" descr="016973-3d-transparent-glass-icon-symbols-shapes-spiral.png"/>
          <p:cNvPicPr>
            <a:picLocks noChangeAspect="1"/>
          </p:cNvPicPr>
          <p:nvPr/>
        </p:nvPicPr>
        <p:blipFill>
          <a:blip r:embed="rId3">
            <a:duotone>
              <a:schemeClr val="accent1">
                <a:shade val="45000"/>
                <a:satMod val="135000"/>
              </a:schemeClr>
              <a:prstClr val="white"/>
            </a:duotone>
            <a:lum bright="40000" contrast="40000"/>
          </a:blip>
          <a:stretch>
            <a:fillRect/>
          </a:stretch>
        </p:blipFill>
        <p:spPr>
          <a:xfrm>
            <a:off x="2714612" y="3786196"/>
            <a:ext cx="1152558" cy="1152558"/>
          </a:xfrm>
          <a:prstGeom prst="rect">
            <a:avLst/>
          </a:prstGeom>
          <a:ln>
            <a:noFill/>
          </a:ln>
        </p:spPr>
      </p:pic>
      <p:pic>
        <p:nvPicPr>
          <p:cNvPr id="15" name="14 Imagen" descr="1313694966_Vector_Clipart.png"/>
          <p:cNvPicPr>
            <a:picLocks noChangeAspect="1"/>
          </p:cNvPicPr>
          <p:nvPr/>
        </p:nvPicPr>
        <p:blipFill>
          <a:blip r:embed="rId4">
            <a:duotone>
              <a:schemeClr val="accent1">
                <a:shade val="45000"/>
                <a:satMod val="135000"/>
              </a:schemeClr>
              <a:prstClr val="white"/>
            </a:duotone>
            <a:lum bright="40000" contrast="40000"/>
          </a:blip>
          <a:stretch>
            <a:fillRect/>
          </a:stretch>
        </p:blipFill>
        <p:spPr>
          <a:xfrm>
            <a:off x="3286116" y="1214428"/>
            <a:ext cx="2643206" cy="2643206"/>
          </a:xfrm>
          <a:prstGeom prst="rect">
            <a:avLst/>
          </a:prstGeom>
          <a:ln>
            <a:noFill/>
          </a:ln>
        </p:spPr>
      </p:pic>
      <p:sp>
        <p:nvSpPr>
          <p:cNvPr id="16" name="15 CuadroTexto"/>
          <p:cNvSpPr txBox="1"/>
          <p:nvPr/>
        </p:nvSpPr>
        <p:spPr>
          <a:xfrm>
            <a:off x="4000496" y="285734"/>
            <a:ext cx="4929222" cy="1815882"/>
          </a:xfrm>
          <a:prstGeom prst="rect">
            <a:avLst/>
          </a:prstGeom>
          <a:noFill/>
        </p:spPr>
        <p:txBody>
          <a:bodyPr wrap="square" rtlCol="0">
            <a:spAutoFit/>
          </a:bodyPr>
          <a:lstStyle/>
          <a:p>
            <a:pPr algn="ctr"/>
            <a:r>
              <a:rPr lang="es-E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Es justamente la posibilidad de realizar un sueño lo que hace que la vida tenga sentido</a:t>
            </a:r>
            <a:endParaRPr lang="es-ES" sz="28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endParaRPr>
          </a:p>
        </p:txBody>
      </p:sp>
      <p:sp>
        <p:nvSpPr>
          <p:cNvPr id="17" name="16 Rectángulo"/>
          <p:cNvSpPr/>
          <p:nvPr/>
        </p:nvSpPr>
        <p:spPr>
          <a:xfrm>
            <a:off x="-214346" y="0"/>
            <a:ext cx="9715568" cy="5429270"/>
          </a:xfrm>
          <a:prstGeom prst="rect">
            <a:avLst/>
          </a:prstGeom>
          <a:blipFill>
            <a:blip r:embed="rId5">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8" presetClass="emph" presetSubtype="0" fill="hold" nodeType="withEffect">
                                  <p:stCondLst>
                                    <p:cond delay="0"/>
                                  </p:stCondLst>
                                  <p:childTnLst>
                                    <p:animRot by="21600000">
                                      <p:cBhvr>
                                        <p:cTn id="75" dur="3000" fill="hold"/>
                                        <p:tgtEl>
                                          <p:spTgt spid="5"/>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6"/>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7"/>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8"/>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9"/>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0"/>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11"/>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12"/>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3"/>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14"/>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15"/>
                                        </p:tgtEl>
                                        <p:attrNameLst>
                                          <p:attrName>r</p:attrName>
                                        </p:attrNameLst>
                                      </p:cBhvr>
                                    </p:animRot>
                                  </p:childTnLst>
                                </p:cTn>
                              </p:par>
                            </p:childTnLst>
                          </p:cTn>
                        </p:par>
                        <p:par>
                          <p:cTn id="96" fill="hold">
                            <p:stCondLst>
                              <p:cond delay="3000"/>
                            </p:stCondLst>
                            <p:childTnLst>
                              <p:par>
                                <p:cTn id="97" presetID="23" presetClass="exit" presetSubtype="544" fill="hold" nodeType="afterEffect">
                                  <p:stCondLst>
                                    <p:cond delay="0"/>
                                  </p:stCondLst>
                                  <p:childTnLst>
                                    <p:anim calcmode="lin" valueType="num">
                                      <p:cBhvr>
                                        <p:cTn id="98" dur="3000"/>
                                        <p:tgtEl>
                                          <p:spTgt spid="5"/>
                                        </p:tgtEl>
                                        <p:attrNameLst>
                                          <p:attrName>ppt_w</p:attrName>
                                        </p:attrNameLst>
                                      </p:cBhvr>
                                      <p:tavLst>
                                        <p:tav tm="0">
                                          <p:val>
                                            <p:strVal val="ppt_w"/>
                                          </p:val>
                                        </p:tav>
                                        <p:tav tm="100000">
                                          <p:val>
                                            <p:fltVal val="0"/>
                                          </p:val>
                                        </p:tav>
                                      </p:tavLst>
                                    </p:anim>
                                    <p:anim calcmode="lin" valueType="num">
                                      <p:cBhvr>
                                        <p:cTn id="99" dur="3000"/>
                                        <p:tgtEl>
                                          <p:spTgt spid="5"/>
                                        </p:tgtEl>
                                        <p:attrNameLst>
                                          <p:attrName>ppt_h</p:attrName>
                                        </p:attrNameLst>
                                      </p:cBhvr>
                                      <p:tavLst>
                                        <p:tav tm="0">
                                          <p:val>
                                            <p:strVal val="ppt_h"/>
                                          </p:val>
                                        </p:tav>
                                        <p:tav tm="100000">
                                          <p:val>
                                            <p:fltVal val="0"/>
                                          </p:val>
                                        </p:tav>
                                      </p:tavLst>
                                    </p:anim>
                                    <p:anim calcmode="lin" valueType="num">
                                      <p:cBhvr>
                                        <p:cTn id="100" dur="3000"/>
                                        <p:tgtEl>
                                          <p:spTgt spid="5"/>
                                        </p:tgtEl>
                                        <p:attrNameLst>
                                          <p:attrName>ppt_x</p:attrName>
                                        </p:attrNameLst>
                                      </p:cBhvr>
                                      <p:tavLst>
                                        <p:tav tm="0">
                                          <p:val>
                                            <p:strVal val="ppt_x"/>
                                          </p:val>
                                        </p:tav>
                                        <p:tav tm="100000">
                                          <p:val>
                                            <p:fltVal val="0.5"/>
                                          </p:val>
                                        </p:tav>
                                      </p:tavLst>
                                    </p:anim>
                                    <p:anim calcmode="lin" valueType="num">
                                      <p:cBhvr>
                                        <p:cTn id="101" dur="3000"/>
                                        <p:tgtEl>
                                          <p:spTgt spid="5"/>
                                        </p:tgtEl>
                                        <p:attrNameLst>
                                          <p:attrName>ppt_y</p:attrName>
                                        </p:attrNameLst>
                                      </p:cBhvr>
                                      <p:tavLst>
                                        <p:tav tm="0">
                                          <p:val>
                                            <p:strVal val="ppt_y"/>
                                          </p:val>
                                        </p:tav>
                                        <p:tav tm="100000">
                                          <p:val>
                                            <p:fltVal val="0.5"/>
                                          </p:val>
                                        </p:tav>
                                      </p:tavLst>
                                    </p:anim>
                                    <p:set>
                                      <p:cBhvr>
                                        <p:cTn id="102" dur="1" fill="hold">
                                          <p:stCondLst>
                                            <p:cond delay="2999"/>
                                          </p:stCondLst>
                                        </p:cTn>
                                        <p:tgtEl>
                                          <p:spTgt spid="5"/>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6"/>
                                        </p:tgtEl>
                                        <p:attrNameLst>
                                          <p:attrName>ppt_w</p:attrName>
                                        </p:attrNameLst>
                                      </p:cBhvr>
                                      <p:tavLst>
                                        <p:tav tm="0">
                                          <p:val>
                                            <p:strVal val="ppt_w"/>
                                          </p:val>
                                        </p:tav>
                                        <p:tav tm="100000">
                                          <p:val>
                                            <p:fltVal val="0"/>
                                          </p:val>
                                        </p:tav>
                                      </p:tavLst>
                                    </p:anim>
                                    <p:anim calcmode="lin" valueType="num">
                                      <p:cBhvr>
                                        <p:cTn id="105" dur="3000"/>
                                        <p:tgtEl>
                                          <p:spTgt spid="6"/>
                                        </p:tgtEl>
                                        <p:attrNameLst>
                                          <p:attrName>ppt_h</p:attrName>
                                        </p:attrNameLst>
                                      </p:cBhvr>
                                      <p:tavLst>
                                        <p:tav tm="0">
                                          <p:val>
                                            <p:strVal val="ppt_h"/>
                                          </p:val>
                                        </p:tav>
                                        <p:tav tm="100000">
                                          <p:val>
                                            <p:fltVal val="0"/>
                                          </p:val>
                                        </p:tav>
                                      </p:tavLst>
                                    </p:anim>
                                    <p:anim calcmode="lin" valueType="num">
                                      <p:cBhvr>
                                        <p:cTn id="106" dur="3000"/>
                                        <p:tgtEl>
                                          <p:spTgt spid="6"/>
                                        </p:tgtEl>
                                        <p:attrNameLst>
                                          <p:attrName>ppt_x</p:attrName>
                                        </p:attrNameLst>
                                      </p:cBhvr>
                                      <p:tavLst>
                                        <p:tav tm="0">
                                          <p:val>
                                            <p:strVal val="ppt_x"/>
                                          </p:val>
                                        </p:tav>
                                        <p:tav tm="100000">
                                          <p:val>
                                            <p:fltVal val="0.5"/>
                                          </p:val>
                                        </p:tav>
                                      </p:tavLst>
                                    </p:anim>
                                    <p:anim calcmode="lin" valueType="num">
                                      <p:cBhvr>
                                        <p:cTn id="107" dur="3000"/>
                                        <p:tgtEl>
                                          <p:spTgt spid="6"/>
                                        </p:tgtEl>
                                        <p:attrNameLst>
                                          <p:attrName>ppt_y</p:attrName>
                                        </p:attrNameLst>
                                      </p:cBhvr>
                                      <p:tavLst>
                                        <p:tav tm="0">
                                          <p:val>
                                            <p:strVal val="ppt_y"/>
                                          </p:val>
                                        </p:tav>
                                        <p:tav tm="100000">
                                          <p:val>
                                            <p:fltVal val="0.5"/>
                                          </p:val>
                                        </p:tav>
                                      </p:tavLst>
                                    </p:anim>
                                    <p:set>
                                      <p:cBhvr>
                                        <p:cTn id="108" dur="1" fill="hold">
                                          <p:stCondLst>
                                            <p:cond delay="2999"/>
                                          </p:stCondLst>
                                        </p:cTn>
                                        <p:tgtEl>
                                          <p:spTgt spid="6"/>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7"/>
                                        </p:tgtEl>
                                        <p:attrNameLst>
                                          <p:attrName>ppt_w</p:attrName>
                                        </p:attrNameLst>
                                      </p:cBhvr>
                                      <p:tavLst>
                                        <p:tav tm="0">
                                          <p:val>
                                            <p:strVal val="ppt_w"/>
                                          </p:val>
                                        </p:tav>
                                        <p:tav tm="100000">
                                          <p:val>
                                            <p:fltVal val="0"/>
                                          </p:val>
                                        </p:tav>
                                      </p:tavLst>
                                    </p:anim>
                                    <p:anim calcmode="lin" valueType="num">
                                      <p:cBhvr>
                                        <p:cTn id="111" dur="3000"/>
                                        <p:tgtEl>
                                          <p:spTgt spid="7"/>
                                        </p:tgtEl>
                                        <p:attrNameLst>
                                          <p:attrName>ppt_h</p:attrName>
                                        </p:attrNameLst>
                                      </p:cBhvr>
                                      <p:tavLst>
                                        <p:tav tm="0">
                                          <p:val>
                                            <p:strVal val="ppt_h"/>
                                          </p:val>
                                        </p:tav>
                                        <p:tav tm="100000">
                                          <p:val>
                                            <p:fltVal val="0"/>
                                          </p:val>
                                        </p:tav>
                                      </p:tavLst>
                                    </p:anim>
                                    <p:anim calcmode="lin" valueType="num">
                                      <p:cBhvr>
                                        <p:cTn id="112" dur="3000"/>
                                        <p:tgtEl>
                                          <p:spTgt spid="7"/>
                                        </p:tgtEl>
                                        <p:attrNameLst>
                                          <p:attrName>ppt_x</p:attrName>
                                        </p:attrNameLst>
                                      </p:cBhvr>
                                      <p:tavLst>
                                        <p:tav tm="0">
                                          <p:val>
                                            <p:strVal val="ppt_x"/>
                                          </p:val>
                                        </p:tav>
                                        <p:tav tm="100000">
                                          <p:val>
                                            <p:fltVal val="0.5"/>
                                          </p:val>
                                        </p:tav>
                                      </p:tavLst>
                                    </p:anim>
                                    <p:anim calcmode="lin" valueType="num">
                                      <p:cBhvr>
                                        <p:cTn id="113" dur="3000"/>
                                        <p:tgtEl>
                                          <p:spTgt spid="7"/>
                                        </p:tgtEl>
                                        <p:attrNameLst>
                                          <p:attrName>ppt_y</p:attrName>
                                        </p:attrNameLst>
                                      </p:cBhvr>
                                      <p:tavLst>
                                        <p:tav tm="0">
                                          <p:val>
                                            <p:strVal val="ppt_y"/>
                                          </p:val>
                                        </p:tav>
                                        <p:tav tm="100000">
                                          <p:val>
                                            <p:fltVal val="0.5"/>
                                          </p:val>
                                        </p:tav>
                                      </p:tavLst>
                                    </p:anim>
                                    <p:set>
                                      <p:cBhvr>
                                        <p:cTn id="114" dur="1" fill="hold">
                                          <p:stCondLst>
                                            <p:cond delay="2999"/>
                                          </p:stCondLst>
                                        </p:cTn>
                                        <p:tgtEl>
                                          <p:spTgt spid="7"/>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8"/>
                                        </p:tgtEl>
                                        <p:attrNameLst>
                                          <p:attrName>ppt_w</p:attrName>
                                        </p:attrNameLst>
                                      </p:cBhvr>
                                      <p:tavLst>
                                        <p:tav tm="0">
                                          <p:val>
                                            <p:strVal val="ppt_w"/>
                                          </p:val>
                                        </p:tav>
                                        <p:tav tm="100000">
                                          <p:val>
                                            <p:fltVal val="0"/>
                                          </p:val>
                                        </p:tav>
                                      </p:tavLst>
                                    </p:anim>
                                    <p:anim calcmode="lin" valueType="num">
                                      <p:cBhvr>
                                        <p:cTn id="117" dur="3000"/>
                                        <p:tgtEl>
                                          <p:spTgt spid="8"/>
                                        </p:tgtEl>
                                        <p:attrNameLst>
                                          <p:attrName>ppt_h</p:attrName>
                                        </p:attrNameLst>
                                      </p:cBhvr>
                                      <p:tavLst>
                                        <p:tav tm="0">
                                          <p:val>
                                            <p:strVal val="ppt_h"/>
                                          </p:val>
                                        </p:tav>
                                        <p:tav tm="100000">
                                          <p:val>
                                            <p:fltVal val="0"/>
                                          </p:val>
                                        </p:tav>
                                      </p:tavLst>
                                    </p:anim>
                                    <p:anim calcmode="lin" valueType="num">
                                      <p:cBhvr>
                                        <p:cTn id="118" dur="3000"/>
                                        <p:tgtEl>
                                          <p:spTgt spid="8"/>
                                        </p:tgtEl>
                                        <p:attrNameLst>
                                          <p:attrName>ppt_x</p:attrName>
                                        </p:attrNameLst>
                                      </p:cBhvr>
                                      <p:tavLst>
                                        <p:tav tm="0">
                                          <p:val>
                                            <p:strVal val="ppt_x"/>
                                          </p:val>
                                        </p:tav>
                                        <p:tav tm="100000">
                                          <p:val>
                                            <p:fltVal val="0.5"/>
                                          </p:val>
                                        </p:tav>
                                      </p:tavLst>
                                    </p:anim>
                                    <p:anim calcmode="lin" valueType="num">
                                      <p:cBhvr>
                                        <p:cTn id="119" dur="3000"/>
                                        <p:tgtEl>
                                          <p:spTgt spid="8"/>
                                        </p:tgtEl>
                                        <p:attrNameLst>
                                          <p:attrName>ppt_y</p:attrName>
                                        </p:attrNameLst>
                                      </p:cBhvr>
                                      <p:tavLst>
                                        <p:tav tm="0">
                                          <p:val>
                                            <p:strVal val="ppt_y"/>
                                          </p:val>
                                        </p:tav>
                                        <p:tav tm="100000">
                                          <p:val>
                                            <p:fltVal val="0.5"/>
                                          </p:val>
                                        </p:tav>
                                      </p:tavLst>
                                    </p:anim>
                                    <p:set>
                                      <p:cBhvr>
                                        <p:cTn id="120" dur="1" fill="hold">
                                          <p:stCondLst>
                                            <p:cond delay="2999"/>
                                          </p:stCondLst>
                                        </p:cTn>
                                        <p:tgtEl>
                                          <p:spTgt spid="8"/>
                                        </p:tgtEl>
                                        <p:attrNameLst>
                                          <p:attrName>style.visibility</p:attrName>
                                        </p:attrNameLst>
                                      </p:cBhvr>
                                      <p:to>
                                        <p:strVal val="hidden"/>
                                      </p:to>
                                    </p:set>
                                  </p:childTnLst>
                                </p:cTn>
                              </p:par>
                              <p:par>
                                <p:cTn id="121" presetID="23" presetClass="exit" presetSubtype="544" fill="hold" nodeType="withEffect">
                                  <p:stCondLst>
                                    <p:cond delay="0"/>
                                  </p:stCondLst>
                                  <p:childTnLst>
                                    <p:anim calcmode="lin" valueType="num">
                                      <p:cBhvr>
                                        <p:cTn id="122" dur="3000"/>
                                        <p:tgtEl>
                                          <p:spTgt spid="9"/>
                                        </p:tgtEl>
                                        <p:attrNameLst>
                                          <p:attrName>ppt_w</p:attrName>
                                        </p:attrNameLst>
                                      </p:cBhvr>
                                      <p:tavLst>
                                        <p:tav tm="0">
                                          <p:val>
                                            <p:strVal val="ppt_w"/>
                                          </p:val>
                                        </p:tav>
                                        <p:tav tm="100000">
                                          <p:val>
                                            <p:fltVal val="0"/>
                                          </p:val>
                                        </p:tav>
                                      </p:tavLst>
                                    </p:anim>
                                    <p:anim calcmode="lin" valueType="num">
                                      <p:cBhvr>
                                        <p:cTn id="123" dur="3000"/>
                                        <p:tgtEl>
                                          <p:spTgt spid="9"/>
                                        </p:tgtEl>
                                        <p:attrNameLst>
                                          <p:attrName>ppt_h</p:attrName>
                                        </p:attrNameLst>
                                      </p:cBhvr>
                                      <p:tavLst>
                                        <p:tav tm="0">
                                          <p:val>
                                            <p:strVal val="ppt_h"/>
                                          </p:val>
                                        </p:tav>
                                        <p:tav tm="100000">
                                          <p:val>
                                            <p:fltVal val="0"/>
                                          </p:val>
                                        </p:tav>
                                      </p:tavLst>
                                    </p:anim>
                                    <p:anim calcmode="lin" valueType="num">
                                      <p:cBhvr>
                                        <p:cTn id="124" dur="3000"/>
                                        <p:tgtEl>
                                          <p:spTgt spid="9"/>
                                        </p:tgtEl>
                                        <p:attrNameLst>
                                          <p:attrName>ppt_x</p:attrName>
                                        </p:attrNameLst>
                                      </p:cBhvr>
                                      <p:tavLst>
                                        <p:tav tm="0">
                                          <p:val>
                                            <p:strVal val="ppt_x"/>
                                          </p:val>
                                        </p:tav>
                                        <p:tav tm="100000">
                                          <p:val>
                                            <p:fltVal val="0.5"/>
                                          </p:val>
                                        </p:tav>
                                      </p:tavLst>
                                    </p:anim>
                                    <p:anim calcmode="lin" valueType="num">
                                      <p:cBhvr>
                                        <p:cTn id="125" dur="3000"/>
                                        <p:tgtEl>
                                          <p:spTgt spid="9"/>
                                        </p:tgtEl>
                                        <p:attrNameLst>
                                          <p:attrName>ppt_y</p:attrName>
                                        </p:attrNameLst>
                                      </p:cBhvr>
                                      <p:tavLst>
                                        <p:tav tm="0">
                                          <p:val>
                                            <p:strVal val="ppt_y"/>
                                          </p:val>
                                        </p:tav>
                                        <p:tav tm="100000">
                                          <p:val>
                                            <p:fltVal val="0.5"/>
                                          </p:val>
                                        </p:tav>
                                      </p:tavLst>
                                    </p:anim>
                                    <p:set>
                                      <p:cBhvr>
                                        <p:cTn id="126" dur="1" fill="hold">
                                          <p:stCondLst>
                                            <p:cond delay="2999"/>
                                          </p:stCondLst>
                                        </p:cTn>
                                        <p:tgtEl>
                                          <p:spTgt spid="9"/>
                                        </p:tgtEl>
                                        <p:attrNameLst>
                                          <p:attrName>style.visibility</p:attrName>
                                        </p:attrNameLst>
                                      </p:cBhvr>
                                      <p:to>
                                        <p:strVal val="hidden"/>
                                      </p:to>
                                    </p:set>
                                  </p:childTnLst>
                                </p:cTn>
                              </p:par>
                              <p:par>
                                <p:cTn id="127" presetID="23" presetClass="exit" presetSubtype="544" fill="hold" nodeType="withEffect">
                                  <p:stCondLst>
                                    <p:cond delay="0"/>
                                  </p:stCondLst>
                                  <p:childTnLst>
                                    <p:anim calcmode="lin" valueType="num">
                                      <p:cBhvr>
                                        <p:cTn id="128" dur="3000"/>
                                        <p:tgtEl>
                                          <p:spTgt spid="10"/>
                                        </p:tgtEl>
                                        <p:attrNameLst>
                                          <p:attrName>ppt_w</p:attrName>
                                        </p:attrNameLst>
                                      </p:cBhvr>
                                      <p:tavLst>
                                        <p:tav tm="0">
                                          <p:val>
                                            <p:strVal val="ppt_w"/>
                                          </p:val>
                                        </p:tav>
                                        <p:tav tm="100000">
                                          <p:val>
                                            <p:fltVal val="0"/>
                                          </p:val>
                                        </p:tav>
                                      </p:tavLst>
                                    </p:anim>
                                    <p:anim calcmode="lin" valueType="num">
                                      <p:cBhvr>
                                        <p:cTn id="129" dur="3000"/>
                                        <p:tgtEl>
                                          <p:spTgt spid="10"/>
                                        </p:tgtEl>
                                        <p:attrNameLst>
                                          <p:attrName>ppt_h</p:attrName>
                                        </p:attrNameLst>
                                      </p:cBhvr>
                                      <p:tavLst>
                                        <p:tav tm="0">
                                          <p:val>
                                            <p:strVal val="ppt_h"/>
                                          </p:val>
                                        </p:tav>
                                        <p:tav tm="100000">
                                          <p:val>
                                            <p:fltVal val="0"/>
                                          </p:val>
                                        </p:tav>
                                      </p:tavLst>
                                    </p:anim>
                                    <p:anim calcmode="lin" valueType="num">
                                      <p:cBhvr>
                                        <p:cTn id="130" dur="3000"/>
                                        <p:tgtEl>
                                          <p:spTgt spid="10"/>
                                        </p:tgtEl>
                                        <p:attrNameLst>
                                          <p:attrName>ppt_x</p:attrName>
                                        </p:attrNameLst>
                                      </p:cBhvr>
                                      <p:tavLst>
                                        <p:tav tm="0">
                                          <p:val>
                                            <p:strVal val="ppt_x"/>
                                          </p:val>
                                        </p:tav>
                                        <p:tav tm="100000">
                                          <p:val>
                                            <p:fltVal val="0.5"/>
                                          </p:val>
                                        </p:tav>
                                      </p:tavLst>
                                    </p:anim>
                                    <p:anim calcmode="lin" valueType="num">
                                      <p:cBhvr>
                                        <p:cTn id="131" dur="3000"/>
                                        <p:tgtEl>
                                          <p:spTgt spid="10"/>
                                        </p:tgtEl>
                                        <p:attrNameLst>
                                          <p:attrName>ppt_y</p:attrName>
                                        </p:attrNameLst>
                                      </p:cBhvr>
                                      <p:tavLst>
                                        <p:tav tm="0">
                                          <p:val>
                                            <p:strVal val="ppt_y"/>
                                          </p:val>
                                        </p:tav>
                                        <p:tav tm="100000">
                                          <p:val>
                                            <p:fltVal val="0.5"/>
                                          </p:val>
                                        </p:tav>
                                      </p:tavLst>
                                    </p:anim>
                                    <p:set>
                                      <p:cBhvr>
                                        <p:cTn id="132" dur="1" fill="hold">
                                          <p:stCondLst>
                                            <p:cond delay="2999"/>
                                          </p:stCondLst>
                                        </p:cTn>
                                        <p:tgtEl>
                                          <p:spTgt spid="10"/>
                                        </p:tgtEl>
                                        <p:attrNameLst>
                                          <p:attrName>style.visibility</p:attrName>
                                        </p:attrNameLst>
                                      </p:cBhvr>
                                      <p:to>
                                        <p:strVal val="hidden"/>
                                      </p:to>
                                    </p:set>
                                  </p:childTnLst>
                                </p:cTn>
                              </p:par>
                              <p:par>
                                <p:cTn id="133" presetID="23" presetClass="exit" presetSubtype="544" fill="hold" nodeType="withEffect">
                                  <p:stCondLst>
                                    <p:cond delay="0"/>
                                  </p:stCondLst>
                                  <p:childTnLst>
                                    <p:anim calcmode="lin" valueType="num">
                                      <p:cBhvr>
                                        <p:cTn id="134" dur="3000"/>
                                        <p:tgtEl>
                                          <p:spTgt spid="11"/>
                                        </p:tgtEl>
                                        <p:attrNameLst>
                                          <p:attrName>ppt_w</p:attrName>
                                        </p:attrNameLst>
                                      </p:cBhvr>
                                      <p:tavLst>
                                        <p:tav tm="0">
                                          <p:val>
                                            <p:strVal val="ppt_w"/>
                                          </p:val>
                                        </p:tav>
                                        <p:tav tm="100000">
                                          <p:val>
                                            <p:fltVal val="0"/>
                                          </p:val>
                                        </p:tav>
                                      </p:tavLst>
                                    </p:anim>
                                    <p:anim calcmode="lin" valueType="num">
                                      <p:cBhvr>
                                        <p:cTn id="135" dur="3000"/>
                                        <p:tgtEl>
                                          <p:spTgt spid="11"/>
                                        </p:tgtEl>
                                        <p:attrNameLst>
                                          <p:attrName>ppt_h</p:attrName>
                                        </p:attrNameLst>
                                      </p:cBhvr>
                                      <p:tavLst>
                                        <p:tav tm="0">
                                          <p:val>
                                            <p:strVal val="ppt_h"/>
                                          </p:val>
                                        </p:tav>
                                        <p:tav tm="100000">
                                          <p:val>
                                            <p:fltVal val="0"/>
                                          </p:val>
                                        </p:tav>
                                      </p:tavLst>
                                    </p:anim>
                                    <p:anim calcmode="lin" valueType="num">
                                      <p:cBhvr>
                                        <p:cTn id="136" dur="3000"/>
                                        <p:tgtEl>
                                          <p:spTgt spid="11"/>
                                        </p:tgtEl>
                                        <p:attrNameLst>
                                          <p:attrName>ppt_x</p:attrName>
                                        </p:attrNameLst>
                                      </p:cBhvr>
                                      <p:tavLst>
                                        <p:tav tm="0">
                                          <p:val>
                                            <p:strVal val="ppt_x"/>
                                          </p:val>
                                        </p:tav>
                                        <p:tav tm="100000">
                                          <p:val>
                                            <p:fltVal val="0.5"/>
                                          </p:val>
                                        </p:tav>
                                      </p:tavLst>
                                    </p:anim>
                                    <p:anim calcmode="lin" valueType="num">
                                      <p:cBhvr>
                                        <p:cTn id="137" dur="3000"/>
                                        <p:tgtEl>
                                          <p:spTgt spid="11"/>
                                        </p:tgtEl>
                                        <p:attrNameLst>
                                          <p:attrName>ppt_y</p:attrName>
                                        </p:attrNameLst>
                                      </p:cBhvr>
                                      <p:tavLst>
                                        <p:tav tm="0">
                                          <p:val>
                                            <p:strVal val="ppt_y"/>
                                          </p:val>
                                        </p:tav>
                                        <p:tav tm="100000">
                                          <p:val>
                                            <p:fltVal val="0.5"/>
                                          </p:val>
                                        </p:tav>
                                      </p:tavLst>
                                    </p:anim>
                                    <p:set>
                                      <p:cBhvr>
                                        <p:cTn id="138" dur="1" fill="hold">
                                          <p:stCondLst>
                                            <p:cond delay="2999"/>
                                          </p:stCondLst>
                                        </p:cTn>
                                        <p:tgtEl>
                                          <p:spTgt spid="11"/>
                                        </p:tgtEl>
                                        <p:attrNameLst>
                                          <p:attrName>style.visibility</p:attrName>
                                        </p:attrNameLst>
                                      </p:cBhvr>
                                      <p:to>
                                        <p:strVal val="hidden"/>
                                      </p:to>
                                    </p:set>
                                  </p:childTnLst>
                                </p:cTn>
                              </p:par>
                              <p:par>
                                <p:cTn id="139" presetID="23" presetClass="exit" presetSubtype="544" fill="hold" nodeType="withEffect">
                                  <p:stCondLst>
                                    <p:cond delay="0"/>
                                  </p:stCondLst>
                                  <p:childTnLst>
                                    <p:anim calcmode="lin" valueType="num">
                                      <p:cBhvr>
                                        <p:cTn id="140" dur="3000"/>
                                        <p:tgtEl>
                                          <p:spTgt spid="12"/>
                                        </p:tgtEl>
                                        <p:attrNameLst>
                                          <p:attrName>ppt_w</p:attrName>
                                        </p:attrNameLst>
                                      </p:cBhvr>
                                      <p:tavLst>
                                        <p:tav tm="0">
                                          <p:val>
                                            <p:strVal val="ppt_w"/>
                                          </p:val>
                                        </p:tav>
                                        <p:tav tm="100000">
                                          <p:val>
                                            <p:fltVal val="0"/>
                                          </p:val>
                                        </p:tav>
                                      </p:tavLst>
                                    </p:anim>
                                    <p:anim calcmode="lin" valueType="num">
                                      <p:cBhvr>
                                        <p:cTn id="141" dur="3000"/>
                                        <p:tgtEl>
                                          <p:spTgt spid="12"/>
                                        </p:tgtEl>
                                        <p:attrNameLst>
                                          <p:attrName>ppt_h</p:attrName>
                                        </p:attrNameLst>
                                      </p:cBhvr>
                                      <p:tavLst>
                                        <p:tav tm="0">
                                          <p:val>
                                            <p:strVal val="ppt_h"/>
                                          </p:val>
                                        </p:tav>
                                        <p:tav tm="100000">
                                          <p:val>
                                            <p:fltVal val="0"/>
                                          </p:val>
                                        </p:tav>
                                      </p:tavLst>
                                    </p:anim>
                                    <p:anim calcmode="lin" valueType="num">
                                      <p:cBhvr>
                                        <p:cTn id="142" dur="3000"/>
                                        <p:tgtEl>
                                          <p:spTgt spid="12"/>
                                        </p:tgtEl>
                                        <p:attrNameLst>
                                          <p:attrName>ppt_x</p:attrName>
                                        </p:attrNameLst>
                                      </p:cBhvr>
                                      <p:tavLst>
                                        <p:tav tm="0">
                                          <p:val>
                                            <p:strVal val="ppt_x"/>
                                          </p:val>
                                        </p:tav>
                                        <p:tav tm="100000">
                                          <p:val>
                                            <p:fltVal val="0.5"/>
                                          </p:val>
                                        </p:tav>
                                      </p:tavLst>
                                    </p:anim>
                                    <p:anim calcmode="lin" valueType="num">
                                      <p:cBhvr>
                                        <p:cTn id="143" dur="3000"/>
                                        <p:tgtEl>
                                          <p:spTgt spid="12"/>
                                        </p:tgtEl>
                                        <p:attrNameLst>
                                          <p:attrName>ppt_y</p:attrName>
                                        </p:attrNameLst>
                                      </p:cBhvr>
                                      <p:tavLst>
                                        <p:tav tm="0">
                                          <p:val>
                                            <p:strVal val="ppt_y"/>
                                          </p:val>
                                        </p:tav>
                                        <p:tav tm="100000">
                                          <p:val>
                                            <p:fltVal val="0.5"/>
                                          </p:val>
                                        </p:tav>
                                      </p:tavLst>
                                    </p:anim>
                                    <p:set>
                                      <p:cBhvr>
                                        <p:cTn id="144" dur="1" fill="hold">
                                          <p:stCondLst>
                                            <p:cond delay="2999"/>
                                          </p:stCondLst>
                                        </p:cTn>
                                        <p:tgtEl>
                                          <p:spTgt spid="12"/>
                                        </p:tgtEl>
                                        <p:attrNameLst>
                                          <p:attrName>style.visibility</p:attrName>
                                        </p:attrNameLst>
                                      </p:cBhvr>
                                      <p:to>
                                        <p:strVal val="hidden"/>
                                      </p:to>
                                    </p:set>
                                  </p:childTnLst>
                                </p:cTn>
                              </p:par>
                              <p:par>
                                <p:cTn id="145" presetID="23" presetClass="exit" presetSubtype="544" fill="hold" nodeType="withEffect">
                                  <p:stCondLst>
                                    <p:cond delay="0"/>
                                  </p:stCondLst>
                                  <p:childTnLst>
                                    <p:anim calcmode="lin" valueType="num">
                                      <p:cBhvr>
                                        <p:cTn id="146" dur="3000"/>
                                        <p:tgtEl>
                                          <p:spTgt spid="13"/>
                                        </p:tgtEl>
                                        <p:attrNameLst>
                                          <p:attrName>ppt_w</p:attrName>
                                        </p:attrNameLst>
                                      </p:cBhvr>
                                      <p:tavLst>
                                        <p:tav tm="0">
                                          <p:val>
                                            <p:strVal val="ppt_w"/>
                                          </p:val>
                                        </p:tav>
                                        <p:tav tm="100000">
                                          <p:val>
                                            <p:fltVal val="0"/>
                                          </p:val>
                                        </p:tav>
                                      </p:tavLst>
                                    </p:anim>
                                    <p:anim calcmode="lin" valueType="num">
                                      <p:cBhvr>
                                        <p:cTn id="147" dur="3000"/>
                                        <p:tgtEl>
                                          <p:spTgt spid="13"/>
                                        </p:tgtEl>
                                        <p:attrNameLst>
                                          <p:attrName>ppt_h</p:attrName>
                                        </p:attrNameLst>
                                      </p:cBhvr>
                                      <p:tavLst>
                                        <p:tav tm="0">
                                          <p:val>
                                            <p:strVal val="ppt_h"/>
                                          </p:val>
                                        </p:tav>
                                        <p:tav tm="100000">
                                          <p:val>
                                            <p:fltVal val="0"/>
                                          </p:val>
                                        </p:tav>
                                      </p:tavLst>
                                    </p:anim>
                                    <p:anim calcmode="lin" valueType="num">
                                      <p:cBhvr>
                                        <p:cTn id="148" dur="3000"/>
                                        <p:tgtEl>
                                          <p:spTgt spid="13"/>
                                        </p:tgtEl>
                                        <p:attrNameLst>
                                          <p:attrName>ppt_x</p:attrName>
                                        </p:attrNameLst>
                                      </p:cBhvr>
                                      <p:tavLst>
                                        <p:tav tm="0">
                                          <p:val>
                                            <p:strVal val="ppt_x"/>
                                          </p:val>
                                        </p:tav>
                                        <p:tav tm="100000">
                                          <p:val>
                                            <p:fltVal val="0.5"/>
                                          </p:val>
                                        </p:tav>
                                      </p:tavLst>
                                    </p:anim>
                                    <p:anim calcmode="lin" valueType="num">
                                      <p:cBhvr>
                                        <p:cTn id="149" dur="3000"/>
                                        <p:tgtEl>
                                          <p:spTgt spid="13"/>
                                        </p:tgtEl>
                                        <p:attrNameLst>
                                          <p:attrName>ppt_y</p:attrName>
                                        </p:attrNameLst>
                                      </p:cBhvr>
                                      <p:tavLst>
                                        <p:tav tm="0">
                                          <p:val>
                                            <p:strVal val="ppt_y"/>
                                          </p:val>
                                        </p:tav>
                                        <p:tav tm="100000">
                                          <p:val>
                                            <p:fltVal val="0.5"/>
                                          </p:val>
                                        </p:tav>
                                      </p:tavLst>
                                    </p:anim>
                                    <p:set>
                                      <p:cBhvr>
                                        <p:cTn id="150" dur="1" fill="hold">
                                          <p:stCondLst>
                                            <p:cond delay="2999"/>
                                          </p:stCondLst>
                                        </p:cTn>
                                        <p:tgtEl>
                                          <p:spTgt spid="13"/>
                                        </p:tgtEl>
                                        <p:attrNameLst>
                                          <p:attrName>style.visibility</p:attrName>
                                        </p:attrNameLst>
                                      </p:cBhvr>
                                      <p:to>
                                        <p:strVal val="hidden"/>
                                      </p:to>
                                    </p:set>
                                  </p:childTnLst>
                                </p:cTn>
                              </p:par>
                              <p:par>
                                <p:cTn id="151" presetID="23" presetClass="exit" presetSubtype="544" fill="hold" nodeType="withEffect">
                                  <p:stCondLst>
                                    <p:cond delay="0"/>
                                  </p:stCondLst>
                                  <p:childTnLst>
                                    <p:anim calcmode="lin" valueType="num">
                                      <p:cBhvr>
                                        <p:cTn id="152" dur="3000"/>
                                        <p:tgtEl>
                                          <p:spTgt spid="14"/>
                                        </p:tgtEl>
                                        <p:attrNameLst>
                                          <p:attrName>ppt_w</p:attrName>
                                        </p:attrNameLst>
                                      </p:cBhvr>
                                      <p:tavLst>
                                        <p:tav tm="0">
                                          <p:val>
                                            <p:strVal val="ppt_w"/>
                                          </p:val>
                                        </p:tav>
                                        <p:tav tm="100000">
                                          <p:val>
                                            <p:fltVal val="0"/>
                                          </p:val>
                                        </p:tav>
                                      </p:tavLst>
                                    </p:anim>
                                    <p:anim calcmode="lin" valueType="num">
                                      <p:cBhvr>
                                        <p:cTn id="153" dur="3000"/>
                                        <p:tgtEl>
                                          <p:spTgt spid="14"/>
                                        </p:tgtEl>
                                        <p:attrNameLst>
                                          <p:attrName>ppt_h</p:attrName>
                                        </p:attrNameLst>
                                      </p:cBhvr>
                                      <p:tavLst>
                                        <p:tav tm="0">
                                          <p:val>
                                            <p:strVal val="ppt_h"/>
                                          </p:val>
                                        </p:tav>
                                        <p:tav tm="100000">
                                          <p:val>
                                            <p:fltVal val="0"/>
                                          </p:val>
                                        </p:tav>
                                      </p:tavLst>
                                    </p:anim>
                                    <p:anim calcmode="lin" valueType="num">
                                      <p:cBhvr>
                                        <p:cTn id="154" dur="3000"/>
                                        <p:tgtEl>
                                          <p:spTgt spid="14"/>
                                        </p:tgtEl>
                                        <p:attrNameLst>
                                          <p:attrName>ppt_x</p:attrName>
                                        </p:attrNameLst>
                                      </p:cBhvr>
                                      <p:tavLst>
                                        <p:tav tm="0">
                                          <p:val>
                                            <p:strVal val="ppt_x"/>
                                          </p:val>
                                        </p:tav>
                                        <p:tav tm="100000">
                                          <p:val>
                                            <p:fltVal val="0.5"/>
                                          </p:val>
                                        </p:tav>
                                      </p:tavLst>
                                    </p:anim>
                                    <p:anim calcmode="lin" valueType="num">
                                      <p:cBhvr>
                                        <p:cTn id="155" dur="3000"/>
                                        <p:tgtEl>
                                          <p:spTgt spid="14"/>
                                        </p:tgtEl>
                                        <p:attrNameLst>
                                          <p:attrName>ppt_y</p:attrName>
                                        </p:attrNameLst>
                                      </p:cBhvr>
                                      <p:tavLst>
                                        <p:tav tm="0">
                                          <p:val>
                                            <p:strVal val="ppt_y"/>
                                          </p:val>
                                        </p:tav>
                                        <p:tav tm="100000">
                                          <p:val>
                                            <p:fltVal val="0.5"/>
                                          </p:val>
                                        </p:tav>
                                      </p:tavLst>
                                    </p:anim>
                                    <p:set>
                                      <p:cBhvr>
                                        <p:cTn id="156" dur="1" fill="hold">
                                          <p:stCondLst>
                                            <p:cond delay="2999"/>
                                          </p:stCondLst>
                                        </p:cTn>
                                        <p:tgtEl>
                                          <p:spTgt spid="14"/>
                                        </p:tgtEl>
                                        <p:attrNameLst>
                                          <p:attrName>style.visibility</p:attrName>
                                        </p:attrNameLst>
                                      </p:cBhvr>
                                      <p:to>
                                        <p:strVal val="hidden"/>
                                      </p:to>
                                    </p:set>
                                  </p:childTnLst>
                                </p:cTn>
                              </p:par>
                              <p:par>
                                <p:cTn id="157" presetID="23" presetClass="exit" presetSubtype="544" fill="hold" nodeType="withEffect">
                                  <p:stCondLst>
                                    <p:cond delay="0"/>
                                  </p:stCondLst>
                                  <p:childTnLst>
                                    <p:anim calcmode="lin" valueType="num">
                                      <p:cBhvr>
                                        <p:cTn id="158" dur="3000"/>
                                        <p:tgtEl>
                                          <p:spTgt spid="15"/>
                                        </p:tgtEl>
                                        <p:attrNameLst>
                                          <p:attrName>ppt_w</p:attrName>
                                        </p:attrNameLst>
                                      </p:cBhvr>
                                      <p:tavLst>
                                        <p:tav tm="0">
                                          <p:val>
                                            <p:strVal val="ppt_w"/>
                                          </p:val>
                                        </p:tav>
                                        <p:tav tm="100000">
                                          <p:val>
                                            <p:fltVal val="0"/>
                                          </p:val>
                                        </p:tav>
                                      </p:tavLst>
                                    </p:anim>
                                    <p:anim calcmode="lin" valueType="num">
                                      <p:cBhvr>
                                        <p:cTn id="159" dur="3000"/>
                                        <p:tgtEl>
                                          <p:spTgt spid="15"/>
                                        </p:tgtEl>
                                        <p:attrNameLst>
                                          <p:attrName>ppt_h</p:attrName>
                                        </p:attrNameLst>
                                      </p:cBhvr>
                                      <p:tavLst>
                                        <p:tav tm="0">
                                          <p:val>
                                            <p:strVal val="ppt_h"/>
                                          </p:val>
                                        </p:tav>
                                        <p:tav tm="100000">
                                          <p:val>
                                            <p:fltVal val="0"/>
                                          </p:val>
                                        </p:tav>
                                      </p:tavLst>
                                    </p:anim>
                                    <p:anim calcmode="lin" valueType="num">
                                      <p:cBhvr>
                                        <p:cTn id="160" dur="3000"/>
                                        <p:tgtEl>
                                          <p:spTgt spid="15"/>
                                        </p:tgtEl>
                                        <p:attrNameLst>
                                          <p:attrName>ppt_x</p:attrName>
                                        </p:attrNameLst>
                                      </p:cBhvr>
                                      <p:tavLst>
                                        <p:tav tm="0">
                                          <p:val>
                                            <p:strVal val="ppt_x"/>
                                          </p:val>
                                        </p:tav>
                                        <p:tav tm="100000">
                                          <p:val>
                                            <p:fltVal val="0.5"/>
                                          </p:val>
                                        </p:tav>
                                      </p:tavLst>
                                    </p:anim>
                                    <p:anim calcmode="lin" valueType="num">
                                      <p:cBhvr>
                                        <p:cTn id="161" dur="3000"/>
                                        <p:tgtEl>
                                          <p:spTgt spid="15"/>
                                        </p:tgtEl>
                                        <p:attrNameLst>
                                          <p:attrName>ppt_y</p:attrName>
                                        </p:attrNameLst>
                                      </p:cBhvr>
                                      <p:tavLst>
                                        <p:tav tm="0">
                                          <p:val>
                                            <p:strVal val="ppt_y"/>
                                          </p:val>
                                        </p:tav>
                                        <p:tav tm="100000">
                                          <p:val>
                                            <p:fltVal val="0.5"/>
                                          </p:val>
                                        </p:tav>
                                      </p:tavLst>
                                    </p:anim>
                                    <p:set>
                                      <p:cBhvr>
                                        <p:cTn id="162" dur="1" fill="hold">
                                          <p:stCondLst>
                                            <p:cond delay="2999"/>
                                          </p:stCondLst>
                                        </p:cTn>
                                        <p:tgtEl>
                                          <p:spTgt spid="15"/>
                                        </p:tgtEl>
                                        <p:attrNameLst>
                                          <p:attrName>style.visibility</p:attrName>
                                        </p:attrNameLst>
                                      </p:cBhvr>
                                      <p:to>
                                        <p:strVal val="hidden"/>
                                      </p:to>
                                    </p:set>
                                  </p:childTnLst>
                                </p:cTn>
                              </p:par>
                              <p:par>
                                <p:cTn id="163" presetID="8" presetClass="emph" presetSubtype="0" fill="hold" nodeType="withEffect">
                                  <p:stCondLst>
                                    <p:cond delay="0"/>
                                  </p:stCondLst>
                                  <p:childTnLst>
                                    <p:animRot by="-21600000">
                                      <p:cBhvr>
                                        <p:cTn id="164" dur="3000" fill="hold"/>
                                        <p:tgtEl>
                                          <p:spTgt spid="5"/>
                                        </p:tgtEl>
                                        <p:attrNameLst>
                                          <p:attrName>r</p:attrName>
                                        </p:attrNameLst>
                                      </p:cBhvr>
                                    </p:animRot>
                                  </p:childTnLst>
                                </p:cTn>
                              </p:par>
                              <p:par>
                                <p:cTn id="165" presetID="8" presetClass="emph" presetSubtype="0" fill="hold" nodeType="withEffect">
                                  <p:stCondLst>
                                    <p:cond delay="0"/>
                                  </p:stCondLst>
                                  <p:childTnLst>
                                    <p:animRot by="-21600000">
                                      <p:cBhvr>
                                        <p:cTn id="166" dur="3000" fill="hold"/>
                                        <p:tgtEl>
                                          <p:spTgt spid="6"/>
                                        </p:tgtEl>
                                        <p:attrNameLst>
                                          <p:attrName>r</p:attrName>
                                        </p:attrNameLst>
                                      </p:cBhvr>
                                    </p:animRot>
                                  </p:childTnLst>
                                </p:cTn>
                              </p:par>
                              <p:par>
                                <p:cTn id="167" presetID="8" presetClass="emph" presetSubtype="0" fill="hold" nodeType="withEffect">
                                  <p:stCondLst>
                                    <p:cond delay="0"/>
                                  </p:stCondLst>
                                  <p:childTnLst>
                                    <p:animRot by="-21600000">
                                      <p:cBhvr>
                                        <p:cTn id="168" dur="3000" fill="hold"/>
                                        <p:tgtEl>
                                          <p:spTgt spid="7"/>
                                        </p:tgtEl>
                                        <p:attrNameLst>
                                          <p:attrName>r</p:attrName>
                                        </p:attrNameLst>
                                      </p:cBhvr>
                                    </p:animRot>
                                  </p:childTnLst>
                                </p:cTn>
                              </p:par>
                              <p:par>
                                <p:cTn id="169" presetID="8" presetClass="emph" presetSubtype="0" fill="hold" nodeType="withEffect">
                                  <p:stCondLst>
                                    <p:cond delay="0"/>
                                  </p:stCondLst>
                                  <p:childTnLst>
                                    <p:animRot by="-21600000">
                                      <p:cBhvr>
                                        <p:cTn id="170" dur="3000" fill="hold"/>
                                        <p:tgtEl>
                                          <p:spTgt spid="8"/>
                                        </p:tgtEl>
                                        <p:attrNameLst>
                                          <p:attrName>r</p:attrName>
                                        </p:attrNameLst>
                                      </p:cBhvr>
                                    </p:animRot>
                                  </p:childTnLst>
                                </p:cTn>
                              </p:par>
                              <p:par>
                                <p:cTn id="171" presetID="8" presetClass="emph" presetSubtype="0" fill="hold" nodeType="withEffect">
                                  <p:stCondLst>
                                    <p:cond delay="0"/>
                                  </p:stCondLst>
                                  <p:childTnLst>
                                    <p:animRot by="-21600000">
                                      <p:cBhvr>
                                        <p:cTn id="172" dur="3000" fill="hold"/>
                                        <p:tgtEl>
                                          <p:spTgt spid="9"/>
                                        </p:tgtEl>
                                        <p:attrNameLst>
                                          <p:attrName>r</p:attrName>
                                        </p:attrNameLst>
                                      </p:cBhvr>
                                    </p:animRot>
                                  </p:childTnLst>
                                </p:cTn>
                              </p:par>
                              <p:par>
                                <p:cTn id="173" presetID="8" presetClass="emph" presetSubtype="0" fill="hold" nodeType="withEffect">
                                  <p:stCondLst>
                                    <p:cond delay="0"/>
                                  </p:stCondLst>
                                  <p:childTnLst>
                                    <p:animRot by="-21600000">
                                      <p:cBhvr>
                                        <p:cTn id="174" dur="3000" fill="hold"/>
                                        <p:tgtEl>
                                          <p:spTgt spid="10"/>
                                        </p:tgtEl>
                                        <p:attrNameLst>
                                          <p:attrName>r</p:attrName>
                                        </p:attrNameLst>
                                      </p:cBhvr>
                                    </p:animRot>
                                  </p:childTnLst>
                                </p:cTn>
                              </p:par>
                              <p:par>
                                <p:cTn id="175" presetID="8" presetClass="emph" presetSubtype="0" fill="hold" nodeType="withEffect">
                                  <p:stCondLst>
                                    <p:cond delay="0"/>
                                  </p:stCondLst>
                                  <p:childTnLst>
                                    <p:animRot by="-21600000">
                                      <p:cBhvr>
                                        <p:cTn id="176" dur="3000" fill="hold"/>
                                        <p:tgtEl>
                                          <p:spTgt spid="11"/>
                                        </p:tgtEl>
                                        <p:attrNameLst>
                                          <p:attrName>r</p:attrName>
                                        </p:attrNameLst>
                                      </p:cBhvr>
                                    </p:animRot>
                                  </p:childTnLst>
                                </p:cTn>
                              </p:par>
                              <p:par>
                                <p:cTn id="177" presetID="8" presetClass="emph" presetSubtype="0" fill="hold" nodeType="withEffect">
                                  <p:stCondLst>
                                    <p:cond delay="0"/>
                                  </p:stCondLst>
                                  <p:childTnLst>
                                    <p:animRot by="-21600000">
                                      <p:cBhvr>
                                        <p:cTn id="178" dur="3000" fill="hold"/>
                                        <p:tgtEl>
                                          <p:spTgt spid="12"/>
                                        </p:tgtEl>
                                        <p:attrNameLst>
                                          <p:attrName>r</p:attrName>
                                        </p:attrNameLst>
                                      </p:cBhvr>
                                    </p:animRot>
                                  </p:childTnLst>
                                </p:cTn>
                              </p:par>
                              <p:par>
                                <p:cTn id="179" presetID="8" presetClass="emph" presetSubtype="0" fill="hold" nodeType="withEffect">
                                  <p:stCondLst>
                                    <p:cond delay="0"/>
                                  </p:stCondLst>
                                  <p:childTnLst>
                                    <p:animRot by="-21600000">
                                      <p:cBhvr>
                                        <p:cTn id="180" dur="3000" fill="hold"/>
                                        <p:tgtEl>
                                          <p:spTgt spid="13"/>
                                        </p:tgtEl>
                                        <p:attrNameLst>
                                          <p:attrName>r</p:attrName>
                                        </p:attrNameLst>
                                      </p:cBhvr>
                                    </p:animRot>
                                  </p:childTnLst>
                                </p:cTn>
                              </p:par>
                              <p:par>
                                <p:cTn id="181" presetID="8" presetClass="emph" presetSubtype="0" fill="hold" nodeType="withEffect">
                                  <p:stCondLst>
                                    <p:cond delay="0"/>
                                  </p:stCondLst>
                                  <p:childTnLst>
                                    <p:animRot by="-21600000">
                                      <p:cBhvr>
                                        <p:cTn id="182" dur="3000" fill="hold"/>
                                        <p:tgtEl>
                                          <p:spTgt spid="14"/>
                                        </p:tgtEl>
                                        <p:attrNameLst>
                                          <p:attrName>r</p:attrName>
                                        </p:attrNameLst>
                                      </p:cBhvr>
                                    </p:animRot>
                                  </p:childTnLst>
                                </p:cTn>
                              </p:par>
                              <p:par>
                                <p:cTn id="183" presetID="8" presetClass="emph" presetSubtype="0" fill="hold" nodeType="withEffect">
                                  <p:stCondLst>
                                    <p:cond delay="0"/>
                                  </p:stCondLst>
                                  <p:childTnLst>
                                    <p:animRot by="-21600000">
                                      <p:cBhvr>
                                        <p:cTn id="184" dur="3000" fill="hold"/>
                                        <p:tgtEl>
                                          <p:spTgt spid="15"/>
                                        </p:tgtEl>
                                        <p:attrNameLst>
                                          <p:attrName>r</p:attrName>
                                        </p:attrNameLst>
                                      </p:cBhvr>
                                    </p:animRo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3000" fill="hold"/>
                                        <p:tgtEl>
                                          <p:spTgt spid="4"/>
                                        </p:tgtEl>
                                        <p:attrNameLst>
                                          <p:attrName>ppt_w</p:attrName>
                                        </p:attrNameLst>
                                      </p:cBhvr>
                                      <p:tavLst>
                                        <p:tav tm="0">
                                          <p:val>
                                            <p:strVal val="4/3*#ppt_w"/>
                                          </p:val>
                                        </p:tav>
                                        <p:tav tm="100000">
                                          <p:val>
                                            <p:strVal val="#ppt_w"/>
                                          </p:val>
                                        </p:tav>
                                      </p:tavLst>
                                    </p:anim>
                                    <p:anim calcmode="lin" valueType="num">
                                      <p:cBhvr>
                                        <p:cTn id="188" dur="3000" fill="hold"/>
                                        <p:tgtEl>
                                          <p:spTgt spid="4"/>
                                        </p:tgtEl>
                                        <p:attrNameLst>
                                          <p:attrName>ppt_h</p:attrName>
                                        </p:attrNameLst>
                                      </p:cBhvr>
                                      <p:tavLst>
                                        <p:tav tm="0">
                                          <p:val>
                                            <p:strVal val="4/3*#ppt_h"/>
                                          </p:val>
                                        </p:tav>
                                        <p:tav tm="100000">
                                          <p:val>
                                            <p:strVal val="#ppt_h"/>
                                          </p:val>
                                        </p:tav>
                                      </p:tavLst>
                                    </p:anim>
                                  </p:childTnLst>
                                </p:cTn>
                              </p:par>
                              <p:par>
                                <p:cTn id="189" presetID="10" presetClass="entr" presetSubtype="0"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Effect transition="in" filter="fade">
                                      <p:cBhvr>
                                        <p:cTn id="191" dur="3000"/>
                                        <p:tgtEl>
                                          <p:spTgt spid="4"/>
                                        </p:tgtEl>
                                      </p:cBhvr>
                                    </p:animEffect>
                                  </p:childTnLst>
                                </p:cTn>
                              </p:par>
                            </p:childTnLst>
                          </p:cTn>
                        </p:par>
                        <p:par>
                          <p:cTn id="192" fill="hold">
                            <p:stCondLst>
                              <p:cond delay="6000"/>
                            </p:stCondLst>
                            <p:childTnLst>
                              <p:par>
                                <p:cTn id="193" presetID="17" presetClass="entr" presetSubtype="10" fill="hold" grpId="0" nodeType="afterEffect">
                                  <p:stCondLst>
                                    <p:cond delay="0"/>
                                  </p:stCondLst>
                                  <p:childTnLst>
                                    <p:set>
                                      <p:cBhvr>
                                        <p:cTn id="194" dur="1" fill="hold">
                                          <p:stCondLst>
                                            <p:cond delay="0"/>
                                          </p:stCondLst>
                                        </p:cTn>
                                        <p:tgtEl>
                                          <p:spTgt spid="16"/>
                                        </p:tgtEl>
                                        <p:attrNameLst>
                                          <p:attrName>style.visibility</p:attrName>
                                        </p:attrNameLst>
                                      </p:cBhvr>
                                      <p:to>
                                        <p:strVal val="visible"/>
                                      </p:to>
                                    </p:set>
                                    <p:anim calcmode="lin" valueType="num">
                                      <p:cBhvr>
                                        <p:cTn id="195" dur="2000" fill="hold"/>
                                        <p:tgtEl>
                                          <p:spTgt spid="16"/>
                                        </p:tgtEl>
                                        <p:attrNameLst>
                                          <p:attrName>ppt_w</p:attrName>
                                        </p:attrNameLst>
                                      </p:cBhvr>
                                      <p:tavLst>
                                        <p:tav tm="0">
                                          <p:val>
                                            <p:fltVal val="0"/>
                                          </p:val>
                                        </p:tav>
                                        <p:tav tm="100000">
                                          <p:val>
                                            <p:strVal val="#ppt_w"/>
                                          </p:val>
                                        </p:tav>
                                      </p:tavLst>
                                    </p:anim>
                                    <p:anim calcmode="lin" valueType="num">
                                      <p:cBhvr>
                                        <p:cTn id="196"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a:gradFill flip="none" rotWithShape="1">
            <a:gsLst>
              <a:gs pos="0">
                <a:schemeClr val="tx2">
                  <a:lumMod val="60000"/>
                  <a:lumOff val="40000"/>
                </a:schemeClr>
              </a:gs>
              <a:gs pos="50000">
                <a:srgbClr val="002B82">
                  <a:shade val="67500"/>
                  <a:satMod val="115000"/>
                </a:srgbClr>
              </a:gs>
              <a:gs pos="100000">
                <a:srgbClr val="002B82">
                  <a:shade val="100000"/>
                  <a:satMod val="115000"/>
                </a:srgbClr>
              </a:gs>
            </a:gsLst>
            <a:lin ang="5400000" scaled="1"/>
            <a:tileRect/>
          </a:gradFill>
        </p:spPr>
        <p:txBody>
          <a:bodyPr/>
          <a:lstStyle/>
          <a:p>
            <a:endParaRPr lang="es-ES" dirty="0"/>
          </a:p>
        </p:txBody>
      </p:sp>
      <p:pic>
        <p:nvPicPr>
          <p:cNvPr id="4" name="3 Imagen" descr="ju.jpg"/>
          <p:cNvPicPr>
            <a:picLocks noChangeAspect="1"/>
          </p:cNvPicPr>
          <p:nvPr/>
        </p:nvPicPr>
        <p:blipFill>
          <a:blip r:embed="rId2"/>
          <a:stretch>
            <a:fillRect/>
          </a:stretch>
        </p:blipFill>
        <p:spPr>
          <a:xfrm>
            <a:off x="0" y="2510"/>
            <a:ext cx="9144000" cy="5140990"/>
          </a:xfrm>
          <a:prstGeom prst="rect">
            <a:avLst/>
          </a:prstGeom>
        </p:spPr>
      </p:pic>
      <p:sp>
        <p:nvSpPr>
          <p:cNvPr id="5" name="4 Triángulo rectángulo"/>
          <p:cNvSpPr/>
          <p:nvPr/>
        </p:nvSpPr>
        <p:spPr>
          <a:xfrm>
            <a:off x="4643438" y="0"/>
            <a:ext cx="928694" cy="857232"/>
          </a:xfrm>
          <a:prstGeom prst="rtTriangle">
            <a:avLst/>
          </a:prstGeom>
          <a:blipFill>
            <a:blip r:embed="rId3"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3643306" y="0"/>
            <a:ext cx="866780" cy="857232"/>
          </a:xfrm>
          <a:prstGeom prst="rtTriangle">
            <a:avLst/>
          </a:prstGeom>
          <a:blipFill>
            <a:blip r:embed="rId4"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4643438" y="285728"/>
            <a:ext cx="928694" cy="857232"/>
          </a:xfrm>
          <a:prstGeom prst="rtTriangle">
            <a:avLst/>
          </a:prstGeom>
          <a:blipFill>
            <a:blip r:embed="rId3"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a:off x="3643306" y="285728"/>
            <a:ext cx="866780" cy="857232"/>
          </a:xfrm>
          <a:prstGeom prst="rtTriangle">
            <a:avLst/>
          </a:prstGeom>
          <a:blipFill>
            <a:blip r:embed="rId4"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4643438" y="571504"/>
            <a:ext cx="928694" cy="857232"/>
          </a:xfrm>
          <a:prstGeom prst="rtTriangle">
            <a:avLst/>
          </a:prstGeom>
          <a:blipFill>
            <a:blip r:embed="rId3"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3643306" y="571504"/>
            <a:ext cx="866780" cy="857232"/>
          </a:xfrm>
          <a:prstGeom prst="rtTriangle">
            <a:avLst/>
          </a:prstGeom>
          <a:blipFill>
            <a:blip r:embed="rId4"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4643438" y="857232"/>
            <a:ext cx="928694" cy="857232"/>
          </a:xfrm>
          <a:prstGeom prst="rtTriangle">
            <a:avLst/>
          </a:prstGeom>
          <a:blipFill>
            <a:blip r:embed="rId3"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3643306" y="857232"/>
            <a:ext cx="866780" cy="857232"/>
          </a:xfrm>
          <a:prstGeom prst="rtTriangle">
            <a:avLst/>
          </a:prstGeom>
          <a:blipFill>
            <a:blip r:embed="rId4"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a:off x="4643438" y="1143008"/>
            <a:ext cx="928694" cy="857232"/>
          </a:xfrm>
          <a:prstGeom prst="rtTriangle">
            <a:avLst/>
          </a:prstGeom>
          <a:blipFill>
            <a:blip r:embed="rId3"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flipH="1">
            <a:off x="3643306" y="1143008"/>
            <a:ext cx="866780" cy="857232"/>
          </a:xfrm>
          <a:prstGeom prst="rtTriangle">
            <a:avLst/>
          </a:prstGeom>
          <a:blipFill>
            <a:blip r:embed="rId4"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4643438" y="1428736"/>
            <a:ext cx="928694" cy="857232"/>
          </a:xfrm>
          <a:prstGeom prst="rtTriangle">
            <a:avLst/>
          </a:prstGeom>
          <a:blipFill>
            <a:blip r:embed="rId3"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flipH="1">
            <a:off x="3643306" y="1428736"/>
            <a:ext cx="866780" cy="857232"/>
          </a:xfrm>
          <a:prstGeom prst="rtTriangle">
            <a:avLst/>
          </a:prstGeom>
          <a:blipFill>
            <a:blip r:embed="rId4"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a:off x="4643438" y="1714512"/>
            <a:ext cx="928694" cy="857232"/>
          </a:xfrm>
          <a:prstGeom prst="rtTriangle">
            <a:avLst/>
          </a:prstGeom>
          <a:blipFill>
            <a:blip r:embed="rId3"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flipH="1">
            <a:off x="3643306" y="1714512"/>
            <a:ext cx="866780" cy="857232"/>
          </a:xfrm>
          <a:prstGeom prst="rtTriangle">
            <a:avLst/>
          </a:prstGeom>
          <a:blipFill>
            <a:blip r:embed="rId4"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a:off x="4643438" y="2000240"/>
            <a:ext cx="928694" cy="857232"/>
          </a:xfrm>
          <a:prstGeom prst="rtTriangle">
            <a:avLst/>
          </a:prstGeom>
          <a:blipFill>
            <a:blip r:embed="rId3"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flipH="1">
            <a:off x="3643306" y="2000240"/>
            <a:ext cx="866780" cy="857232"/>
          </a:xfrm>
          <a:prstGeom prst="rtTriangle">
            <a:avLst/>
          </a:prstGeom>
          <a:blipFill>
            <a:blip r:embed="rId4"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a:off x="4643438" y="2286016"/>
            <a:ext cx="928694" cy="857232"/>
          </a:xfrm>
          <a:prstGeom prst="rtTriangle">
            <a:avLst/>
          </a:prstGeom>
          <a:blipFill>
            <a:blip r:embed="rId3"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rectángulo"/>
          <p:cNvSpPr/>
          <p:nvPr/>
        </p:nvSpPr>
        <p:spPr>
          <a:xfrm flipH="1">
            <a:off x="3643306" y="2286016"/>
            <a:ext cx="866780" cy="857232"/>
          </a:xfrm>
          <a:prstGeom prst="rtTriangle">
            <a:avLst/>
          </a:prstGeom>
          <a:blipFill>
            <a:blip r:embed="rId4"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rectángulo"/>
          <p:cNvSpPr/>
          <p:nvPr/>
        </p:nvSpPr>
        <p:spPr>
          <a:xfrm>
            <a:off x="4643438" y="2571744"/>
            <a:ext cx="928694" cy="857232"/>
          </a:xfrm>
          <a:prstGeom prst="rtTriangle">
            <a:avLst/>
          </a:prstGeom>
          <a:blipFill>
            <a:blip r:embed="rId3"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rectángulo"/>
          <p:cNvSpPr/>
          <p:nvPr/>
        </p:nvSpPr>
        <p:spPr>
          <a:xfrm flipH="1">
            <a:off x="3643306" y="2571744"/>
            <a:ext cx="866780" cy="857232"/>
          </a:xfrm>
          <a:prstGeom prst="rtTriangle">
            <a:avLst/>
          </a:prstGeom>
          <a:blipFill>
            <a:blip r:embed="rId4"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rectángulo"/>
          <p:cNvSpPr/>
          <p:nvPr/>
        </p:nvSpPr>
        <p:spPr>
          <a:xfrm>
            <a:off x="4643438" y="2857520"/>
            <a:ext cx="928694" cy="857232"/>
          </a:xfrm>
          <a:prstGeom prst="rtTriangle">
            <a:avLst/>
          </a:prstGeom>
          <a:blipFill>
            <a:blip r:embed="rId3"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rectángulo"/>
          <p:cNvSpPr/>
          <p:nvPr/>
        </p:nvSpPr>
        <p:spPr>
          <a:xfrm flipH="1">
            <a:off x="3643306" y="2857520"/>
            <a:ext cx="866780" cy="857232"/>
          </a:xfrm>
          <a:prstGeom prst="rtTriangle">
            <a:avLst/>
          </a:prstGeom>
          <a:blipFill>
            <a:blip r:embed="rId4"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rectángulo"/>
          <p:cNvSpPr/>
          <p:nvPr/>
        </p:nvSpPr>
        <p:spPr>
          <a:xfrm>
            <a:off x="4643438" y="3143248"/>
            <a:ext cx="928694" cy="857232"/>
          </a:xfrm>
          <a:prstGeom prst="rtTriangle">
            <a:avLst/>
          </a:prstGeom>
          <a:blipFill>
            <a:blip r:embed="rId3"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rectángulo"/>
          <p:cNvSpPr/>
          <p:nvPr/>
        </p:nvSpPr>
        <p:spPr>
          <a:xfrm flipH="1">
            <a:off x="3643306" y="3143248"/>
            <a:ext cx="866780" cy="857232"/>
          </a:xfrm>
          <a:prstGeom prst="rtTriangle">
            <a:avLst/>
          </a:prstGeom>
          <a:blipFill>
            <a:blip r:embed="rId4"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rectángulo"/>
          <p:cNvSpPr/>
          <p:nvPr/>
        </p:nvSpPr>
        <p:spPr>
          <a:xfrm>
            <a:off x="4643438" y="3429024"/>
            <a:ext cx="928694" cy="857232"/>
          </a:xfrm>
          <a:prstGeom prst="rtTriangle">
            <a:avLst/>
          </a:prstGeom>
          <a:blipFill>
            <a:blip r:embed="rId3"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rectángulo"/>
          <p:cNvSpPr/>
          <p:nvPr/>
        </p:nvSpPr>
        <p:spPr>
          <a:xfrm flipH="1">
            <a:off x="3643306" y="3429024"/>
            <a:ext cx="866780" cy="857232"/>
          </a:xfrm>
          <a:prstGeom prst="rtTriangle">
            <a:avLst/>
          </a:prstGeom>
          <a:blipFill>
            <a:blip r:embed="rId4"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rectángulo"/>
          <p:cNvSpPr/>
          <p:nvPr/>
        </p:nvSpPr>
        <p:spPr>
          <a:xfrm>
            <a:off x="4643438" y="3714752"/>
            <a:ext cx="928694" cy="857232"/>
          </a:xfrm>
          <a:prstGeom prst="rtTriangle">
            <a:avLst/>
          </a:prstGeom>
          <a:blipFill>
            <a:blip r:embed="rId3"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rectángulo"/>
          <p:cNvSpPr/>
          <p:nvPr/>
        </p:nvSpPr>
        <p:spPr>
          <a:xfrm flipH="1">
            <a:off x="3643306" y="3714752"/>
            <a:ext cx="866780" cy="857232"/>
          </a:xfrm>
          <a:prstGeom prst="rtTriangle">
            <a:avLst/>
          </a:prstGeom>
          <a:blipFill>
            <a:blip r:embed="rId4"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rectángulo"/>
          <p:cNvSpPr/>
          <p:nvPr/>
        </p:nvSpPr>
        <p:spPr>
          <a:xfrm>
            <a:off x="4643438" y="4000528"/>
            <a:ext cx="928694" cy="857232"/>
          </a:xfrm>
          <a:prstGeom prst="rtTriangle">
            <a:avLst/>
          </a:prstGeom>
          <a:blipFill>
            <a:blip r:embed="rId3"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iángulo rectángulo"/>
          <p:cNvSpPr/>
          <p:nvPr/>
        </p:nvSpPr>
        <p:spPr>
          <a:xfrm flipH="1">
            <a:off x="3643306" y="4000528"/>
            <a:ext cx="866780" cy="857232"/>
          </a:xfrm>
          <a:prstGeom prst="rtTriangle">
            <a:avLst/>
          </a:prstGeom>
          <a:blipFill>
            <a:blip r:embed="rId4"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riángulo rectángulo"/>
          <p:cNvSpPr/>
          <p:nvPr/>
        </p:nvSpPr>
        <p:spPr>
          <a:xfrm>
            <a:off x="4643438" y="4286256"/>
            <a:ext cx="928694" cy="857232"/>
          </a:xfrm>
          <a:prstGeom prst="rtTriangle">
            <a:avLst/>
          </a:prstGeom>
          <a:blipFill>
            <a:blip r:embed="rId3"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riángulo rectángulo"/>
          <p:cNvSpPr/>
          <p:nvPr/>
        </p:nvSpPr>
        <p:spPr>
          <a:xfrm flipH="1">
            <a:off x="3643306" y="4286256"/>
            <a:ext cx="866780" cy="857232"/>
          </a:xfrm>
          <a:prstGeom prst="rtTriangle">
            <a:avLst/>
          </a:prstGeom>
          <a:blipFill>
            <a:blip r:embed="rId4"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riángulo rectángulo"/>
          <p:cNvSpPr/>
          <p:nvPr/>
        </p:nvSpPr>
        <p:spPr>
          <a:xfrm>
            <a:off x="4643438" y="4500570"/>
            <a:ext cx="928694" cy="857232"/>
          </a:xfrm>
          <a:prstGeom prst="rtTriangle">
            <a:avLst/>
          </a:prstGeom>
          <a:blipFill>
            <a:blip r:embed="rId3"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riángulo rectángulo"/>
          <p:cNvSpPr/>
          <p:nvPr/>
        </p:nvSpPr>
        <p:spPr>
          <a:xfrm flipH="1">
            <a:off x="3643306" y="4500570"/>
            <a:ext cx="866780" cy="857232"/>
          </a:xfrm>
          <a:prstGeom prst="rtTriangle">
            <a:avLst/>
          </a:prstGeom>
          <a:blipFill>
            <a:blip r:embed="rId4"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CuadroTexto"/>
          <p:cNvSpPr txBox="1"/>
          <p:nvPr/>
        </p:nvSpPr>
        <p:spPr>
          <a:xfrm>
            <a:off x="5357818" y="2071684"/>
            <a:ext cx="3786182" cy="1384995"/>
          </a:xfrm>
          <a:prstGeom prst="rect">
            <a:avLst/>
          </a:prstGeom>
          <a:noFill/>
        </p:spPr>
        <p:txBody>
          <a:bodyPr wrap="square" rtlCol="0">
            <a:spAutoFit/>
          </a:bodyPr>
          <a:lstStyle/>
          <a:p>
            <a:pPr algn="ctr"/>
            <a:r>
              <a:rPr lang="es-E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Aprovecha lo que tienes y no </a:t>
            </a:r>
          </a:p>
          <a:p>
            <a:pPr algn="ctr"/>
            <a:r>
              <a:rPr lang="es-E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lo pierdas nunca</a:t>
            </a:r>
            <a:endParaRPr lang="es-ES" sz="28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endParaRPr>
          </a:p>
        </p:txBody>
      </p:sp>
      <p:sp>
        <p:nvSpPr>
          <p:cNvPr id="40" name="39 Rectángulo"/>
          <p:cNvSpPr/>
          <p:nvPr/>
        </p:nvSpPr>
        <p:spPr>
          <a:xfrm>
            <a:off x="-214346" y="0"/>
            <a:ext cx="9715568" cy="5429270"/>
          </a:xfrm>
          <a:prstGeom prst="rect">
            <a:avLst/>
          </a:prstGeom>
          <a:blipFill>
            <a:blip r:embed="rId5">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0"/>
                                        </p:tgtEl>
                                        <p:attrNameLst>
                                          <p:attrName>style.opacity</p:attrName>
                                        </p:attrNameLst>
                                      </p:cBhvr>
                                      <p:to>
                                        <p:strVal val="0"/>
                                      </p:to>
                                    </p:set>
                                    <p:animEffect filter="image" prLst="opacity: 0">
                                      <p:cBhvr rctx="IE">
                                        <p:cTn id="7" dur="indefinite"/>
                                        <p:tgtEl>
                                          <p:spTgt spid="40"/>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ppt_x"/>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ppt_x"/>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ppt_x"/>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ppt_x"/>
                                          </p:val>
                                        </p:tav>
                                        <p:tav tm="100000">
                                          <p:val>
                                            <p:strVal val="#ppt_x"/>
                                          </p:val>
                                        </p:tav>
                                      </p:tavLst>
                                    </p:anim>
                                    <p:anim calcmode="lin" valueType="num">
                                      <p:cBhvr additive="base">
                                        <p:cTn id="83" dur="3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ppt_x"/>
                                          </p:val>
                                        </p:tav>
                                        <p:tav tm="100000">
                                          <p:val>
                                            <p:strVal val="#ppt_x"/>
                                          </p:val>
                                        </p:tav>
                                      </p:tavLst>
                                    </p:anim>
                                    <p:anim calcmode="lin" valueType="num">
                                      <p:cBhvr additive="base">
                                        <p:cTn id="87" dur="3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ppt_x"/>
                                          </p:val>
                                        </p:tav>
                                        <p:tav tm="100000">
                                          <p:val>
                                            <p:strVal val="#ppt_x"/>
                                          </p:val>
                                        </p:tav>
                                      </p:tavLst>
                                    </p:anim>
                                    <p:anim calcmode="lin" valueType="num">
                                      <p:cBhvr additive="base">
                                        <p:cTn id="91" dur="3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ppt_x"/>
                                          </p:val>
                                        </p:tav>
                                        <p:tav tm="100000">
                                          <p:val>
                                            <p:strVal val="#ppt_x"/>
                                          </p:val>
                                        </p:tav>
                                      </p:tavLst>
                                    </p:anim>
                                    <p:anim calcmode="lin" valueType="num">
                                      <p:cBhvr additive="base">
                                        <p:cTn id="95" dur="30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ppt_x"/>
                                          </p:val>
                                        </p:tav>
                                        <p:tav tm="100000">
                                          <p:val>
                                            <p:strVal val="#ppt_x"/>
                                          </p:val>
                                        </p:tav>
                                      </p:tavLst>
                                    </p:anim>
                                    <p:anim calcmode="lin" valueType="num">
                                      <p:cBhvr additive="base">
                                        <p:cTn id="99" dur="3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ppt_x"/>
                                          </p:val>
                                        </p:tav>
                                        <p:tav tm="100000">
                                          <p:val>
                                            <p:strVal val="#ppt_x"/>
                                          </p:val>
                                        </p:tav>
                                      </p:tavLst>
                                    </p:anim>
                                    <p:anim calcmode="lin" valueType="num">
                                      <p:cBhvr additive="base">
                                        <p:cTn id="103" dur="3000" fill="hold"/>
                                        <p:tgtEl>
                                          <p:spTgt spid="28"/>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3000" fill="hold"/>
                                        <p:tgtEl>
                                          <p:spTgt spid="29"/>
                                        </p:tgtEl>
                                        <p:attrNameLst>
                                          <p:attrName>ppt_x</p:attrName>
                                        </p:attrNameLst>
                                      </p:cBhvr>
                                      <p:tavLst>
                                        <p:tav tm="0">
                                          <p:val>
                                            <p:strVal val="#ppt_x"/>
                                          </p:val>
                                        </p:tav>
                                        <p:tav tm="100000">
                                          <p:val>
                                            <p:strVal val="#ppt_x"/>
                                          </p:val>
                                        </p:tav>
                                      </p:tavLst>
                                    </p:anim>
                                    <p:anim calcmode="lin" valueType="num">
                                      <p:cBhvr additive="base">
                                        <p:cTn id="107" dur="3000" fill="hold"/>
                                        <p:tgtEl>
                                          <p:spTgt spid="29"/>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3000" fill="hold"/>
                                        <p:tgtEl>
                                          <p:spTgt spid="30"/>
                                        </p:tgtEl>
                                        <p:attrNameLst>
                                          <p:attrName>ppt_x</p:attrName>
                                        </p:attrNameLst>
                                      </p:cBhvr>
                                      <p:tavLst>
                                        <p:tav tm="0">
                                          <p:val>
                                            <p:strVal val="#ppt_x"/>
                                          </p:val>
                                        </p:tav>
                                        <p:tav tm="100000">
                                          <p:val>
                                            <p:strVal val="#ppt_x"/>
                                          </p:val>
                                        </p:tav>
                                      </p:tavLst>
                                    </p:anim>
                                    <p:anim calcmode="lin" valueType="num">
                                      <p:cBhvr additive="base">
                                        <p:cTn id="111" dur="3000" fill="hold"/>
                                        <p:tgtEl>
                                          <p:spTgt spid="30"/>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3000" fill="hold"/>
                                        <p:tgtEl>
                                          <p:spTgt spid="31"/>
                                        </p:tgtEl>
                                        <p:attrNameLst>
                                          <p:attrName>ppt_x</p:attrName>
                                        </p:attrNameLst>
                                      </p:cBhvr>
                                      <p:tavLst>
                                        <p:tav tm="0">
                                          <p:val>
                                            <p:strVal val="#ppt_x"/>
                                          </p:val>
                                        </p:tav>
                                        <p:tav tm="100000">
                                          <p:val>
                                            <p:strVal val="#ppt_x"/>
                                          </p:val>
                                        </p:tav>
                                      </p:tavLst>
                                    </p:anim>
                                    <p:anim calcmode="lin" valueType="num">
                                      <p:cBhvr additive="base">
                                        <p:cTn id="115" dur="3000" fill="hold"/>
                                        <p:tgtEl>
                                          <p:spTgt spid="31"/>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ppt_x"/>
                                          </p:val>
                                        </p:tav>
                                        <p:tav tm="100000">
                                          <p:val>
                                            <p:strVal val="#ppt_x"/>
                                          </p:val>
                                        </p:tav>
                                      </p:tavLst>
                                    </p:anim>
                                    <p:anim calcmode="lin" valueType="num">
                                      <p:cBhvr additive="base">
                                        <p:cTn id="119" dur="3000" fill="hold"/>
                                        <p:tgtEl>
                                          <p:spTgt spid="32"/>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3000" fill="hold"/>
                                        <p:tgtEl>
                                          <p:spTgt spid="33"/>
                                        </p:tgtEl>
                                        <p:attrNameLst>
                                          <p:attrName>ppt_x</p:attrName>
                                        </p:attrNameLst>
                                      </p:cBhvr>
                                      <p:tavLst>
                                        <p:tav tm="0">
                                          <p:val>
                                            <p:strVal val="#ppt_x"/>
                                          </p:val>
                                        </p:tav>
                                        <p:tav tm="100000">
                                          <p:val>
                                            <p:strVal val="#ppt_x"/>
                                          </p:val>
                                        </p:tav>
                                      </p:tavLst>
                                    </p:anim>
                                    <p:anim calcmode="lin" valueType="num">
                                      <p:cBhvr additive="base">
                                        <p:cTn id="123" dur="3000" fill="hold"/>
                                        <p:tgtEl>
                                          <p:spTgt spid="33"/>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3000" fill="hold"/>
                                        <p:tgtEl>
                                          <p:spTgt spid="34"/>
                                        </p:tgtEl>
                                        <p:attrNameLst>
                                          <p:attrName>ppt_x</p:attrName>
                                        </p:attrNameLst>
                                      </p:cBhvr>
                                      <p:tavLst>
                                        <p:tav tm="0">
                                          <p:val>
                                            <p:strVal val="#ppt_x"/>
                                          </p:val>
                                        </p:tav>
                                        <p:tav tm="100000">
                                          <p:val>
                                            <p:strVal val="#ppt_x"/>
                                          </p:val>
                                        </p:tav>
                                      </p:tavLst>
                                    </p:anim>
                                    <p:anim calcmode="lin" valueType="num">
                                      <p:cBhvr additive="base">
                                        <p:cTn id="127" dur="3000" fill="hold"/>
                                        <p:tgtEl>
                                          <p:spTgt spid="34"/>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additive="base">
                                        <p:cTn id="130" dur="3000" fill="hold"/>
                                        <p:tgtEl>
                                          <p:spTgt spid="35"/>
                                        </p:tgtEl>
                                        <p:attrNameLst>
                                          <p:attrName>ppt_x</p:attrName>
                                        </p:attrNameLst>
                                      </p:cBhvr>
                                      <p:tavLst>
                                        <p:tav tm="0">
                                          <p:val>
                                            <p:strVal val="#ppt_x"/>
                                          </p:val>
                                        </p:tav>
                                        <p:tav tm="100000">
                                          <p:val>
                                            <p:strVal val="#ppt_x"/>
                                          </p:val>
                                        </p:tav>
                                      </p:tavLst>
                                    </p:anim>
                                    <p:anim calcmode="lin" valueType="num">
                                      <p:cBhvr additive="base">
                                        <p:cTn id="131" dur="3000" fill="hold"/>
                                        <p:tgtEl>
                                          <p:spTgt spid="35"/>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additive="base">
                                        <p:cTn id="134" dur="3000" fill="hold"/>
                                        <p:tgtEl>
                                          <p:spTgt spid="36"/>
                                        </p:tgtEl>
                                        <p:attrNameLst>
                                          <p:attrName>ppt_x</p:attrName>
                                        </p:attrNameLst>
                                      </p:cBhvr>
                                      <p:tavLst>
                                        <p:tav tm="0">
                                          <p:val>
                                            <p:strVal val="#ppt_x"/>
                                          </p:val>
                                        </p:tav>
                                        <p:tav tm="100000">
                                          <p:val>
                                            <p:strVal val="#ppt_x"/>
                                          </p:val>
                                        </p:tav>
                                      </p:tavLst>
                                    </p:anim>
                                    <p:anim calcmode="lin" valueType="num">
                                      <p:cBhvr additive="base">
                                        <p:cTn id="135" dur="3000" fill="hold"/>
                                        <p:tgtEl>
                                          <p:spTgt spid="36"/>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37"/>
                                        </p:tgtEl>
                                        <p:attrNameLst>
                                          <p:attrName>style.visibility</p:attrName>
                                        </p:attrNameLst>
                                      </p:cBhvr>
                                      <p:to>
                                        <p:strVal val="visible"/>
                                      </p:to>
                                    </p:set>
                                    <p:anim calcmode="lin" valueType="num">
                                      <p:cBhvr additive="base">
                                        <p:cTn id="138" dur="3000" fill="hold"/>
                                        <p:tgtEl>
                                          <p:spTgt spid="37"/>
                                        </p:tgtEl>
                                        <p:attrNameLst>
                                          <p:attrName>ppt_x</p:attrName>
                                        </p:attrNameLst>
                                      </p:cBhvr>
                                      <p:tavLst>
                                        <p:tav tm="0">
                                          <p:val>
                                            <p:strVal val="#ppt_x"/>
                                          </p:val>
                                        </p:tav>
                                        <p:tav tm="100000">
                                          <p:val>
                                            <p:strVal val="#ppt_x"/>
                                          </p:val>
                                        </p:tav>
                                      </p:tavLst>
                                    </p:anim>
                                    <p:anim calcmode="lin" valueType="num">
                                      <p:cBhvr additive="base">
                                        <p:cTn id="139" dur="3000" fill="hold"/>
                                        <p:tgtEl>
                                          <p:spTgt spid="37"/>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38"/>
                                        </p:tgtEl>
                                        <p:attrNameLst>
                                          <p:attrName>style.visibility</p:attrName>
                                        </p:attrNameLst>
                                      </p:cBhvr>
                                      <p:to>
                                        <p:strVal val="visible"/>
                                      </p:to>
                                    </p:set>
                                    <p:anim calcmode="lin" valueType="num">
                                      <p:cBhvr additive="base">
                                        <p:cTn id="142" dur="3000" fill="hold"/>
                                        <p:tgtEl>
                                          <p:spTgt spid="38"/>
                                        </p:tgtEl>
                                        <p:attrNameLst>
                                          <p:attrName>ppt_x</p:attrName>
                                        </p:attrNameLst>
                                      </p:cBhvr>
                                      <p:tavLst>
                                        <p:tav tm="0">
                                          <p:val>
                                            <p:strVal val="#ppt_x"/>
                                          </p:val>
                                        </p:tav>
                                        <p:tav tm="100000">
                                          <p:val>
                                            <p:strVal val="#ppt_x"/>
                                          </p:val>
                                        </p:tav>
                                      </p:tavLst>
                                    </p:anim>
                                    <p:anim calcmode="lin" valueType="num">
                                      <p:cBhvr additive="base">
                                        <p:cTn id="143" dur="3000" fill="hold"/>
                                        <p:tgtEl>
                                          <p:spTgt spid="38"/>
                                        </p:tgtEl>
                                        <p:attrNameLst>
                                          <p:attrName>ppt_y</p:attrName>
                                        </p:attrNameLst>
                                      </p:cBhvr>
                                      <p:tavLst>
                                        <p:tav tm="0">
                                          <p:val>
                                            <p:strVal val="1+#ppt_h/2"/>
                                          </p:val>
                                        </p:tav>
                                        <p:tav tm="100000">
                                          <p:val>
                                            <p:strVal val="#ppt_y"/>
                                          </p:val>
                                        </p:tav>
                                      </p:tavLst>
                                    </p:anim>
                                  </p:childTnLst>
                                </p:cTn>
                              </p:par>
                              <p:par>
                                <p:cTn id="144" presetID="8" presetClass="emph" presetSubtype="0" fill="hold" grpId="1" nodeType="withEffect">
                                  <p:stCondLst>
                                    <p:cond delay="0"/>
                                  </p:stCondLst>
                                  <p:childTnLst>
                                    <p:animRot by="21600000">
                                      <p:cBhvr>
                                        <p:cTn id="145" dur="3000" fill="hold"/>
                                        <p:tgtEl>
                                          <p:spTgt spid="6"/>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8"/>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0"/>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2"/>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14"/>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16"/>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18"/>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0"/>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22"/>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4"/>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6"/>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28"/>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30"/>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32"/>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34"/>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36"/>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38"/>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5"/>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7"/>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9"/>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11"/>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13"/>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15"/>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17"/>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19"/>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21"/>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23"/>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25"/>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27"/>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29"/>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31"/>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33"/>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35"/>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37"/>
                                        </p:tgtEl>
                                        <p:attrNameLst>
                                          <p:attrName>r</p:attrName>
                                        </p:attrNameLst>
                                      </p:cBhvr>
                                    </p:animRot>
                                  </p:childTnLst>
                                </p:cTn>
                              </p:par>
                            </p:childTnLst>
                          </p:cTn>
                        </p:par>
                        <p:par>
                          <p:cTn id="212" fill="hold">
                            <p:stCondLst>
                              <p:cond delay="3000"/>
                            </p:stCondLst>
                            <p:childTnLst>
                              <p:par>
                                <p:cTn id="213" presetID="2" presetClass="exit" presetSubtype="2" fill="hold" grpId="2" nodeType="afterEffect">
                                  <p:stCondLst>
                                    <p:cond delay="0"/>
                                  </p:stCondLst>
                                  <p:childTnLst>
                                    <p:anim calcmode="lin" valueType="num">
                                      <p:cBhvr additive="base">
                                        <p:cTn id="214" dur="3000"/>
                                        <p:tgtEl>
                                          <p:spTgt spid="6"/>
                                        </p:tgtEl>
                                        <p:attrNameLst>
                                          <p:attrName>ppt_x</p:attrName>
                                        </p:attrNameLst>
                                      </p:cBhvr>
                                      <p:tavLst>
                                        <p:tav tm="0">
                                          <p:val>
                                            <p:strVal val="ppt_x"/>
                                          </p:val>
                                        </p:tav>
                                        <p:tav tm="100000">
                                          <p:val>
                                            <p:strVal val="1+ppt_w/2"/>
                                          </p:val>
                                        </p:tav>
                                      </p:tavLst>
                                    </p:anim>
                                    <p:anim calcmode="lin" valueType="num">
                                      <p:cBhvr additive="base">
                                        <p:cTn id="215" dur="3000"/>
                                        <p:tgtEl>
                                          <p:spTgt spid="6"/>
                                        </p:tgtEl>
                                        <p:attrNameLst>
                                          <p:attrName>ppt_y</p:attrName>
                                        </p:attrNameLst>
                                      </p:cBhvr>
                                      <p:tavLst>
                                        <p:tav tm="0">
                                          <p:val>
                                            <p:strVal val="ppt_y"/>
                                          </p:val>
                                        </p:tav>
                                        <p:tav tm="100000">
                                          <p:val>
                                            <p:strVal val="ppt_y"/>
                                          </p:val>
                                        </p:tav>
                                      </p:tavLst>
                                    </p:anim>
                                    <p:set>
                                      <p:cBhvr>
                                        <p:cTn id="216" dur="1" fill="hold">
                                          <p:stCondLst>
                                            <p:cond delay="2999"/>
                                          </p:stCondLst>
                                        </p:cTn>
                                        <p:tgtEl>
                                          <p:spTgt spid="6"/>
                                        </p:tgtEl>
                                        <p:attrNameLst>
                                          <p:attrName>style.visibility</p:attrName>
                                        </p:attrNameLst>
                                      </p:cBhvr>
                                      <p:to>
                                        <p:strVal val="hidden"/>
                                      </p:to>
                                    </p:set>
                                  </p:childTnLst>
                                </p:cTn>
                              </p:par>
                              <p:par>
                                <p:cTn id="217" presetID="2" presetClass="exit" presetSubtype="2" fill="hold" grpId="2" nodeType="withEffect">
                                  <p:stCondLst>
                                    <p:cond delay="0"/>
                                  </p:stCondLst>
                                  <p:childTnLst>
                                    <p:anim calcmode="lin" valueType="num">
                                      <p:cBhvr additive="base">
                                        <p:cTn id="218" dur="3000"/>
                                        <p:tgtEl>
                                          <p:spTgt spid="8"/>
                                        </p:tgtEl>
                                        <p:attrNameLst>
                                          <p:attrName>ppt_x</p:attrName>
                                        </p:attrNameLst>
                                      </p:cBhvr>
                                      <p:tavLst>
                                        <p:tav tm="0">
                                          <p:val>
                                            <p:strVal val="ppt_x"/>
                                          </p:val>
                                        </p:tav>
                                        <p:tav tm="100000">
                                          <p:val>
                                            <p:strVal val="1+ppt_w/2"/>
                                          </p:val>
                                        </p:tav>
                                      </p:tavLst>
                                    </p:anim>
                                    <p:anim calcmode="lin" valueType="num">
                                      <p:cBhvr additive="base">
                                        <p:cTn id="219" dur="3000"/>
                                        <p:tgtEl>
                                          <p:spTgt spid="8"/>
                                        </p:tgtEl>
                                        <p:attrNameLst>
                                          <p:attrName>ppt_y</p:attrName>
                                        </p:attrNameLst>
                                      </p:cBhvr>
                                      <p:tavLst>
                                        <p:tav tm="0">
                                          <p:val>
                                            <p:strVal val="ppt_y"/>
                                          </p:val>
                                        </p:tav>
                                        <p:tav tm="100000">
                                          <p:val>
                                            <p:strVal val="ppt_y"/>
                                          </p:val>
                                        </p:tav>
                                      </p:tavLst>
                                    </p:anim>
                                    <p:set>
                                      <p:cBhvr>
                                        <p:cTn id="220" dur="1" fill="hold">
                                          <p:stCondLst>
                                            <p:cond delay="2999"/>
                                          </p:stCondLst>
                                        </p:cTn>
                                        <p:tgtEl>
                                          <p:spTgt spid="8"/>
                                        </p:tgtEl>
                                        <p:attrNameLst>
                                          <p:attrName>style.visibility</p:attrName>
                                        </p:attrNameLst>
                                      </p:cBhvr>
                                      <p:to>
                                        <p:strVal val="hidden"/>
                                      </p:to>
                                    </p:set>
                                  </p:childTnLst>
                                </p:cTn>
                              </p:par>
                              <p:par>
                                <p:cTn id="221" presetID="2" presetClass="exit" presetSubtype="2" fill="hold" grpId="2" nodeType="withEffect">
                                  <p:stCondLst>
                                    <p:cond delay="0"/>
                                  </p:stCondLst>
                                  <p:childTnLst>
                                    <p:anim calcmode="lin" valueType="num">
                                      <p:cBhvr additive="base">
                                        <p:cTn id="222" dur="3000"/>
                                        <p:tgtEl>
                                          <p:spTgt spid="10"/>
                                        </p:tgtEl>
                                        <p:attrNameLst>
                                          <p:attrName>ppt_x</p:attrName>
                                        </p:attrNameLst>
                                      </p:cBhvr>
                                      <p:tavLst>
                                        <p:tav tm="0">
                                          <p:val>
                                            <p:strVal val="ppt_x"/>
                                          </p:val>
                                        </p:tav>
                                        <p:tav tm="100000">
                                          <p:val>
                                            <p:strVal val="1+ppt_w/2"/>
                                          </p:val>
                                        </p:tav>
                                      </p:tavLst>
                                    </p:anim>
                                    <p:anim calcmode="lin" valueType="num">
                                      <p:cBhvr additive="base">
                                        <p:cTn id="223" dur="3000"/>
                                        <p:tgtEl>
                                          <p:spTgt spid="10"/>
                                        </p:tgtEl>
                                        <p:attrNameLst>
                                          <p:attrName>ppt_y</p:attrName>
                                        </p:attrNameLst>
                                      </p:cBhvr>
                                      <p:tavLst>
                                        <p:tav tm="0">
                                          <p:val>
                                            <p:strVal val="ppt_y"/>
                                          </p:val>
                                        </p:tav>
                                        <p:tav tm="100000">
                                          <p:val>
                                            <p:strVal val="ppt_y"/>
                                          </p:val>
                                        </p:tav>
                                      </p:tavLst>
                                    </p:anim>
                                    <p:set>
                                      <p:cBhvr>
                                        <p:cTn id="224" dur="1" fill="hold">
                                          <p:stCondLst>
                                            <p:cond delay="2999"/>
                                          </p:stCondLst>
                                        </p:cTn>
                                        <p:tgtEl>
                                          <p:spTgt spid="10"/>
                                        </p:tgtEl>
                                        <p:attrNameLst>
                                          <p:attrName>style.visibility</p:attrName>
                                        </p:attrNameLst>
                                      </p:cBhvr>
                                      <p:to>
                                        <p:strVal val="hidden"/>
                                      </p:to>
                                    </p:set>
                                  </p:childTnLst>
                                </p:cTn>
                              </p:par>
                              <p:par>
                                <p:cTn id="225" presetID="2" presetClass="exit" presetSubtype="2" fill="hold" grpId="2" nodeType="withEffect">
                                  <p:stCondLst>
                                    <p:cond delay="0"/>
                                  </p:stCondLst>
                                  <p:childTnLst>
                                    <p:anim calcmode="lin" valueType="num">
                                      <p:cBhvr additive="base">
                                        <p:cTn id="226" dur="3000"/>
                                        <p:tgtEl>
                                          <p:spTgt spid="12"/>
                                        </p:tgtEl>
                                        <p:attrNameLst>
                                          <p:attrName>ppt_x</p:attrName>
                                        </p:attrNameLst>
                                      </p:cBhvr>
                                      <p:tavLst>
                                        <p:tav tm="0">
                                          <p:val>
                                            <p:strVal val="ppt_x"/>
                                          </p:val>
                                        </p:tav>
                                        <p:tav tm="100000">
                                          <p:val>
                                            <p:strVal val="1+ppt_w/2"/>
                                          </p:val>
                                        </p:tav>
                                      </p:tavLst>
                                    </p:anim>
                                    <p:anim calcmode="lin" valueType="num">
                                      <p:cBhvr additive="base">
                                        <p:cTn id="227" dur="3000"/>
                                        <p:tgtEl>
                                          <p:spTgt spid="12"/>
                                        </p:tgtEl>
                                        <p:attrNameLst>
                                          <p:attrName>ppt_y</p:attrName>
                                        </p:attrNameLst>
                                      </p:cBhvr>
                                      <p:tavLst>
                                        <p:tav tm="0">
                                          <p:val>
                                            <p:strVal val="ppt_y"/>
                                          </p:val>
                                        </p:tav>
                                        <p:tav tm="100000">
                                          <p:val>
                                            <p:strVal val="ppt_y"/>
                                          </p:val>
                                        </p:tav>
                                      </p:tavLst>
                                    </p:anim>
                                    <p:set>
                                      <p:cBhvr>
                                        <p:cTn id="228" dur="1" fill="hold">
                                          <p:stCondLst>
                                            <p:cond delay="2999"/>
                                          </p:stCondLst>
                                        </p:cTn>
                                        <p:tgtEl>
                                          <p:spTgt spid="12"/>
                                        </p:tgtEl>
                                        <p:attrNameLst>
                                          <p:attrName>style.visibility</p:attrName>
                                        </p:attrNameLst>
                                      </p:cBhvr>
                                      <p:to>
                                        <p:strVal val="hidden"/>
                                      </p:to>
                                    </p:set>
                                  </p:childTnLst>
                                </p:cTn>
                              </p:par>
                              <p:par>
                                <p:cTn id="229" presetID="2" presetClass="exit" presetSubtype="2" fill="hold" grpId="2" nodeType="withEffect">
                                  <p:stCondLst>
                                    <p:cond delay="0"/>
                                  </p:stCondLst>
                                  <p:childTnLst>
                                    <p:anim calcmode="lin" valueType="num">
                                      <p:cBhvr additive="base">
                                        <p:cTn id="230" dur="3000"/>
                                        <p:tgtEl>
                                          <p:spTgt spid="14"/>
                                        </p:tgtEl>
                                        <p:attrNameLst>
                                          <p:attrName>ppt_x</p:attrName>
                                        </p:attrNameLst>
                                      </p:cBhvr>
                                      <p:tavLst>
                                        <p:tav tm="0">
                                          <p:val>
                                            <p:strVal val="ppt_x"/>
                                          </p:val>
                                        </p:tav>
                                        <p:tav tm="100000">
                                          <p:val>
                                            <p:strVal val="1+ppt_w/2"/>
                                          </p:val>
                                        </p:tav>
                                      </p:tavLst>
                                    </p:anim>
                                    <p:anim calcmode="lin" valueType="num">
                                      <p:cBhvr additive="base">
                                        <p:cTn id="231" dur="3000"/>
                                        <p:tgtEl>
                                          <p:spTgt spid="14"/>
                                        </p:tgtEl>
                                        <p:attrNameLst>
                                          <p:attrName>ppt_y</p:attrName>
                                        </p:attrNameLst>
                                      </p:cBhvr>
                                      <p:tavLst>
                                        <p:tav tm="0">
                                          <p:val>
                                            <p:strVal val="ppt_y"/>
                                          </p:val>
                                        </p:tav>
                                        <p:tav tm="100000">
                                          <p:val>
                                            <p:strVal val="ppt_y"/>
                                          </p:val>
                                        </p:tav>
                                      </p:tavLst>
                                    </p:anim>
                                    <p:set>
                                      <p:cBhvr>
                                        <p:cTn id="232" dur="1" fill="hold">
                                          <p:stCondLst>
                                            <p:cond delay="2999"/>
                                          </p:stCondLst>
                                        </p:cTn>
                                        <p:tgtEl>
                                          <p:spTgt spid="14"/>
                                        </p:tgtEl>
                                        <p:attrNameLst>
                                          <p:attrName>style.visibility</p:attrName>
                                        </p:attrNameLst>
                                      </p:cBhvr>
                                      <p:to>
                                        <p:strVal val="hidden"/>
                                      </p:to>
                                    </p:set>
                                  </p:childTnLst>
                                </p:cTn>
                              </p:par>
                              <p:par>
                                <p:cTn id="233" presetID="2" presetClass="exit" presetSubtype="2" fill="hold" grpId="2" nodeType="withEffect">
                                  <p:stCondLst>
                                    <p:cond delay="0"/>
                                  </p:stCondLst>
                                  <p:childTnLst>
                                    <p:anim calcmode="lin" valueType="num">
                                      <p:cBhvr additive="base">
                                        <p:cTn id="234" dur="3000"/>
                                        <p:tgtEl>
                                          <p:spTgt spid="16"/>
                                        </p:tgtEl>
                                        <p:attrNameLst>
                                          <p:attrName>ppt_x</p:attrName>
                                        </p:attrNameLst>
                                      </p:cBhvr>
                                      <p:tavLst>
                                        <p:tav tm="0">
                                          <p:val>
                                            <p:strVal val="ppt_x"/>
                                          </p:val>
                                        </p:tav>
                                        <p:tav tm="100000">
                                          <p:val>
                                            <p:strVal val="1+ppt_w/2"/>
                                          </p:val>
                                        </p:tav>
                                      </p:tavLst>
                                    </p:anim>
                                    <p:anim calcmode="lin" valueType="num">
                                      <p:cBhvr additive="base">
                                        <p:cTn id="235" dur="3000"/>
                                        <p:tgtEl>
                                          <p:spTgt spid="16"/>
                                        </p:tgtEl>
                                        <p:attrNameLst>
                                          <p:attrName>ppt_y</p:attrName>
                                        </p:attrNameLst>
                                      </p:cBhvr>
                                      <p:tavLst>
                                        <p:tav tm="0">
                                          <p:val>
                                            <p:strVal val="ppt_y"/>
                                          </p:val>
                                        </p:tav>
                                        <p:tav tm="100000">
                                          <p:val>
                                            <p:strVal val="ppt_y"/>
                                          </p:val>
                                        </p:tav>
                                      </p:tavLst>
                                    </p:anim>
                                    <p:set>
                                      <p:cBhvr>
                                        <p:cTn id="236" dur="1" fill="hold">
                                          <p:stCondLst>
                                            <p:cond delay="2999"/>
                                          </p:stCondLst>
                                        </p:cTn>
                                        <p:tgtEl>
                                          <p:spTgt spid="16"/>
                                        </p:tgtEl>
                                        <p:attrNameLst>
                                          <p:attrName>style.visibility</p:attrName>
                                        </p:attrNameLst>
                                      </p:cBhvr>
                                      <p:to>
                                        <p:strVal val="hidden"/>
                                      </p:to>
                                    </p:set>
                                  </p:childTnLst>
                                </p:cTn>
                              </p:par>
                              <p:par>
                                <p:cTn id="237" presetID="2" presetClass="exit" presetSubtype="2" fill="hold" grpId="2" nodeType="withEffect">
                                  <p:stCondLst>
                                    <p:cond delay="0"/>
                                  </p:stCondLst>
                                  <p:childTnLst>
                                    <p:anim calcmode="lin" valueType="num">
                                      <p:cBhvr additive="base">
                                        <p:cTn id="238" dur="3000"/>
                                        <p:tgtEl>
                                          <p:spTgt spid="18"/>
                                        </p:tgtEl>
                                        <p:attrNameLst>
                                          <p:attrName>ppt_x</p:attrName>
                                        </p:attrNameLst>
                                      </p:cBhvr>
                                      <p:tavLst>
                                        <p:tav tm="0">
                                          <p:val>
                                            <p:strVal val="ppt_x"/>
                                          </p:val>
                                        </p:tav>
                                        <p:tav tm="100000">
                                          <p:val>
                                            <p:strVal val="1+ppt_w/2"/>
                                          </p:val>
                                        </p:tav>
                                      </p:tavLst>
                                    </p:anim>
                                    <p:anim calcmode="lin" valueType="num">
                                      <p:cBhvr additive="base">
                                        <p:cTn id="239" dur="3000"/>
                                        <p:tgtEl>
                                          <p:spTgt spid="18"/>
                                        </p:tgtEl>
                                        <p:attrNameLst>
                                          <p:attrName>ppt_y</p:attrName>
                                        </p:attrNameLst>
                                      </p:cBhvr>
                                      <p:tavLst>
                                        <p:tav tm="0">
                                          <p:val>
                                            <p:strVal val="ppt_y"/>
                                          </p:val>
                                        </p:tav>
                                        <p:tav tm="100000">
                                          <p:val>
                                            <p:strVal val="ppt_y"/>
                                          </p:val>
                                        </p:tav>
                                      </p:tavLst>
                                    </p:anim>
                                    <p:set>
                                      <p:cBhvr>
                                        <p:cTn id="240" dur="1" fill="hold">
                                          <p:stCondLst>
                                            <p:cond delay="2999"/>
                                          </p:stCondLst>
                                        </p:cTn>
                                        <p:tgtEl>
                                          <p:spTgt spid="18"/>
                                        </p:tgtEl>
                                        <p:attrNameLst>
                                          <p:attrName>style.visibility</p:attrName>
                                        </p:attrNameLst>
                                      </p:cBhvr>
                                      <p:to>
                                        <p:strVal val="hidden"/>
                                      </p:to>
                                    </p:set>
                                  </p:childTnLst>
                                </p:cTn>
                              </p:par>
                              <p:par>
                                <p:cTn id="241" presetID="2" presetClass="exit" presetSubtype="2" fill="hold" grpId="2" nodeType="withEffect">
                                  <p:stCondLst>
                                    <p:cond delay="0"/>
                                  </p:stCondLst>
                                  <p:childTnLst>
                                    <p:anim calcmode="lin" valueType="num">
                                      <p:cBhvr additive="base">
                                        <p:cTn id="242" dur="3000"/>
                                        <p:tgtEl>
                                          <p:spTgt spid="20"/>
                                        </p:tgtEl>
                                        <p:attrNameLst>
                                          <p:attrName>ppt_x</p:attrName>
                                        </p:attrNameLst>
                                      </p:cBhvr>
                                      <p:tavLst>
                                        <p:tav tm="0">
                                          <p:val>
                                            <p:strVal val="ppt_x"/>
                                          </p:val>
                                        </p:tav>
                                        <p:tav tm="100000">
                                          <p:val>
                                            <p:strVal val="1+ppt_w/2"/>
                                          </p:val>
                                        </p:tav>
                                      </p:tavLst>
                                    </p:anim>
                                    <p:anim calcmode="lin" valueType="num">
                                      <p:cBhvr additive="base">
                                        <p:cTn id="243" dur="3000"/>
                                        <p:tgtEl>
                                          <p:spTgt spid="20"/>
                                        </p:tgtEl>
                                        <p:attrNameLst>
                                          <p:attrName>ppt_y</p:attrName>
                                        </p:attrNameLst>
                                      </p:cBhvr>
                                      <p:tavLst>
                                        <p:tav tm="0">
                                          <p:val>
                                            <p:strVal val="ppt_y"/>
                                          </p:val>
                                        </p:tav>
                                        <p:tav tm="100000">
                                          <p:val>
                                            <p:strVal val="ppt_y"/>
                                          </p:val>
                                        </p:tav>
                                      </p:tavLst>
                                    </p:anim>
                                    <p:set>
                                      <p:cBhvr>
                                        <p:cTn id="244" dur="1" fill="hold">
                                          <p:stCondLst>
                                            <p:cond delay="2999"/>
                                          </p:stCondLst>
                                        </p:cTn>
                                        <p:tgtEl>
                                          <p:spTgt spid="20"/>
                                        </p:tgtEl>
                                        <p:attrNameLst>
                                          <p:attrName>style.visibility</p:attrName>
                                        </p:attrNameLst>
                                      </p:cBhvr>
                                      <p:to>
                                        <p:strVal val="hidden"/>
                                      </p:to>
                                    </p:set>
                                  </p:childTnLst>
                                </p:cTn>
                              </p:par>
                              <p:par>
                                <p:cTn id="245" presetID="2" presetClass="exit" presetSubtype="2" fill="hold" grpId="2" nodeType="withEffect">
                                  <p:stCondLst>
                                    <p:cond delay="0"/>
                                  </p:stCondLst>
                                  <p:childTnLst>
                                    <p:anim calcmode="lin" valueType="num">
                                      <p:cBhvr additive="base">
                                        <p:cTn id="246" dur="3000"/>
                                        <p:tgtEl>
                                          <p:spTgt spid="22"/>
                                        </p:tgtEl>
                                        <p:attrNameLst>
                                          <p:attrName>ppt_x</p:attrName>
                                        </p:attrNameLst>
                                      </p:cBhvr>
                                      <p:tavLst>
                                        <p:tav tm="0">
                                          <p:val>
                                            <p:strVal val="ppt_x"/>
                                          </p:val>
                                        </p:tav>
                                        <p:tav tm="100000">
                                          <p:val>
                                            <p:strVal val="1+ppt_w/2"/>
                                          </p:val>
                                        </p:tav>
                                      </p:tavLst>
                                    </p:anim>
                                    <p:anim calcmode="lin" valueType="num">
                                      <p:cBhvr additive="base">
                                        <p:cTn id="247" dur="3000"/>
                                        <p:tgtEl>
                                          <p:spTgt spid="22"/>
                                        </p:tgtEl>
                                        <p:attrNameLst>
                                          <p:attrName>ppt_y</p:attrName>
                                        </p:attrNameLst>
                                      </p:cBhvr>
                                      <p:tavLst>
                                        <p:tav tm="0">
                                          <p:val>
                                            <p:strVal val="ppt_y"/>
                                          </p:val>
                                        </p:tav>
                                        <p:tav tm="100000">
                                          <p:val>
                                            <p:strVal val="ppt_y"/>
                                          </p:val>
                                        </p:tav>
                                      </p:tavLst>
                                    </p:anim>
                                    <p:set>
                                      <p:cBhvr>
                                        <p:cTn id="248" dur="1" fill="hold">
                                          <p:stCondLst>
                                            <p:cond delay="2999"/>
                                          </p:stCondLst>
                                        </p:cTn>
                                        <p:tgtEl>
                                          <p:spTgt spid="22"/>
                                        </p:tgtEl>
                                        <p:attrNameLst>
                                          <p:attrName>style.visibility</p:attrName>
                                        </p:attrNameLst>
                                      </p:cBhvr>
                                      <p:to>
                                        <p:strVal val="hidden"/>
                                      </p:to>
                                    </p:set>
                                  </p:childTnLst>
                                </p:cTn>
                              </p:par>
                              <p:par>
                                <p:cTn id="249" presetID="2" presetClass="exit" presetSubtype="2" fill="hold" grpId="2" nodeType="withEffect">
                                  <p:stCondLst>
                                    <p:cond delay="0"/>
                                  </p:stCondLst>
                                  <p:childTnLst>
                                    <p:anim calcmode="lin" valueType="num">
                                      <p:cBhvr additive="base">
                                        <p:cTn id="250" dur="3000"/>
                                        <p:tgtEl>
                                          <p:spTgt spid="24"/>
                                        </p:tgtEl>
                                        <p:attrNameLst>
                                          <p:attrName>ppt_x</p:attrName>
                                        </p:attrNameLst>
                                      </p:cBhvr>
                                      <p:tavLst>
                                        <p:tav tm="0">
                                          <p:val>
                                            <p:strVal val="ppt_x"/>
                                          </p:val>
                                        </p:tav>
                                        <p:tav tm="100000">
                                          <p:val>
                                            <p:strVal val="1+ppt_w/2"/>
                                          </p:val>
                                        </p:tav>
                                      </p:tavLst>
                                    </p:anim>
                                    <p:anim calcmode="lin" valueType="num">
                                      <p:cBhvr additive="base">
                                        <p:cTn id="251" dur="3000"/>
                                        <p:tgtEl>
                                          <p:spTgt spid="24"/>
                                        </p:tgtEl>
                                        <p:attrNameLst>
                                          <p:attrName>ppt_y</p:attrName>
                                        </p:attrNameLst>
                                      </p:cBhvr>
                                      <p:tavLst>
                                        <p:tav tm="0">
                                          <p:val>
                                            <p:strVal val="ppt_y"/>
                                          </p:val>
                                        </p:tav>
                                        <p:tav tm="100000">
                                          <p:val>
                                            <p:strVal val="ppt_y"/>
                                          </p:val>
                                        </p:tav>
                                      </p:tavLst>
                                    </p:anim>
                                    <p:set>
                                      <p:cBhvr>
                                        <p:cTn id="252" dur="1" fill="hold">
                                          <p:stCondLst>
                                            <p:cond delay="2999"/>
                                          </p:stCondLst>
                                        </p:cTn>
                                        <p:tgtEl>
                                          <p:spTgt spid="24"/>
                                        </p:tgtEl>
                                        <p:attrNameLst>
                                          <p:attrName>style.visibility</p:attrName>
                                        </p:attrNameLst>
                                      </p:cBhvr>
                                      <p:to>
                                        <p:strVal val="hidden"/>
                                      </p:to>
                                    </p:set>
                                  </p:childTnLst>
                                </p:cTn>
                              </p:par>
                              <p:par>
                                <p:cTn id="253" presetID="2" presetClass="exit" presetSubtype="2" fill="hold" grpId="2" nodeType="withEffect">
                                  <p:stCondLst>
                                    <p:cond delay="0"/>
                                  </p:stCondLst>
                                  <p:childTnLst>
                                    <p:anim calcmode="lin" valueType="num">
                                      <p:cBhvr additive="base">
                                        <p:cTn id="254" dur="3000"/>
                                        <p:tgtEl>
                                          <p:spTgt spid="26"/>
                                        </p:tgtEl>
                                        <p:attrNameLst>
                                          <p:attrName>ppt_x</p:attrName>
                                        </p:attrNameLst>
                                      </p:cBhvr>
                                      <p:tavLst>
                                        <p:tav tm="0">
                                          <p:val>
                                            <p:strVal val="ppt_x"/>
                                          </p:val>
                                        </p:tav>
                                        <p:tav tm="100000">
                                          <p:val>
                                            <p:strVal val="1+ppt_w/2"/>
                                          </p:val>
                                        </p:tav>
                                      </p:tavLst>
                                    </p:anim>
                                    <p:anim calcmode="lin" valueType="num">
                                      <p:cBhvr additive="base">
                                        <p:cTn id="255" dur="3000"/>
                                        <p:tgtEl>
                                          <p:spTgt spid="26"/>
                                        </p:tgtEl>
                                        <p:attrNameLst>
                                          <p:attrName>ppt_y</p:attrName>
                                        </p:attrNameLst>
                                      </p:cBhvr>
                                      <p:tavLst>
                                        <p:tav tm="0">
                                          <p:val>
                                            <p:strVal val="ppt_y"/>
                                          </p:val>
                                        </p:tav>
                                        <p:tav tm="100000">
                                          <p:val>
                                            <p:strVal val="ppt_y"/>
                                          </p:val>
                                        </p:tav>
                                      </p:tavLst>
                                    </p:anim>
                                    <p:set>
                                      <p:cBhvr>
                                        <p:cTn id="256" dur="1" fill="hold">
                                          <p:stCondLst>
                                            <p:cond delay="2999"/>
                                          </p:stCondLst>
                                        </p:cTn>
                                        <p:tgtEl>
                                          <p:spTgt spid="26"/>
                                        </p:tgtEl>
                                        <p:attrNameLst>
                                          <p:attrName>style.visibility</p:attrName>
                                        </p:attrNameLst>
                                      </p:cBhvr>
                                      <p:to>
                                        <p:strVal val="hidden"/>
                                      </p:to>
                                    </p:set>
                                  </p:childTnLst>
                                </p:cTn>
                              </p:par>
                              <p:par>
                                <p:cTn id="257" presetID="2" presetClass="exit" presetSubtype="2" fill="hold" grpId="2" nodeType="withEffect">
                                  <p:stCondLst>
                                    <p:cond delay="0"/>
                                  </p:stCondLst>
                                  <p:childTnLst>
                                    <p:anim calcmode="lin" valueType="num">
                                      <p:cBhvr additive="base">
                                        <p:cTn id="258" dur="3000"/>
                                        <p:tgtEl>
                                          <p:spTgt spid="28"/>
                                        </p:tgtEl>
                                        <p:attrNameLst>
                                          <p:attrName>ppt_x</p:attrName>
                                        </p:attrNameLst>
                                      </p:cBhvr>
                                      <p:tavLst>
                                        <p:tav tm="0">
                                          <p:val>
                                            <p:strVal val="ppt_x"/>
                                          </p:val>
                                        </p:tav>
                                        <p:tav tm="100000">
                                          <p:val>
                                            <p:strVal val="1+ppt_w/2"/>
                                          </p:val>
                                        </p:tav>
                                      </p:tavLst>
                                    </p:anim>
                                    <p:anim calcmode="lin" valueType="num">
                                      <p:cBhvr additive="base">
                                        <p:cTn id="259" dur="3000"/>
                                        <p:tgtEl>
                                          <p:spTgt spid="28"/>
                                        </p:tgtEl>
                                        <p:attrNameLst>
                                          <p:attrName>ppt_y</p:attrName>
                                        </p:attrNameLst>
                                      </p:cBhvr>
                                      <p:tavLst>
                                        <p:tav tm="0">
                                          <p:val>
                                            <p:strVal val="ppt_y"/>
                                          </p:val>
                                        </p:tav>
                                        <p:tav tm="100000">
                                          <p:val>
                                            <p:strVal val="ppt_y"/>
                                          </p:val>
                                        </p:tav>
                                      </p:tavLst>
                                    </p:anim>
                                    <p:set>
                                      <p:cBhvr>
                                        <p:cTn id="260" dur="1" fill="hold">
                                          <p:stCondLst>
                                            <p:cond delay="2999"/>
                                          </p:stCondLst>
                                        </p:cTn>
                                        <p:tgtEl>
                                          <p:spTgt spid="28"/>
                                        </p:tgtEl>
                                        <p:attrNameLst>
                                          <p:attrName>style.visibility</p:attrName>
                                        </p:attrNameLst>
                                      </p:cBhvr>
                                      <p:to>
                                        <p:strVal val="hidden"/>
                                      </p:to>
                                    </p:set>
                                  </p:childTnLst>
                                </p:cTn>
                              </p:par>
                              <p:par>
                                <p:cTn id="261" presetID="2" presetClass="exit" presetSubtype="2" fill="hold" grpId="2" nodeType="withEffect">
                                  <p:stCondLst>
                                    <p:cond delay="0"/>
                                  </p:stCondLst>
                                  <p:childTnLst>
                                    <p:anim calcmode="lin" valueType="num">
                                      <p:cBhvr additive="base">
                                        <p:cTn id="262" dur="3000"/>
                                        <p:tgtEl>
                                          <p:spTgt spid="30"/>
                                        </p:tgtEl>
                                        <p:attrNameLst>
                                          <p:attrName>ppt_x</p:attrName>
                                        </p:attrNameLst>
                                      </p:cBhvr>
                                      <p:tavLst>
                                        <p:tav tm="0">
                                          <p:val>
                                            <p:strVal val="ppt_x"/>
                                          </p:val>
                                        </p:tav>
                                        <p:tav tm="100000">
                                          <p:val>
                                            <p:strVal val="1+ppt_w/2"/>
                                          </p:val>
                                        </p:tav>
                                      </p:tavLst>
                                    </p:anim>
                                    <p:anim calcmode="lin" valueType="num">
                                      <p:cBhvr additive="base">
                                        <p:cTn id="263" dur="3000"/>
                                        <p:tgtEl>
                                          <p:spTgt spid="30"/>
                                        </p:tgtEl>
                                        <p:attrNameLst>
                                          <p:attrName>ppt_y</p:attrName>
                                        </p:attrNameLst>
                                      </p:cBhvr>
                                      <p:tavLst>
                                        <p:tav tm="0">
                                          <p:val>
                                            <p:strVal val="ppt_y"/>
                                          </p:val>
                                        </p:tav>
                                        <p:tav tm="100000">
                                          <p:val>
                                            <p:strVal val="ppt_y"/>
                                          </p:val>
                                        </p:tav>
                                      </p:tavLst>
                                    </p:anim>
                                    <p:set>
                                      <p:cBhvr>
                                        <p:cTn id="264" dur="1" fill="hold">
                                          <p:stCondLst>
                                            <p:cond delay="2999"/>
                                          </p:stCondLst>
                                        </p:cTn>
                                        <p:tgtEl>
                                          <p:spTgt spid="30"/>
                                        </p:tgtEl>
                                        <p:attrNameLst>
                                          <p:attrName>style.visibility</p:attrName>
                                        </p:attrNameLst>
                                      </p:cBhvr>
                                      <p:to>
                                        <p:strVal val="hidden"/>
                                      </p:to>
                                    </p:set>
                                  </p:childTnLst>
                                </p:cTn>
                              </p:par>
                              <p:par>
                                <p:cTn id="265" presetID="2" presetClass="exit" presetSubtype="2" fill="hold" grpId="2" nodeType="withEffect">
                                  <p:stCondLst>
                                    <p:cond delay="0"/>
                                  </p:stCondLst>
                                  <p:childTnLst>
                                    <p:anim calcmode="lin" valueType="num">
                                      <p:cBhvr additive="base">
                                        <p:cTn id="266" dur="3000"/>
                                        <p:tgtEl>
                                          <p:spTgt spid="32"/>
                                        </p:tgtEl>
                                        <p:attrNameLst>
                                          <p:attrName>ppt_x</p:attrName>
                                        </p:attrNameLst>
                                      </p:cBhvr>
                                      <p:tavLst>
                                        <p:tav tm="0">
                                          <p:val>
                                            <p:strVal val="ppt_x"/>
                                          </p:val>
                                        </p:tav>
                                        <p:tav tm="100000">
                                          <p:val>
                                            <p:strVal val="1+ppt_w/2"/>
                                          </p:val>
                                        </p:tav>
                                      </p:tavLst>
                                    </p:anim>
                                    <p:anim calcmode="lin" valueType="num">
                                      <p:cBhvr additive="base">
                                        <p:cTn id="267" dur="3000"/>
                                        <p:tgtEl>
                                          <p:spTgt spid="32"/>
                                        </p:tgtEl>
                                        <p:attrNameLst>
                                          <p:attrName>ppt_y</p:attrName>
                                        </p:attrNameLst>
                                      </p:cBhvr>
                                      <p:tavLst>
                                        <p:tav tm="0">
                                          <p:val>
                                            <p:strVal val="ppt_y"/>
                                          </p:val>
                                        </p:tav>
                                        <p:tav tm="100000">
                                          <p:val>
                                            <p:strVal val="ppt_y"/>
                                          </p:val>
                                        </p:tav>
                                      </p:tavLst>
                                    </p:anim>
                                    <p:set>
                                      <p:cBhvr>
                                        <p:cTn id="268" dur="1" fill="hold">
                                          <p:stCondLst>
                                            <p:cond delay="2999"/>
                                          </p:stCondLst>
                                        </p:cTn>
                                        <p:tgtEl>
                                          <p:spTgt spid="32"/>
                                        </p:tgtEl>
                                        <p:attrNameLst>
                                          <p:attrName>style.visibility</p:attrName>
                                        </p:attrNameLst>
                                      </p:cBhvr>
                                      <p:to>
                                        <p:strVal val="hidden"/>
                                      </p:to>
                                    </p:set>
                                  </p:childTnLst>
                                </p:cTn>
                              </p:par>
                              <p:par>
                                <p:cTn id="269" presetID="2" presetClass="exit" presetSubtype="2" fill="hold" grpId="2" nodeType="withEffect">
                                  <p:stCondLst>
                                    <p:cond delay="0"/>
                                  </p:stCondLst>
                                  <p:childTnLst>
                                    <p:anim calcmode="lin" valueType="num">
                                      <p:cBhvr additive="base">
                                        <p:cTn id="270" dur="3000"/>
                                        <p:tgtEl>
                                          <p:spTgt spid="34"/>
                                        </p:tgtEl>
                                        <p:attrNameLst>
                                          <p:attrName>ppt_x</p:attrName>
                                        </p:attrNameLst>
                                      </p:cBhvr>
                                      <p:tavLst>
                                        <p:tav tm="0">
                                          <p:val>
                                            <p:strVal val="ppt_x"/>
                                          </p:val>
                                        </p:tav>
                                        <p:tav tm="100000">
                                          <p:val>
                                            <p:strVal val="1+ppt_w/2"/>
                                          </p:val>
                                        </p:tav>
                                      </p:tavLst>
                                    </p:anim>
                                    <p:anim calcmode="lin" valueType="num">
                                      <p:cBhvr additive="base">
                                        <p:cTn id="271" dur="3000"/>
                                        <p:tgtEl>
                                          <p:spTgt spid="34"/>
                                        </p:tgtEl>
                                        <p:attrNameLst>
                                          <p:attrName>ppt_y</p:attrName>
                                        </p:attrNameLst>
                                      </p:cBhvr>
                                      <p:tavLst>
                                        <p:tav tm="0">
                                          <p:val>
                                            <p:strVal val="ppt_y"/>
                                          </p:val>
                                        </p:tav>
                                        <p:tav tm="100000">
                                          <p:val>
                                            <p:strVal val="ppt_y"/>
                                          </p:val>
                                        </p:tav>
                                      </p:tavLst>
                                    </p:anim>
                                    <p:set>
                                      <p:cBhvr>
                                        <p:cTn id="272" dur="1" fill="hold">
                                          <p:stCondLst>
                                            <p:cond delay="2999"/>
                                          </p:stCondLst>
                                        </p:cTn>
                                        <p:tgtEl>
                                          <p:spTgt spid="34"/>
                                        </p:tgtEl>
                                        <p:attrNameLst>
                                          <p:attrName>style.visibility</p:attrName>
                                        </p:attrNameLst>
                                      </p:cBhvr>
                                      <p:to>
                                        <p:strVal val="hidden"/>
                                      </p:to>
                                    </p:set>
                                  </p:childTnLst>
                                </p:cTn>
                              </p:par>
                              <p:par>
                                <p:cTn id="273" presetID="2" presetClass="exit" presetSubtype="2" fill="hold" grpId="2" nodeType="withEffect">
                                  <p:stCondLst>
                                    <p:cond delay="0"/>
                                  </p:stCondLst>
                                  <p:childTnLst>
                                    <p:anim calcmode="lin" valueType="num">
                                      <p:cBhvr additive="base">
                                        <p:cTn id="274" dur="3000"/>
                                        <p:tgtEl>
                                          <p:spTgt spid="36"/>
                                        </p:tgtEl>
                                        <p:attrNameLst>
                                          <p:attrName>ppt_x</p:attrName>
                                        </p:attrNameLst>
                                      </p:cBhvr>
                                      <p:tavLst>
                                        <p:tav tm="0">
                                          <p:val>
                                            <p:strVal val="ppt_x"/>
                                          </p:val>
                                        </p:tav>
                                        <p:tav tm="100000">
                                          <p:val>
                                            <p:strVal val="1+ppt_w/2"/>
                                          </p:val>
                                        </p:tav>
                                      </p:tavLst>
                                    </p:anim>
                                    <p:anim calcmode="lin" valueType="num">
                                      <p:cBhvr additive="base">
                                        <p:cTn id="275" dur="3000"/>
                                        <p:tgtEl>
                                          <p:spTgt spid="36"/>
                                        </p:tgtEl>
                                        <p:attrNameLst>
                                          <p:attrName>ppt_y</p:attrName>
                                        </p:attrNameLst>
                                      </p:cBhvr>
                                      <p:tavLst>
                                        <p:tav tm="0">
                                          <p:val>
                                            <p:strVal val="ppt_y"/>
                                          </p:val>
                                        </p:tav>
                                        <p:tav tm="100000">
                                          <p:val>
                                            <p:strVal val="ppt_y"/>
                                          </p:val>
                                        </p:tav>
                                      </p:tavLst>
                                    </p:anim>
                                    <p:set>
                                      <p:cBhvr>
                                        <p:cTn id="276" dur="1" fill="hold">
                                          <p:stCondLst>
                                            <p:cond delay="2999"/>
                                          </p:stCondLst>
                                        </p:cTn>
                                        <p:tgtEl>
                                          <p:spTgt spid="36"/>
                                        </p:tgtEl>
                                        <p:attrNameLst>
                                          <p:attrName>style.visibility</p:attrName>
                                        </p:attrNameLst>
                                      </p:cBhvr>
                                      <p:to>
                                        <p:strVal val="hidden"/>
                                      </p:to>
                                    </p:set>
                                  </p:childTnLst>
                                </p:cTn>
                              </p:par>
                              <p:par>
                                <p:cTn id="277" presetID="2" presetClass="exit" presetSubtype="2" fill="hold" grpId="2" nodeType="withEffect">
                                  <p:stCondLst>
                                    <p:cond delay="0"/>
                                  </p:stCondLst>
                                  <p:childTnLst>
                                    <p:anim calcmode="lin" valueType="num">
                                      <p:cBhvr additive="base">
                                        <p:cTn id="278" dur="3000"/>
                                        <p:tgtEl>
                                          <p:spTgt spid="38"/>
                                        </p:tgtEl>
                                        <p:attrNameLst>
                                          <p:attrName>ppt_x</p:attrName>
                                        </p:attrNameLst>
                                      </p:cBhvr>
                                      <p:tavLst>
                                        <p:tav tm="0">
                                          <p:val>
                                            <p:strVal val="ppt_x"/>
                                          </p:val>
                                        </p:tav>
                                        <p:tav tm="100000">
                                          <p:val>
                                            <p:strVal val="1+ppt_w/2"/>
                                          </p:val>
                                        </p:tav>
                                      </p:tavLst>
                                    </p:anim>
                                    <p:anim calcmode="lin" valueType="num">
                                      <p:cBhvr additive="base">
                                        <p:cTn id="279" dur="3000"/>
                                        <p:tgtEl>
                                          <p:spTgt spid="38"/>
                                        </p:tgtEl>
                                        <p:attrNameLst>
                                          <p:attrName>ppt_y</p:attrName>
                                        </p:attrNameLst>
                                      </p:cBhvr>
                                      <p:tavLst>
                                        <p:tav tm="0">
                                          <p:val>
                                            <p:strVal val="ppt_y"/>
                                          </p:val>
                                        </p:tav>
                                        <p:tav tm="100000">
                                          <p:val>
                                            <p:strVal val="ppt_y"/>
                                          </p:val>
                                        </p:tav>
                                      </p:tavLst>
                                    </p:anim>
                                    <p:set>
                                      <p:cBhvr>
                                        <p:cTn id="280" dur="1" fill="hold">
                                          <p:stCondLst>
                                            <p:cond delay="2999"/>
                                          </p:stCondLst>
                                        </p:cTn>
                                        <p:tgtEl>
                                          <p:spTgt spid="38"/>
                                        </p:tgtEl>
                                        <p:attrNameLst>
                                          <p:attrName>style.visibility</p:attrName>
                                        </p:attrNameLst>
                                      </p:cBhvr>
                                      <p:to>
                                        <p:strVal val="hidden"/>
                                      </p:to>
                                    </p:set>
                                  </p:childTnLst>
                                </p:cTn>
                              </p:par>
                              <p:par>
                                <p:cTn id="281" presetID="2" presetClass="exit" presetSubtype="8" fill="hold" grpId="2" nodeType="withEffect">
                                  <p:stCondLst>
                                    <p:cond delay="0"/>
                                  </p:stCondLst>
                                  <p:childTnLst>
                                    <p:anim calcmode="lin" valueType="num">
                                      <p:cBhvr additive="base">
                                        <p:cTn id="282" dur="3000"/>
                                        <p:tgtEl>
                                          <p:spTgt spid="5"/>
                                        </p:tgtEl>
                                        <p:attrNameLst>
                                          <p:attrName>ppt_x</p:attrName>
                                        </p:attrNameLst>
                                      </p:cBhvr>
                                      <p:tavLst>
                                        <p:tav tm="0">
                                          <p:val>
                                            <p:strVal val="ppt_x"/>
                                          </p:val>
                                        </p:tav>
                                        <p:tav tm="100000">
                                          <p:val>
                                            <p:strVal val="0-ppt_w/2"/>
                                          </p:val>
                                        </p:tav>
                                      </p:tavLst>
                                    </p:anim>
                                    <p:anim calcmode="lin" valueType="num">
                                      <p:cBhvr additive="base">
                                        <p:cTn id="283" dur="3000"/>
                                        <p:tgtEl>
                                          <p:spTgt spid="5"/>
                                        </p:tgtEl>
                                        <p:attrNameLst>
                                          <p:attrName>ppt_y</p:attrName>
                                        </p:attrNameLst>
                                      </p:cBhvr>
                                      <p:tavLst>
                                        <p:tav tm="0">
                                          <p:val>
                                            <p:strVal val="ppt_y"/>
                                          </p:val>
                                        </p:tav>
                                        <p:tav tm="100000">
                                          <p:val>
                                            <p:strVal val="ppt_y"/>
                                          </p:val>
                                        </p:tav>
                                      </p:tavLst>
                                    </p:anim>
                                    <p:set>
                                      <p:cBhvr>
                                        <p:cTn id="284" dur="1" fill="hold">
                                          <p:stCondLst>
                                            <p:cond delay="2999"/>
                                          </p:stCondLst>
                                        </p:cTn>
                                        <p:tgtEl>
                                          <p:spTgt spid="5"/>
                                        </p:tgtEl>
                                        <p:attrNameLst>
                                          <p:attrName>style.visibility</p:attrName>
                                        </p:attrNameLst>
                                      </p:cBhvr>
                                      <p:to>
                                        <p:strVal val="hidden"/>
                                      </p:to>
                                    </p:set>
                                  </p:childTnLst>
                                </p:cTn>
                              </p:par>
                              <p:par>
                                <p:cTn id="285" presetID="2" presetClass="exit" presetSubtype="8" fill="hold" grpId="2" nodeType="withEffect">
                                  <p:stCondLst>
                                    <p:cond delay="0"/>
                                  </p:stCondLst>
                                  <p:childTnLst>
                                    <p:anim calcmode="lin" valueType="num">
                                      <p:cBhvr additive="base">
                                        <p:cTn id="286" dur="3000"/>
                                        <p:tgtEl>
                                          <p:spTgt spid="7"/>
                                        </p:tgtEl>
                                        <p:attrNameLst>
                                          <p:attrName>ppt_x</p:attrName>
                                        </p:attrNameLst>
                                      </p:cBhvr>
                                      <p:tavLst>
                                        <p:tav tm="0">
                                          <p:val>
                                            <p:strVal val="ppt_x"/>
                                          </p:val>
                                        </p:tav>
                                        <p:tav tm="100000">
                                          <p:val>
                                            <p:strVal val="0-ppt_w/2"/>
                                          </p:val>
                                        </p:tav>
                                      </p:tavLst>
                                    </p:anim>
                                    <p:anim calcmode="lin" valueType="num">
                                      <p:cBhvr additive="base">
                                        <p:cTn id="287" dur="3000"/>
                                        <p:tgtEl>
                                          <p:spTgt spid="7"/>
                                        </p:tgtEl>
                                        <p:attrNameLst>
                                          <p:attrName>ppt_y</p:attrName>
                                        </p:attrNameLst>
                                      </p:cBhvr>
                                      <p:tavLst>
                                        <p:tav tm="0">
                                          <p:val>
                                            <p:strVal val="ppt_y"/>
                                          </p:val>
                                        </p:tav>
                                        <p:tav tm="100000">
                                          <p:val>
                                            <p:strVal val="ppt_y"/>
                                          </p:val>
                                        </p:tav>
                                      </p:tavLst>
                                    </p:anim>
                                    <p:set>
                                      <p:cBhvr>
                                        <p:cTn id="288" dur="1" fill="hold">
                                          <p:stCondLst>
                                            <p:cond delay="2999"/>
                                          </p:stCondLst>
                                        </p:cTn>
                                        <p:tgtEl>
                                          <p:spTgt spid="7"/>
                                        </p:tgtEl>
                                        <p:attrNameLst>
                                          <p:attrName>style.visibility</p:attrName>
                                        </p:attrNameLst>
                                      </p:cBhvr>
                                      <p:to>
                                        <p:strVal val="hidden"/>
                                      </p:to>
                                    </p:set>
                                  </p:childTnLst>
                                </p:cTn>
                              </p:par>
                              <p:par>
                                <p:cTn id="289" presetID="2" presetClass="exit" presetSubtype="8" fill="hold" grpId="2" nodeType="withEffect">
                                  <p:stCondLst>
                                    <p:cond delay="0"/>
                                  </p:stCondLst>
                                  <p:childTnLst>
                                    <p:anim calcmode="lin" valueType="num">
                                      <p:cBhvr additive="base">
                                        <p:cTn id="290" dur="3000"/>
                                        <p:tgtEl>
                                          <p:spTgt spid="9"/>
                                        </p:tgtEl>
                                        <p:attrNameLst>
                                          <p:attrName>ppt_x</p:attrName>
                                        </p:attrNameLst>
                                      </p:cBhvr>
                                      <p:tavLst>
                                        <p:tav tm="0">
                                          <p:val>
                                            <p:strVal val="ppt_x"/>
                                          </p:val>
                                        </p:tav>
                                        <p:tav tm="100000">
                                          <p:val>
                                            <p:strVal val="0-ppt_w/2"/>
                                          </p:val>
                                        </p:tav>
                                      </p:tavLst>
                                    </p:anim>
                                    <p:anim calcmode="lin" valueType="num">
                                      <p:cBhvr additive="base">
                                        <p:cTn id="291" dur="3000"/>
                                        <p:tgtEl>
                                          <p:spTgt spid="9"/>
                                        </p:tgtEl>
                                        <p:attrNameLst>
                                          <p:attrName>ppt_y</p:attrName>
                                        </p:attrNameLst>
                                      </p:cBhvr>
                                      <p:tavLst>
                                        <p:tav tm="0">
                                          <p:val>
                                            <p:strVal val="ppt_y"/>
                                          </p:val>
                                        </p:tav>
                                        <p:tav tm="100000">
                                          <p:val>
                                            <p:strVal val="ppt_y"/>
                                          </p:val>
                                        </p:tav>
                                      </p:tavLst>
                                    </p:anim>
                                    <p:set>
                                      <p:cBhvr>
                                        <p:cTn id="292" dur="1" fill="hold">
                                          <p:stCondLst>
                                            <p:cond delay="2999"/>
                                          </p:stCondLst>
                                        </p:cTn>
                                        <p:tgtEl>
                                          <p:spTgt spid="9"/>
                                        </p:tgtEl>
                                        <p:attrNameLst>
                                          <p:attrName>style.visibility</p:attrName>
                                        </p:attrNameLst>
                                      </p:cBhvr>
                                      <p:to>
                                        <p:strVal val="hidden"/>
                                      </p:to>
                                    </p:set>
                                  </p:childTnLst>
                                </p:cTn>
                              </p:par>
                              <p:par>
                                <p:cTn id="293" presetID="2" presetClass="exit" presetSubtype="8" fill="hold" grpId="2" nodeType="withEffect">
                                  <p:stCondLst>
                                    <p:cond delay="0"/>
                                  </p:stCondLst>
                                  <p:childTnLst>
                                    <p:anim calcmode="lin" valueType="num">
                                      <p:cBhvr additive="base">
                                        <p:cTn id="294" dur="3000"/>
                                        <p:tgtEl>
                                          <p:spTgt spid="11"/>
                                        </p:tgtEl>
                                        <p:attrNameLst>
                                          <p:attrName>ppt_x</p:attrName>
                                        </p:attrNameLst>
                                      </p:cBhvr>
                                      <p:tavLst>
                                        <p:tav tm="0">
                                          <p:val>
                                            <p:strVal val="ppt_x"/>
                                          </p:val>
                                        </p:tav>
                                        <p:tav tm="100000">
                                          <p:val>
                                            <p:strVal val="0-ppt_w/2"/>
                                          </p:val>
                                        </p:tav>
                                      </p:tavLst>
                                    </p:anim>
                                    <p:anim calcmode="lin" valueType="num">
                                      <p:cBhvr additive="base">
                                        <p:cTn id="295" dur="3000"/>
                                        <p:tgtEl>
                                          <p:spTgt spid="11"/>
                                        </p:tgtEl>
                                        <p:attrNameLst>
                                          <p:attrName>ppt_y</p:attrName>
                                        </p:attrNameLst>
                                      </p:cBhvr>
                                      <p:tavLst>
                                        <p:tav tm="0">
                                          <p:val>
                                            <p:strVal val="ppt_y"/>
                                          </p:val>
                                        </p:tav>
                                        <p:tav tm="100000">
                                          <p:val>
                                            <p:strVal val="ppt_y"/>
                                          </p:val>
                                        </p:tav>
                                      </p:tavLst>
                                    </p:anim>
                                    <p:set>
                                      <p:cBhvr>
                                        <p:cTn id="296" dur="1" fill="hold">
                                          <p:stCondLst>
                                            <p:cond delay="2999"/>
                                          </p:stCondLst>
                                        </p:cTn>
                                        <p:tgtEl>
                                          <p:spTgt spid="11"/>
                                        </p:tgtEl>
                                        <p:attrNameLst>
                                          <p:attrName>style.visibility</p:attrName>
                                        </p:attrNameLst>
                                      </p:cBhvr>
                                      <p:to>
                                        <p:strVal val="hidden"/>
                                      </p:to>
                                    </p:set>
                                  </p:childTnLst>
                                </p:cTn>
                              </p:par>
                              <p:par>
                                <p:cTn id="297" presetID="2" presetClass="exit" presetSubtype="8" fill="hold" grpId="2" nodeType="withEffect">
                                  <p:stCondLst>
                                    <p:cond delay="0"/>
                                  </p:stCondLst>
                                  <p:childTnLst>
                                    <p:anim calcmode="lin" valueType="num">
                                      <p:cBhvr additive="base">
                                        <p:cTn id="298" dur="3000"/>
                                        <p:tgtEl>
                                          <p:spTgt spid="13"/>
                                        </p:tgtEl>
                                        <p:attrNameLst>
                                          <p:attrName>ppt_x</p:attrName>
                                        </p:attrNameLst>
                                      </p:cBhvr>
                                      <p:tavLst>
                                        <p:tav tm="0">
                                          <p:val>
                                            <p:strVal val="ppt_x"/>
                                          </p:val>
                                        </p:tav>
                                        <p:tav tm="100000">
                                          <p:val>
                                            <p:strVal val="0-ppt_w/2"/>
                                          </p:val>
                                        </p:tav>
                                      </p:tavLst>
                                    </p:anim>
                                    <p:anim calcmode="lin" valueType="num">
                                      <p:cBhvr additive="base">
                                        <p:cTn id="299" dur="3000"/>
                                        <p:tgtEl>
                                          <p:spTgt spid="13"/>
                                        </p:tgtEl>
                                        <p:attrNameLst>
                                          <p:attrName>ppt_y</p:attrName>
                                        </p:attrNameLst>
                                      </p:cBhvr>
                                      <p:tavLst>
                                        <p:tav tm="0">
                                          <p:val>
                                            <p:strVal val="ppt_y"/>
                                          </p:val>
                                        </p:tav>
                                        <p:tav tm="100000">
                                          <p:val>
                                            <p:strVal val="ppt_y"/>
                                          </p:val>
                                        </p:tav>
                                      </p:tavLst>
                                    </p:anim>
                                    <p:set>
                                      <p:cBhvr>
                                        <p:cTn id="300" dur="1" fill="hold">
                                          <p:stCondLst>
                                            <p:cond delay="2999"/>
                                          </p:stCondLst>
                                        </p:cTn>
                                        <p:tgtEl>
                                          <p:spTgt spid="13"/>
                                        </p:tgtEl>
                                        <p:attrNameLst>
                                          <p:attrName>style.visibility</p:attrName>
                                        </p:attrNameLst>
                                      </p:cBhvr>
                                      <p:to>
                                        <p:strVal val="hidden"/>
                                      </p:to>
                                    </p:set>
                                  </p:childTnLst>
                                </p:cTn>
                              </p:par>
                              <p:par>
                                <p:cTn id="301" presetID="2" presetClass="exit" presetSubtype="8" fill="hold" grpId="2" nodeType="withEffect">
                                  <p:stCondLst>
                                    <p:cond delay="0"/>
                                  </p:stCondLst>
                                  <p:childTnLst>
                                    <p:anim calcmode="lin" valueType="num">
                                      <p:cBhvr additive="base">
                                        <p:cTn id="302" dur="3000"/>
                                        <p:tgtEl>
                                          <p:spTgt spid="15"/>
                                        </p:tgtEl>
                                        <p:attrNameLst>
                                          <p:attrName>ppt_x</p:attrName>
                                        </p:attrNameLst>
                                      </p:cBhvr>
                                      <p:tavLst>
                                        <p:tav tm="0">
                                          <p:val>
                                            <p:strVal val="ppt_x"/>
                                          </p:val>
                                        </p:tav>
                                        <p:tav tm="100000">
                                          <p:val>
                                            <p:strVal val="0-ppt_w/2"/>
                                          </p:val>
                                        </p:tav>
                                      </p:tavLst>
                                    </p:anim>
                                    <p:anim calcmode="lin" valueType="num">
                                      <p:cBhvr additive="base">
                                        <p:cTn id="303" dur="3000"/>
                                        <p:tgtEl>
                                          <p:spTgt spid="15"/>
                                        </p:tgtEl>
                                        <p:attrNameLst>
                                          <p:attrName>ppt_y</p:attrName>
                                        </p:attrNameLst>
                                      </p:cBhvr>
                                      <p:tavLst>
                                        <p:tav tm="0">
                                          <p:val>
                                            <p:strVal val="ppt_y"/>
                                          </p:val>
                                        </p:tav>
                                        <p:tav tm="100000">
                                          <p:val>
                                            <p:strVal val="ppt_y"/>
                                          </p:val>
                                        </p:tav>
                                      </p:tavLst>
                                    </p:anim>
                                    <p:set>
                                      <p:cBhvr>
                                        <p:cTn id="304" dur="1" fill="hold">
                                          <p:stCondLst>
                                            <p:cond delay="2999"/>
                                          </p:stCondLst>
                                        </p:cTn>
                                        <p:tgtEl>
                                          <p:spTgt spid="15"/>
                                        </p:tgtEl>
                                        <p:attrNameLst>
                                          <p:attrName>style.visibility</p:attrName>
                                        </p:attrNameLst>
                                      </p:cBhvr>
                                      <p:to>
                                        <p:strVal val="hidden"/>
                                      </p:to>
                                    </p:set>
                                  </p:childTnLst>
                                </p:cTn>
                              </p:par>
                              <p:par>
                                <p:cTn id="305" presetID="2" presetClass="exit" presetSubtype="8" fill="hold" grpId="2" nodeType="withEffect">
                                  <p:stCondLst>
                                    <p:cond delay="0"/>
                                  </p:stCondLst>
                                  <p:childTnLst>
                                    <p:anim calcmode="lin" valueType="num">
                                      <p:cBhvr additive="base">
                                        <p:cTn id="306" dur="3000"/>
                                        <p:tgtEl>
                                          <p:spTgt spid="17"/>
                                        </p:tgtEl>
                                        <p:attrNameLst>
                                          <p:attrName>ppt_x</p:attrName>
                                        </p:attrNameLst>
                                      </p:cBhvr>
                                      <p:tavLst>
                                        <p:tav tm="0">
                                          <p:val>
                                            <p:strVal val="ppt_x"/>
                                          </p:val>
                                        </p:tav>
                                        <p:tav tm="100000">
                                          <p:val>
                                            <p:strVal val="0-ppt_w/2"/>
                                          </p:val>
                                        </p:tav>
                                      </p:tavLst>
                                    </p:anim>
                                    <p:anim calcmode="lin" valueType="num">
                                      <p:cBhvr additive="base">
                                        <p:cTn id="307" dur="3000"/>
                                        <p:tgtEl>
                                          <p:spTgt spid="17"/>
                                        </p:tgtEl>
                                        <p:attrNameLst>
                                          <p:attrName>ppt_y</p:attrName>
                                        </p:attrNameLst>
                                      </p:cBhvr>
                                      <p:tavLst>
                                        <p:tav tm="0">
                                          <p:val>
                                            <p:strVal val="ppt_y"/>
                                          </p:val>
                                        </p:tav>
                                        <p:tav tm="100000">
                                          <p:val>
                                            <p:strVal val="ppt_y"/>
                                          </p:val>
                                        </p:tav>
                                      </p:tavLst>
                                    </p:anim>
                                    <p:set>
                                      <p:cBhvr>
                                        <p:cTn id="308" dur="1" fill="hold">
                                          <p:stCondLst>
                                            <p:cond delay="2999"/>
                                          </p:stCondLst>
                                        </p:cTn>
                                        <p:tgtEl>
                                          <p:spTgt spid="17"/>
                                        </p:tgtEl>
                                        <p:attrNameLst>
                                          <p:attrName>style.visibility</p:attrName>
                                        </p:attrNameLst>
                                      </p:cBhvr>
                                      <p:to>
                                        <p:strVal val="hidden"/>
                                      </p:to>
                                    </p:set>
                                  </p:childTnLst>
                                </p:cTn>
                              </p:par>
                              <p:par>
                                <p:cTn id="309" presetID="2" presetClass="exit" presetSubtype="8" fill="hold" grpId="2" nodeType="withEffect">
                                  <p:stCondLst>
                                    <p:cond delay="0"/>
                                  </p:stCondLst>
                                  <p:childTnLst>
                                    <p:anim calcmode="lin" valueType="num">
                                      <p:cBhvr additive="base">
                                        <p:cTn id="310" dur="3000"/>
                                        <p:tgtEl>
                                          <p:spTgt spid="19"/>
                                        </p:tgtEl>
                                        <p:attrNameLst>
                                          <p:attrName>ppt_x</p:attrName>
                                        </p:attrNameLst>
                                      </p:cBhvr>
                                      <p:tavLst>
                                        <p:tav tm="0">
                                          <p:val>
                                            <p:strVal val="ppt_x"/>
                                          </p:val>
                                        </p:tav>
                                        <p:tav tm="100000">
                                          <p:val>
                                            <p:strVal val="0-ppt_w/2"/>
                                          </p:val>
                                        </p:tav>
                                      </p:tavLst>
                                    </p:anim>
                                    <p:anim calcmode="lin" valueType="num">
                                      <p:cBhvr additive="base">
                                        <p:cTn id="311" dur="3000"/>
                                        <p:tgtEl>
                                          <p:spTgt spid="19"/>
                                        </p:tgtEl>
                                        <p:attrNameLst>
                                          <p:attrName>ppt_y</p:attrName>
                                        </p:attrNameLst>
                                      </p:cBhvr>
                                      <p:tavLst>
                                        <p:tav tm="0">
                                          <p:val>
                                            <p:strVal val="ppt_y"/>
                                          </p:val>
                                        </p:tav>
                                        <p:tav tm="100000">
                                          <p:val>
                                            <p:strVal val="ppt_y"/>
                                          </p:val>
                                        </p:tav>
                                      </p:tavLst>
                                    </p:anim>
                                    <p:set>
                                      <p:cBhvr>
                                        <p:cTn id="312" dur="1" fill="hold">
                                          <p:stCondLst>
                                            <p:cond delay="2999"/>
                                          </p:stCondLst>
                                        </p:cTn>
                                        <p:tgtEl>
                                          <p:spTgt spid="19"/>
                                        </p:tgtEl>
                                        <p:attrNameLst>
                                          <p:attrName>style.visibility</p:attrName>
                                        </p:attrNameLst>
                                      </p:cBhvr>
                                      <p:to>
                                        <p:strVal val="hidden"/>
                                      </p:to>
                                    </p:set>
                                  </p:childTnLst>
                                </p:cTn>
                              </p:par>
                              <p:par>
                                <p:cTn id="313" presetID="2" presetClass="exit" presetSubtype="8" fill="hold" grpId="2" nodeType="withEffect">
                                  <p:stCondLst>
                                    <p:cond delay="0"/>
                                  </p:stCondLst>
                                  <p:childTnLst>
                                    <p:anim calcmode="lin" valueType="num">
                                      <p:cBhvr additive="base">
                                        <p:cTn id="314" dur="3000"/>
                                        <p:tgtEl>
                                          <p:spTgt spid="21"/>
                                        </p:tgtEl>
                                        <p:attrNameLst>
                                          <p:attrName>ppt_x</p:attrName>
                                        </p:attrNameLst>
                                      </p:cBhvr>
                                      <p:tavLst>
                                        <p:tav tm="0">
                                          <p:val>
                                            <p:strVal val="ppt_x"/>
                                          </p:val>
                                        </p:tav>
                                        <p:tav tm="100000">
                                          <p:val>
                                            <p:strVal val="0-ppt_w/2"/>
                                          </p:val>
                                        </p:tav>
                                      </p:tavLst>
                                    </p:anim>
                                    <p:anim calcmode="lin" valueType="num">
                                      <p:cBhvr additive="base">
                                        <p:cTn id="315" dur="3000"/>
                                        <p:tgtEl>
                                          <p:spTgt spid="21"/>
                                        </p:tgtEl>
                                        <p:attrNameLst>
                                          <p:attrName>ppt_y</p:attrName>
                                        </p:attrNameLst>
                                      </p:cBhvr>
                                      <p:tavLst>
                                        <p:tav tm="0">
                                          <p:val>
                                            <p:strVal val="ppt_y"/>
                                          </p:val>
                                        </p:tav>
                                        <p:tav tm="100000">
                                          <p:val>
                                            <p:strVal val="ppt_y"/>
                                          </p:val>
                                        </p:tav>
                                      </p:tavLst>
                                    </p:anim>
                                    <p:set>
                                      <p:cBhvr>
                                        <p:cTn id="316" dur="1" fill="hold">
                                          <p:stCondLst>
                                            <p:cond delay="2999"/>
                                          </p:stCondLst>
                                        </p:cTn>
                                        <p:tgtEl>
                                          <p:spTgt spid="21"/>
                                        </p:tgtEl>
                                        <p:attrNameLst>
                                          <p:attrName>style.visibility</p:attrName>
                                        </p:attrNameLst>
                                      </p:cBhvr>
                                      <p:to>
                                        <p:strVal val="hidden"/>
                                      </p:to>
                                    </p:set>
                                  </p:childTnLst>
                                </p:cTn>
                              </p:par>
                              <p:par>
                                <p:cTn id="317" presetID="2" presetClass="exit" presetSubtype="8" fill="hold" grpId="2" nodeType="withEffect">
                                  <p:stCondLst>
                                    <p:cond delay="0"/>
                                  </p:stCondLst>
                                  <p:childTnLst>
                                    <p:anim calcmode="lin" valueType="num">
                                      <p:cBhvr additive="base">
                                        <p:cTn id="318" dur="3000"/>
                                        <p:tgtEl>
                                          <p:spTgt spid="23"/>
                                        </p:tgtEl>
                                        <p:attrNameLst>
                                          <p:attrName>ppt_x</p:attrName>
                                        </p:attrNameLst>
                                      </p:cBhvr>
                                      <p:tavLst>
                                        <p:tav tm="0">
                                          <p:val>
                                            <p:strVal val="ppt_x"/>
                                          </p:val>
                                        </p:tav>
                                        <p:tav tm="100000">
                                          <p:val>
                                            <p:strVal val="0-ppt_w/2"/>
                                          </p:val>
                                        </p:tav>
                                      </p:tavLst>
                                    </p:anim>
                                    <p:anim calcmode="lin" valueType="num">
                                      <p:cBhvr additive="base">
                                        <p:cTn id="319" dur="3000"/>
                                        <p:tgtEl>
                                          <p:spTgt spid="23"/>
                                        </p:tgtEl>
                                        <p:attrNameLst>
                                          <p:attrName>ppt_y</p:attrName>
                                        </p:attrNameLst>
                                      </p:cBhvr>
                                      <p:tavLst>
                                        <p:tav tm="0">
                                          <p:val>
                                            <p:strVal val="ppt_y"/>
                                          </p:val>
                                        </p:tav>
                                        <p:tav tm="100000">
                                          <p:val>
                                            <p:strVal val="ppt_y"/>
                                          </p:val>
                                        </p:tav>
                                      </p:tavLst>
                                    </p:anim>
                                    <p:set>
                                      <p:cBhvr>
                                        <p:cTn id="320" dur="1" fill="hold">
                                          <p:stCondLst>
                                            <p:cond delay="2999"/>
                                          </p:stCondLst>
                                        </p:cTn>
                                        <p:tgtEl>
                                          <p:spTgt spid="23"/>
                                        </p:tgtEl>
                                        <p:attrNameLst>
                                          <p:attrName>style.visibility</p:attrName>
                                        </p:attrNameLst>
                                      </p:cBhvr>
                                      <p:to>
                                        <p:strVal val="hidden"/>
                                      </p:to>
                                    </p:set>
                                  </p:childTnLst>
                                </p:cTn>
                              </p:par>
                              <p:par>
                                <p:cTn id="321" presetID="2" presetClass="exit" presetSubtype="8" fill="hold" grpId="2" nodeType="withEffect">
                                  <p:stCondLst>
                                    <p:cond delay="0"/>
                                  </p:stCondLst>
                                  <p:childTnLst>
                                    <p:anim calcmode="lin" valueType="num">
                                      <p:cBhvr additive="base">
                                        <p:cTn id="322" dur="3000"/>
                                        <p:tgtEl>
                                          <p:spTgt spid="25"/>
                                        </p:tgtEl>
                                        <p:attrNameLst>
                                          <p:attrName>ppt_x</p:attrName>
                                        </p:attrNameLst>
                                      </p:cBhvr>
                                      <p:tavLst>
                                        <p:tav tm="0">
                                          <p:val>
                                            <p:strVal val="ppt_x"/>
                                          </p:val>
                                        </p:tav>
                                        <p:tav tm="100000">
                                          <p:val>
                                            <p:strVal val="0-ppt_w/2"/>
                                          </p:val>
                                        </p:tav>
                                      </p:tavLst>
                                    </p:anim>
                                    <p:anim calcmode="lin" valueType="num">
                                      <p:cBhvr additive="base">
                                        <p:cTn id="323" dur="3000"/>
                                        <p:tgtEl>
                                          <p:spTgt spid="25"/>
                                        </p:tgtEl>
                                        <p:attrNameLst>
                                          <p:attrName>ppt_y</p:attrName>
                                        </p:attrNameLst>
                                      </p:cBhvr>
                                      <p:tavLst>
                                        <p:tav tm="0">
                                          <p:val>
                                            <p:strVal val="ppt_y"/>
                                          </p:val>
                                        </p:tav>
                                        <p:tav tm="100000">
                                          <p:val>
                                            <p:strVal val="ppt_y"/>
                                          </p:val>
                                        </p:tav>
                                      </p:tavLst>
                                    </p:anim>
                                    <p:set>
                                      <p:cBhvr>
                                        <p:cTn id="324" dur="1" fill="hold">
                                          <p:stCondLst>
                                            <p:cond delay="2999"/>
                                          </p:stCondLst>
                                        </p:cTn>
                                        <p:tgtEl>
                                          <p:spTgt spid="25"/>
                                        </p:tgtEl>
                                        <p:attrNameLst>
                                          <p:attrName>style.visibility</p:attrName>
                                        </p:attrNameLst>
                                      </p:cBhvr>
                                      <p:to>
                                        <p:strVal val="hidden"/>
                                      </p:to>
                                    </p:set>
                                  </p:childTnLst>
                                </p:cTn>
                              </p:par>
                              <p:par>
                                <p:cTn id="325" presetID="2" presetClass="exit" presetSubtype="8" fill="hold" grpId="2" nodeType="withEffect">
                                  <p:stCondLst>
                                    <p:cond delay="0"/>
                                  </p:stCondLst>
                                  <p:childTnLst>
                                    <p:anim calcmode="lin" valueType="num">
                                      <p:cBhvr additive="base">
                                        <p:cTn id="326" dur="3000"/>
                                        <p:tgtEl>
                                          <p:spTgt spid="27"/>
                                        </p:tgtEl>
                                        <p:attrNameLst>
                                          <p:attrName>ppt_x</p:attrName>
                                        </p:attrNameLst>
                                      </p:cBhvr>
                                      <p:tavLst>
                                        <p:tav tm="0">
                                          <p:val>
                                            <p:strVal val="ppt_x"/>
                                          </p:val>
                                        </p:tav>
                                        <p:tav tm="100000">
                                          <p:val>
                                            <p:strVal val="0-ppt_w/2"/>
                                          </p:val>
                                        </p:tav>
                                      </p:tavLst>
                                    </p:anim>
                                    <p:anim calcmode="lin" valueType="num">
                                      <p:cBhvr additive="base">
                                        <p:cTn id="327" dur="3000"/>
                                        <p:tgtEl>
                                          <p:spTgt spid="27"/>
                                        </p:tgtEl>
                                        <p:attrNameLst>
                                          <p:attrName>ppt_y</p:attrName>
                                        </p:attrNameLst>
                                      </p:cBhvr>
                                      <p:tavLst>
                                        <p:tav tm="0">
                                          <p:val>
                                            <p:strVal val="ppt_y"/>
                                          </p:val>
                                        </p:tav>
                                        <p:tav tm="100000">
                                          <p:val>
                                            <p:strVal val="ppt_y"/>
                                          </p:val>
                                        </p:tav>
                                      </p:tavLst>
                                    </p:anim>
                                    <p:set>
                                      <p:cBhvr>
                                        <p:cTn id="328" dur="1" fill="hold">
                                          <p:stCondLst>
                                            <p:cond delay="2999"/>
                                          </p:stCondLst>
                                        </p:cTn>
                                        <p:tgtEl>
                                          <p:spTgt spid="27"/>
                                        </p:tgtEl>
                                        <p:attrNameLst>
                                          <p:attrName>style.visibility</p:attrName>
                                        </p:attrNameLst>
                                      </p:cBhvr>
                                      <p:to>
                                        <p:strVal val="hidden"/>
                                      </p:to>
                                    </p:set>
                                  </p:childTnLst>
                                </p:cTn>
                              </p:par>
                              <p:par>
                                <p:cTn id="329" presetID="2" presetClass="exit" presetSubtype="8" fill="hold" grpId="2" nodeType="withEffect">
                                  <p:stCondLst>
                                    <p:cond delay="0"/>
                                  </p:stCondLst>
                                  <p:childTnLst>
                                    <p:anim calcmode="lin" valueType="num">
                                      <p:cBhvr additive="base">
                                        <p:cTn id="330" dur="3000"/>
                                        <p:tgtEl>
                                          <p:spTgt spid="29"/>
                                        </p:tgtEl>
                                        <p:attrNameLst>
                                          <p:attrName>ppt_x</p:attrName>
                                        </p:attrNameLst>
                                      </p:cBhvr>
                                      <p:tavLst>
                                        <p:tav tm="0">
                                          <p:val>
                                            <p:strVal val="ppt_x"/>
                                          </p:val>
                                        </p:tav>
                                        <p:tav tm="100000">
                                          <p:val>
                                            <p:strVal val="0-ppt_w/2"/>
                                          </p:val>
                                        </p:tav>
                                      </p:tavLst>
                                    </p:anim>
                                    <p:anim calcmode="lin" valueType="num">
                                      <p:cBhvr additive="base">
                                        <p:cTn id="331" dur="3000"/>
                                        <p:tgtEl>
                                          <p:spTgt spid="29"/>
                                        </p:tgtEl>
                                        <p:attrNameLst>
                                          <p:attrName>ppt_y</p:attrName>
                                        </p:attrNameLst>
                                      </p:cBhvr>
                                      <p:tavLst>
                                        <p:tav tm="0">
                                          <p:val>
                                            <p:strVal val="ppt_y"/>
                                          </p:val>
                                        </p:tav>
                                        <p:tav tm="100000">
                                          <p:val>
                                            <p:strVal val="ppt_y"/>
                                          </p:val>
                                        </p:tav>
                                      </p:tavLst>
                                    </p:anim>
                                    <p:set>
                                      <p:cBhvr>
                                        <p:cTn id="332" dur="1" fill="hold">
                                          <p:stCondLst>
                                            <p:cond delay="2999"/>
                                          </p:stCondLst>
                                        </p:cTn>
                                        <p:tgtEl>
                                          <p:spTgt spid="29"/>
                                        </p:tgtEl>
                                        <p:attrNameLst>
                                          <p:attrName>style.visibility</p:attrName>
                                        </p:attrNameLst>
                                      </p:cBhvr>
                                      <p:to>
                                        <p:strVal val="hidden"/>
                                      </p:to>
                                    </p:set>
                                  </p:childTnLst>
                                </p:cTn>
                              </p:par>
                              <p:par>
                                <p:cTn id="333" presetID="2" presetClass="exit" presetSubtype="8" fill="hold" grpId="2" nodeType="withEffect">
                                  <p:stCondLst>
                                    <p:cond delay="0"/>
                                  </p:stCondLst>
                                  <p:childTnLst>
                                    <p:anim calcmode="lin" valueType="num">
                                      <p:cBhvr additive="base">
                                        <p:cTn id="334" dur="3000"/>
                                        <p:tgtEl>
                                          <p:spTgt spid="31"/>
                                        </p:tgtEl>
                                        <p:attrNameLst>
                                          <p:attrName>ppt_x</p:attrName>
                                        </p:attrNameLst>
                                      </p:cBhvr>
                                      <p:tavLst>
                                        <p:tav tm="0">
                                          <p:val>
                                            <p:strVal val="ppt_x"/>
                                          </p:val>
                                        </p:tav>
                                        <p:tav tm="100000">
                                          <p:val>
                                            <p:strVal val="0-ppt_w/2"/>
                                          </p:val>
                                        </p:tav>
                                      </p:tavLst>
                                    </p:anim>
                                    <p:anim calcmode="lin" valueType="num">
                                      <p:cBhvr additive="base">
                                        <p:cTn id="335" dur="3000"/>
                                        <p:tgtEl>
                                          <p:spTgt spid="31"/>
                                        </p:tgtEl>
                                        <p:attrNameLst>
                                          <p:attrName>ppt_y</p:attrName>
                                        </p:attrNameLst>
                                      </p:cBhvr>
                                      <p:tavLst>
                                        <p:tav tm="0">
                                          <p:val>
                                            <p:strVal val="ppt_y"/>
                                          </p:val>
                                        </p:tav>
                                        <p:tav tm="100000">
                                          <p:val>
                                            <p:strVal val="ppt_y"/>
                                          </p:val>
                                        </p:tav>
                                      </p:tavLst>
                                    </p:anim>
                                    <p:set>
                                      <p:cBhvr>
                                        <p:cTn id="336" dur="1" fill="hold">
                                          <p:stCondLst>
                                            <p:cond delay="2999"/>
                                          </p:stCondLst>
                                        </p:cTn>
                                        <p:tgtEl>
                                          <p:spTgt spid="31"/>
                                        </p:tgtEl>
                                        <p:attrNameLst>
                                          <p:attrName>style.visibility</p:attrName>
                                        </p:attrNameLst>
                                      </p:cBhvr>
                                      <p:to>
                                        <p:strVal val="hidden"/>
                                      </p:to>
                                    </p:set>
                                  </p:childTnLst>
                                </p:cTn>
                              </p:par>
                              <p:par>
                                <p:cTn id="337" presetID="2" presetClass="exit" presetSubtype="8" fill="hold" grpId="2" nodeType="withEffect">
                                  <p:stCondLst>
                                    <p:cond delay="0"/>
                                  </p:stCondLst>
                                  <p:childTnLst>
                                    <p:anim calcmode="lin" valueType="num">
                                      <p:cBhvr additive="base">
                                        <p:cTn id="338" dur="3000"/>
                                        <p:tgtEl>
                                          <p:spTgt spid="33"/>
                                        </p:tgtEl>
                                        <p:attrNameLst>
                                          <p:attrName>ppt_x</p:attrName>
                                        </p:attrNameLst>
                                      </p:cBhvr>
                                      <p:tavLst>
                                        <p:tav tm="0">
                                          <p:val>
                                            <p:strVal val="ppt_x"/>
                                          </p:val>
                                        </p:tav>
                                        <p:tav tm="100000">
                                          <p:val>
                                            <p:strVal val="0-ppt_w/2"/>
                                          </p:val>
                                        </p:tav>
                                      </p:tavLst>
                                    </p:anim>
                                    <p:anim calcmode="lin" valueType="num">
                                      <p:cBhvr additive="base">
                                        <p:cTn id="339" dur="3000"/>
                                        <p:tgtEl>
                                          <p:spTgt spid="33"/>
                                        </p:tgtEl>
                                        <p:attrNameLst>
                                          <p:attrName>ppt_y</p:attrName>
                                        </p:attrNameLst>
                                      </p:cBhvr>
                                      <p:tavLst>
                                        <p:tav tm="0">
                                          <p:val>
                                            <p:strVal val="ppt_y"/>
                                          </p:val>
                                        </p:tav>
                                        <p:tav tm="100000">
                                          <p:val>
                                            <p:strVal val="ppt_y"/>
                                          </p:val>
                                        </p:tav>
                                      </p:tavLst>
                                    </p:anim>
                                    <p:set>
                                      <p:cBhvr>
                                        <p:cTn id="340" dur="1" fill="hold">
                                          <p:stCondLst>
                                            <p:cond delay="2999"/>
                                          </p:stCondLst>
                                        </p:cTn>
                                        <p:tgtEl>
                                          <p:spTgt spid="33"/>
                                        </p:tgtEl>
                                        <p:attrNameLst>
                                          <p:attrName>style.visibility</p:attrName>
                                        </p:attrNameLst>
                                      </p:cBhvr>
                                      <p:to>
                                        <p:strVal val="hidden"/>
                                      </p:to>
                                    </p:set>
                                  </p:childTnLst>
                                </p:cTn>
                              </p:par>
                              <p:par>
                                <p:cTn id="341" presetID="2" presetClass="exit" presetSubtype="8" fill="hold" grpId="2" nodeType="withEffect">
                                  <p:stCondLst>
                                    <p:cond delay="0"/>
                                  </p:stCondLst>
                                  <p:childTnLst>
                                    <p:anim calcmode="lin" valueType="num">
                                      <p:cBhvr additive="base">
                                        <p:cTn id="342" dur="3000"/>
                                        <p:tgtEl>
                                          <p:spTgt spid="35"/>
                                        </p:tgtEl>
                                        <p:attrNameLst>
                                          <p:attrName>ppt_x</p:attrName>
                                        </p:attrNameLst>
                                      </p:cBhvr>
                                      <p:tavLst>
                                        <p:tav tm="0">
                                          <p:val>
                                            <p:strVal val="ppt_x"/>
                                          </p:val>
                                        </p:tav>
                                        <p:tav tm="100000">
                                          <p:val>
                                            <p:strVal val="0-ppt_w/2"/>
                                          </p:val>
                                        </p:tav>
                                      </p:tavLst>
                                    </p:anim>
                                    <p:anim calcmode="lin" valueType="num">
                                      <p:cBhvr additive="base">
                                        <p:cTn id="343" dur="3000"/>
                                        <p:tgtEl>
                                          <p:spTgt spid="35"/>
                                        </p:tgtEl>
                                        <p:attrNameLst>
                                          <p:attrName>ppt_y</p:attrName>
                                        </p:attrNameLst>
                                      </p:cBhvr>
                                      <p:tavLst>
                                        <p:tav tm="0">
                                          <p:val>
                                            <p:strVal val="ppt_y"/>
                                          </p:val>
                                        </p:tav>
                                        <p:tav tm="100000">
                                          <p:val>
                                            <p:strVal val="ppt_y"/>
                                          </p:val>
                                        </p:tav>
                                      </p:tavLst>
                                    </p:anim>
                                    <p:set>
                                      <p:cBhvr>
                                        <p:cTn id="344" dur="1" fill="hold">
                                          <p:stCondLst>
                                            <p:cond delay="2999"/>
                                          </p:stCondLst>
                                        </p:cTn>
                                        <p:tgtEl>
                                          <p:spTgt spid="35"/>
                                        </p:tgtEl>
                                        <p:attrNameLst>
                                          <p:attrName>style.visibility</p:attrName>
                                        </p:attrNameLst>
                                      </p:cBhvr>
                                      <p:to>
                                        <p:strVal val="hidden"/>
                                      </p:to>
                                    </p:set>
                                  </p:childTnLst>
                                </p:cTn>
                              </p:par>
                              <p:par>
                                <p:cTn id="345" presetID="2" presetClass="exit" presetSubtype="8" fill="hold" grpId="2" nodeType="withEffect">
                                  <p:stCondLst>
                                    <p:cond delay="0"/>
                                  </p:stCondLst>
                                  <p:childTnLst>
                                    <p:anim calcmode="lin" valueType="num">
                                      <p:cBhvr additive="base">
                                        <p:cTn id="346" dur="3000"/>
                                        <p:tgtEl>
                                          <p:spTgt spid="37"/>
                                        </p:tgtEl>
                                        <p:attrNameLst>
                                          <p:attrName>ppt_x</p:attrName>
                                        </p:attrNameLst>
                                      </p:cBhvr>
                                      <p:tavLst>
                                        <p:tav tm="0">
                                          <p:val>
                                            <p:strVal val="ppt_x"/>
                                          </p:val>
                                        </p:tav>
                                        <p:tav tm="100000">
                                          <p:val>
                                            <p:strVal val="0-ppt_w/2"/>
                                          </p:val>
                                        </p:tav>
                                      </p:tavLst>
                                    </p:anim>
                                    <p:anim calcmode="lin" valueType="num">
                                      <p:cBhvr additive="base">
                                        <p:cTn id="347" dur="3000"/>
                                        <p:tgtEl>
                                          <p:spTgt spid="37"/>
                                        </p:tgtEl>
                                        <p:attrNameLst>
                                          <p:attrName>ppt_y</p:attrName>
                                        </p:attrNameLst>
                                      </p:cBhvr>
                                      <p:tavLst>
                                        <p:tav tm="0">
                                          <p:val>
                                            <p:strVal val="ppt_y"/>
                                          </p:val>
                                        </p:tav>
                                        <p:tav tm="100000">
                                          <p:val>
                                            <p:strVal val="ppt_y"/>
                                          </p:val>
                                        </p:tav>
                                      </p:tavLst>
                                    </p:anim>
                                    <p:set>
                                      <p:cBhvr>
                                        <p:cTn id="348" dur="1" fill="hold">
                                          <p:stCondLst>
                                            <p:cond delay="2999"/>
                                          </p:stCondLst>
                                        </p:cTn>
                                        <p:tgtEl>
                                          <p:spTgt spid="37"/>
                                        </p:tgtEl>
                                        <p:attrNameLst>
                                          <p:attrName>style.visibility</p:attrName>
                                        </p:attrNameLst>
                                      </p:cBhvr>
                                      <p:to>
                                        <p:strVal val="hidden"/>
                                      </p:to>
                                    </p:set>
                                  </p:childTnLst>
                                </p:cTn>
                              </p:par>
                              <p:par>
                                <p:cTn id="349" presetID="8" presetClass="emph" presetSubtype="0" fill="hold" grpId="3" nodeType="withEffect">
                                  <p:stCondLst>
                                    <p:cond delay="0"/>
                                  </p:stCondLst>
                                  <p:childTnLst>
                                    <p:animRot by="-21600000">
                                      <p:cBhvr>
                                        <p:cTn id="350" dur="3000" fill="hold"/>
                                        <p:tgtEl>
                                          <p:spTgt spid="5"/>
                                        </p:tgtEl>
                                        <p:attrNameLst>
                                          <p:attrName>r</p:attrName>
                                        </p:attrNameLst>
                                      </p:cBhvr>
                                    </p:animRot>
                                  </p:childTnLst>
                                </p:cTn>
                              </p:par>
                              <p:par>
                                <p:cTn id="351" presetID="8" presetClass="emph" presetSubtype="0" fill="hold" grpId="3" nodeType="withEffect">
                                  <p:stCondLst>
                                    <p:cond delay="0"/>
                                  </p:stCondLst>
                                  <p:childTnLst>
                                    <p:animRot by="-21600000">
                                      <p:cBhvr>
                                        <p:cTn id="352" dur="3000" fill="hold"/>
                                        <p:tgtEl>
                                          <p:spTgt spid="7"/>
                                        </p:tgtEl>
                                        <p:attrNameLst>
                                          <p:attrName>r</p:attrName>
                                        </p:attrNameLst>
                                      </p:cBhvr>
                                    </p:animRot>
                                  </p:childTnLst>
                                </p:cTn>
                              </p:par>
                              <p:par>
                                <p:cTn id="353" presetID="8" presetClass="emph" presetSubtype="0" fill="hold" grpId="3" nodeType="withEffect">
                                  <p:stCondLst>
                                    <p:cond delay="0"/>
                                  </p:stCondLst>
                                  <p:childTnLst>
                                    <p:animRot by="-21600000">
                                      <p:cBhvr>
                                        <p:cTn id="354" dur="3000" fill="hold"/>
                                        <p:tgtEl>
                                          <p:spTgt spid="9"/>
                                        </p:tgtEl>
                                        <p:attrNameLst>
                                          <p:attrName>r</p:attrName>
                                        </p:attrNameLst>
                                      </p:cBhvr>
                                    </p:animRot>
                                  </p:childTnLst>
                                </p:cTn>
                              </p:par>
                              <p:par>
                                <p:cTn id="355" presetID="8" presetClass="emph" presetSubtype="0" fill="hold" grpId="3" nodeType="withEffect">
                                  <p:stCondLst>
                                    <p:cond delay="0"/>
                                  </p:stCondLst>
                                  <p:childTnLst>
                                    <p:animRot by="-21600000">
                                      <p:cBhvr>
                                        <p:cTn id="356" dur="3000" fill="hold"/>
                                        <p:tgtEl>
                                          <p:spTgt spid="11"/>
                                        </p:tgtEl>
                                        <p:attrNameLst>
                                          <p:attrName>r</p:attrName>
                                        </p:attrNameLst>
                                      </p:cBhvr>
                                    </p:animRot>
                                  </p:childTnLst>
                                </p:cTn>
                              </p:par>
                              <p:par>
                                <p:cTn id="357" presetID="8" presetClass="emph" presetSubtype="0" fill="hold" grpId="3" nodeType="withEffect">
                                  <p:stCondLst>
                                    <p:cond delay="0"/>
                                  </p:stCondLst>
                                  <p:childTnLst>
                                    <p:animRot by="-21600000">
                                      <p:cBhvr>
                                        <p:cTn id="358" dur="3000" fill="hold"/>
                                        <p:tgtEl>
                                          <p:spTgt spid="13"/>
                                        </p:tgtEl>
                                        <p:attrNameLst>
                                          <p:attrName>r</p:attrName>
                                        </p:attrNameLst>
                                      </p:cBhvr>
                                    </p:animRot>
                                  </p:childTnLst>
                                </p:cTn>
                              </p:par>
                              <p:par>
                                <p:cTn id="359" presetID="8" presetClass="emph" presetSubtype="0" fill="hold" grpId="3" nodeType="withEffect">
                                  <p:stCondLst>
                                    <p:cond delay="0"/>
                                  </p:stCondLst>
                                  <p:childTnLst>
                                    <p:animRot by="-21600000">
                                      <p:cBhvr>
                                        <p:cTn id="360" dur="3000" fill="hold"/>
                                        <p:tgtEl>
                                          <p:spTgt spid="15"/>
                                        </p:tgtEl>
                                        <p:attrNameLst>
                                          <p:attrName>r</p:attrName>
                                        </p:attrNameLst>
                                      </p:cBhvr>
                                    </p:animRot>
                                  </p:childTnLst>
                                </p:cTn>
                              </p:par>
                              <p:par>
                                <p:cTn id="361" presetID="8" presetClass="emph" presetSubtype="0" fill="hold" grpId="3" nodeType="withEffect">
                                  <p:stCondLst>
                                    <p:cond delay="0"/>
                                  </p:stCondLst>
                                  <p:childTnLst>
                                    <p:animRot by="-21600000">
                                      <p:cBhvr>
                                        <p:cTn id="362" dur="3000" fill="hold"/>
                                        <p:tgtEl>
                                          <p:spTgt spid="17"/>
                                        </p:tgtEl>
                                        <p:attrNameLst>
                                          <p:attrName>r</p:attrName>
                                        </p:attrNameLst>
                                      </p:cBhvr>
                                    </p:animRot>
                                  </p:childTnLst>
                                </p:cTn>
                              </p:par>
                              <p:par>
                                <p:cTn id="363" presetID="8" presetClass="emph" presetSubtype="0" fill="hold" grpId="3" nodeType="withEffect">
                                  <p:stCondLst>
                                    <p:cond delay="0"/>
                                  </p:stCondLst>
                                  <p:childTnLst>
                                    <p:animRot by="-21600000">
                                      <p:cBhvr>
                                        <p:cTn id="364" dur="3000" fill="hold"/>
                                        <p:tgtEl>
                                          <p:spTgt spid="19"/>
                                        </p:tgtEl>
                                        <p:attrNameLst>
                                          <p:attrName>r</p:attrName>
                                        </p:attrNameLst>
                                      </p:cBhvr>
                                    </p:animRot>
                                  </p:childTnLst>
                                </p:cTn>
                              </p:par>
                              <p:par>
                                <p:cTn id="365" presetID="8" presetClass="emph" presetSubtype="0" fill="hold" grpId="3" nodeType="withEffect">
                                  <p:stCondLst>
                                    <p:cond delay="0"/>
                                  </p:stCondLst>
                                  <p:childTnLst>
                                    <p:animRot by="-21600000">
                                      <p:cBhvr>
                                        <p:cTn id="366" dur="3000" fill="hold"/>
                                        <p:tgtEl>
                                          <p:spTgt spid="21"/>
                                        </p:tgtEl>
                                        <p:attrNameLst>
                                          <p:attrName>r</p:attrName>
                                        </p:attrNameLst>
                                      </p:cBhvr>
                                    </p:animRot>
                                  </p:childTnLst>
                                </p:cTn>
                              </p:par>
                              <p:par>
                                <p:cTn id="367" presetID="8" presetClass="emph" presetSubtype="0" fill="hold" grpId="3" nodeType="withEffect">
                                  <p:stCondLst>
                                    <p:cond delay="0"/>
                                  </p:stCondLst>
                                  <p:childTnLst>
                                    <p:animRot by="-21600000">
                                      <p:cBhvr>
                                        <p:cTn id="368" dur="3000" fill="hold"/>
                                        <p:tgtEl>
                                          <p:spTgt spid="23"/>
                                        </p:tgtEl>
                                        <p:attrNameLst>
                                          <p:attrName>r</p:attrName>
                                        </p:attrNameLst>
                                      </p:cBhvr>
                                    </p:animRot>
                                  </p:childTnLst>
                                </p:cTn>
                              </p:par>
                              <p:par>
                                <p:cTn id="369" presetID="8" presetClass="emph" presetSubtype="0" fill="hold" grpId="3" nodeType="withEffect">
                                  <p:stCondLst>
                                    <p:cond delay="0"/>
                                  </p:stCondLst>
                                  <p:childTnLst>
                                    <p:animRot by="-21600000">
                                      <p:cBhvr>
                                        <p:cTn id="370" dur="3000" fill="hold"/>
                                        <p:tgtEl>
                                          <p:spTgt spid="25"/>
                                        </p:tgtEl>
                                        <p:attrNameLst>
                                          <p:attrName>r</p:attrName>
                                        </p:attrNameLst>
                                      </p:cBhvr>
                                    </p:animRot>
                                  </p:childTnLst>
                                </p:cTn>
                              </p:par>
                              <p:par>
                                <p:cTn id="371" presetID="8" presetClass="emph" presetSubtype="0" fill="hold" grpId="3" nodeType="withEffect">
                                  <p:stCondLst>
                                    <p:cond delay="0"/>
                                  </p:stCondLst>
                                  <p:childTnLst>
                                    <p:animRot by="-21600000">
                                      <p:cBhvr>
                                        <p:cTn id="372" dur="3000" fill="hold"/>
                                        <p:tgtEl>
                                          <p:spTgt spid="27"/>
                                        </p:tgtEl>
                                        <p:attrNameLst>
                                          <p:attrName>r</p:attrName>
                                        </p:attrNameLst>
                                      </p:cBhvr>
                                    </p:animRot>
                                  </p:childTnLst>
                                </p:cTn>
                              </p:par>
                              <p:par>
                                <p:cTn id="373" presetID="8" presetClass="emph" presetSubtype="0" fill="hold" grpId="3" nodeType="withEffect">
                                  <p:stCondLst>
                                    <p:cond delay="0"/>
                                  </p:stCondLst>
                                  <p:childTnLst>
                                    <p:animRot by="-21600000">
                                      <p:cBhvr>
                                        <p:cTn id="374" dur="3000" fill="hold"/>
                                        <p:tgtEl>
                                          <p:spTgt spid="29"/>
                                        </p:tgtEl>
                                        <p:attrNameLst>
                                          <p:attrName>r</p:attrName>
                                        </p:attrNameLst>
                                      </p:cBhvr>
                                    </p:animRot>
                                  </p:childTnLst>
                                </p:cTn>
                              </p:par>
                              <p:par>
                                <p:cTn id="375" presetID="8" presetClass="emph" presetSubtype="0" fill="hold" grpId="3" nodeType="withEffect">
                                  <p:stCondLst>
                                    <p:cond delay="0"/>
                                  </p:stCondLst>
                                  <p:childTnLst>
                                    <p:animRot by="-21600000">
                                      <p:cBhvr>
                                        <p:cTn id="376" dur="3000" fill="hold"/>
                                        <p:tgtEl>
                                          <p:spTgt spid="31"/>
                                        </p:tgtEl>
                                        <p:attrNameLst>
                                          <p:attrName>r</p:attrName>
                                        </p:attrNameLst>
                                      </p:cBhvr>
                                    </p:animRot>
                                  </p:childTnLst>
                                </p:cTn>
                              </p:par>
                              <p:par>
                                <p:cTn id="377" presetID="8" presetClass="emph" presetSubtype="0" fill="hold" grpId="3" nodeType="withEffect">
                                  <p:stCondLst>
                                    <p:cond delay="0"/>
                                  </p:stCondLst>
                                  <p:childTnLst>
                                    <p:animRot by="-21600000">
                                      <p:cBhvr>
                                        <p:cTn id="378" dur="3000" fill="hold"/>
                                        <p:tgtEl>
                                          <p:spTgt spid="33"/>
                                        </p:tgtEl>
                                        <p:attrNameLst>
                                          <p:attrName>r</p:attrName>
                                        </p:attrNameLst>
                                      </p:cBhvr>
                                    </p:animRot>
                                  </p:childTnLst>
                                </p:cTn>
                              </p:par>
                              <p:par>
                                <p:cTn id="379" presetID="8" presetClass="emph" presetSubtype="0" fill="hold" grpId="3" nodeType="withEffect">
                                  <p:stCondLst>
                                    <p:cond delay="0"/>
                                  </p:stCondLst>
                                  <p:childTnLst>
                                    <p:animRot by="-21600000">
                                      <p:cBhvr>
                                        <p:cTn id="380" dur="3000" fill="hold"/>
                                        <p:tgtEl>
                                          <p:spTgt spid="35"/>
                                        </p:tgtEl>
                                        <p:attrNameLst>
                                          <p:attrName>r</p:attrName>
                                        </p:attrNameLst>
                                      </p:cBhvr>
                                    </p:animRot>
                                  </p:childTnLst>
                                </p:cTn>
                              </p:par>
                              <p:par>
                                <p:cTn id="381" presetID="8" presetClass="emph" presetSubtype="0" fill="hold" grpId="3" nodeType="withEffect">
                                  <p:stCondLst>
                                    <p:cond delay="0"/>
                                  </p:stCondLst>
                                  <p:childTnLst>
                                    <p:animRot by="-21600000">
                                      <p:cBhvr>
                                        <p:cTn id="382" dur="3000" fill="hold"/>
                                        <p:tgtEl>
                                          <p:spTgt spid="37"/>
                                        </p:tgtEl>
                                        <p:attrNameLst>
                                          <p:attrName>r</p:attrName>
                                        </p:attrNameLst>
                                      </p:cBhvr>
                                    </p:animRot>
                                  </p:childTnLst>
                                </p:cTn>
                              </p:par>
                              <p:par>
                                <p:cTn id="383" presetID="8" presetClass="emph" presetSubtype="0" fill="hold" grpId="3" nodeType="withEffect">
                                  <p:stCondLst>
                                    <p:cond delay="0"/>
                                  </p:stCondLst>
                                  <p:childTnLst>
                                    <p:animRot by="21600000">
                                      <p:cBhvr>
                                        <p:cTn id="384" dur="3000" fill="hold"/>
                                        <p:tgtEl>
                                          <p:spTgt spid="6"/>
                                        </p:tgtEl>
                                        <p:attrNameLst>
                                          <p:attrName>r</p:attrName>
                                        </p:attrNameLst>
                                      </p:cBhvr>
                                    </p:animRot>
                                  </p:childTnLst>
                                </p:cTn>
                              </p:par>
                              <p:par>
                                <p:cTn id="385" presetID="8" presetClass="emph" presetSubtype="0" fill="hold" grpId="3" nodeType="withEffect">
                                  <p:stCondLst>
                                    <p:cond delay="0"/>
                                  </p:stCondLst>
                                  <p:childTnLst>
                                    <p:animRot by="21600000">
                                      <p:cBhvr>
                                        <p:cTn id="386" dur="3000" fill="hold"/>
                                        <p:tgtEl>
                                          <p:spTgt spid="8"/>
                                        </p:tgtEl>
                                        <p:attrNameLst>
                                          <p:attrName>r</p:attrName>
                                        </p:attrNameLst>
                                      </p:cBhvr>
                                    </p:animRot>
                                  </p:childTnLst>
                                </p:cTn>
                              </p:par>
                              <p:par>
                                <p:cTn id="387" presetID="8" presetClass="emph" presetSubtype="0" fill="hold" grpId="3" nodeType="withEffect">
                                  <p:stCondLst>
                                    <p:cond delay="0"/>
                                  </p:stCondLst>
                                  <p:childTnLst>
                                    <p:animRot by="21600000">
                                      <p:cBhvr>
                                        <p:cTn id="388" dur="3000" fill="hold"/>
                                        <p:tgtEl>
                                          <p:spTgt spid="10"/>
                                        </p:tgtEl>
                                        <p:attrNameLst>
                                          <p:attrName>r</p:attrName>
                                        </p:attrNameLst>
                                      </p:cBhvr>
                                    </p:animRot>
                                  </p:childTnLst>
                                </p:cTn>
                              </p:par>
                              <p:par>
                                <p:cTn id="389" presetID="8" presetClass="emph" presetSubtype="0" fill="hold" grpId="3" nodeType="withEffect">
                                  <p:stCondLst>
                                    <p:cond delay="0"/>
                                  </p:stCondLst>
                                  <p:childTnLst>
                                    <p:animRot by="21600000">
                                      <p:cBhvr>
                                        <p:cTn id="390" dur="3000" fill="hold"/>
                                        <p:tgtEl>
                                          <p:spTgt spid="12"/>
                                        </p:tgtEl>
                                        <p:attrNameLst>
                                          <p:attrName>r</p:attrName>
                                        </p:attrNameLst>
                                      </p:cBhvr>
                                    </p:animRot>
                                  </p:childTnLst>
                                </p:cTn>
                              </p:par>
                              <p:par>
                                <p:cTn id="391" presetID="8" presetClass="emph" presetSubtype="0" fill="hold" grpId="3" nodeType="withEffect">
                                  <p:stCondLst>
                                    <p:cond delay="0"/>
                                  </p:stCondLst>
                                  <p:childTnLst>
                                    <p:animRot by="21600000">
                                      <p:cBhvr>
                                        <p:cTn id="392" dur="3000" fill="hold"/>
                                        <p:tgtEl>
                                          <p:spTgt spid="14"/>
                                        </p:tgtEl>
                                        <p:attrNameLst>
                                          <p:attrName>r</p:attrName>
                                        </p:attrNameLst>
                                      </p:cBhvr>
                                    </p:animRot>
                                  </p:childTnLst>
                                </p:cTn>
                              </p:par>
                              <p:par>
                                <p:cTn id="393" presetID="8" presetClass="emph" presetSubtype="0" fill="hold" grpId="3" nodeType="withEffect">
                                  <p:stCondLst>
                                    <p:cond delay="0"/>
                                  </p:stCondLst>
                                  <p:childTnLst>
                                    <p:animRot by="21600000">
                                      <p:cBhvr>
                                        <p:cTn id="394" dur="3000" fill="hold"/>
                                        <p:tgtEl>
                                          <p:spTgt spid="16"/>
                                        </p:tgtEl>
                                        <p:attrNameLst>
                                          <p:attrName>r</p:attrName>
                                        </p:attrNameLst>
                                      </p:cBhvr>
                                    </p:animRot>
                                  </p:childTnLst>
                                </p:cTn>
                              </p:par>
                              <p:par>
                                <p:cTn id="395" presetID="8" presetClass="emph" presetSubtype="0" fill="hold" grpId="3" nodeType="withEffect">
                                  <p:stCondLst>
                                    <p:cond delay="0"/>
                                  </p:stCondLst>
                                  <p:childTnLst>
                                    <p:animRot by="21600000">
                                      <p:cBhvr>
                                        <p:cTn id="396" dur="3000" fill="hold"/>
                                        <p:tgtEl>
                                          <p:spTgt spid="18"/>
                                        </p:tgtEl>
                                        <p:attrNameLst>
                                          <p:attrName>r</p:attrName>
                                        </p:attrNameLst>
                                      </p:cBhvr>
                                    </p:animRot>
                                  </p:childTnLst>
                                </p:cTn>
                              </p:par>
                              <p:par>
                                <p:cTn id="397" presetID="8" presetClass="emph" presetSubtype="0" fill="hold" grpId="3" nodeType="withEffect">
                                  <p:stCondLst>
                                    <p:cond delay="0"/>
                                  </p:stCondLst>
                                  <p:childTnLst>
                                    <p:animRot by="21600000">
                                      <p:cBhvr>
                                        <p:cTn id="398" dur="3000" fill="hold"/>
                                        <p:tgtEl>
                                          <p:spTgt spid="20"/>
                                        </p:tgtEl>
                                        <p:attrNameLst>
                                          <p:attrName>r</p:attrName>
                                        </p:attrNameLst>
                                      </p:cBhvr>
                                    </p:animRot>
                                  </p:childTnLst>
                                </p:cTn>
                              </p:par>
                              <p:par>
                                <p:cTn id="399" presetID="8" presetClass="emph" presetSubtype="0" fill="hold" grpId="3" nodeType="withEffect">
                                  <p:stCondLst>
                                    <p:cond delay="0"/>
                                  </p:stCondLst>
                                  <p:childTnLst>
                                    <p:animRot by="21600000">
                                      <p:cBhvr>
                                        <p:cTn id="400" dur="3000" fill="hold"/>
                                        <p:tgtEl>
                                          <p:spTgt spid="22"/>
                                        </p:tgtEl>
                                        <p:attrNameLst>
                                          <p:attrName>r</p:attrName>
                                        </p:attrNameLst>
                                      </p:cBhvr>
                                    </p:animRot>
                                  </p:childTnLst>
                                </p:cTn>
                              </p:par>
                              <p:par>
                                <p:cTn id="401" presetID="8" presetClass="emph" presetSubtype="0" fill="hold" grpId="3" nodeType="withEffect">
                                  <p:stCondLst>
                                    <p:cond delay="0"/>
                                  </p:stCondLst>
                                  <p:childTnLst>
                                    <p:animRot by="21600000">
                                      <p:cBhvr>
                                        <p:cTn id="402" dur="3000" fill="hold"/>
                                        <p:tgtEl>
                                          <p:spTgt spid="24"/>
                                        </p:tgtEl>
                                        <p:attrNameLst>
                                          <p:attrName>r</p:attrName>
                                        </p:attrNameLst>
                                      </p:cBhvr>
                                    </p:animRot>
                                  </p:childTnLst>
                                </p:cTn>
                              </p:par>
                              <p:par>
                                <p:cTn id="403" presetID="8" presetClass="emph" presetSubtype="0" fill="hold" grpId="3" nodeType="withEffect">
                                  <p:stCondLst>
                                    <p:cond delay="0"/>
                                  </p:stCondLst>
                                  <p:childTnLst>
                                    <p:animRot by="21600000">
                                      <p:cBhvr>
                                        <p:cTn id="404" dur="3000" fill="hold"/>
                                        <p:tgtEl>
                                          <p:spTgt spid="26"/>
                                        </p:tgtEl>
                                        <p:attrNameLst>
                                          <p:attrName>r</p:attrName>
                                        </p:attrNameLst>
                                      </p:cBhvr>
                                    </p:animRot>
                                  </p:childTnLst>
                                </p:cTn>
                              </p:par>
                              <p:par>
                                <p:cTn id="405" presetID="8" presetClass="emph" presetSubtype="0" fill="hold" grpId="3" nodeType="withEffect">
                                  <p:stCondLst>
                                    <p:cond delay="0"/>
                                  </p:stCondLst>
                                  <p:childTnLst>
                                    <p:animRot by="21600000">
                                      <p:cBhvr>
                                        <p:cTn id="406" dur="3000" fill="hold"/>
                                        <p:tgtEl>
                                          <p:spTgt spid="28"/>
                                        </p:tgtEl>
                                        <p:attrNameLst>
                                          <p:attrName>r</p:attrName>
                                        </p:attrNameLst>
                                      </p:cBhvr>
                                    </p:animRot>
                                  </p:childTnLst>
                                </p:cTn>
                              </p:par>
                              <p:par>
                                <p:cTn id="407" presetID="8" presetClass="emph" presetSubtype="0" fill="hold" grpId="3" nodeType="withEffect">
                                  <p:stCondLst>
                                    <p:cond delay="0"/>
                                  </p:stCondLst>
                                  <p:childTnLst>
                                    <p:animRot by="21600000">
                                      <p:cBhvr>
                                        <p:cTn id="408" dur="3000" fill="hold"/>
                                        <p:tgtEl>
                                          <p:spTgt spid="30"/>
                                        </p:tgtEl>
                                        <p:attrNameLst>
                                          <p:attrName>r</p:attrName>
                                        </p:attrNameLst>
                                      </p:cBhvr>
                                    </p:animRot>
                                  </p:childTnLst>
                                </p:cTn>
                              </p:par>
                              <p:par>
                                <p:cTn id="409" presetID="8" presetClass="emph" presetSubtype="0" fill="hold" grpId="3" nodeType="withEffect">
                                  <p:stCondLst>
                                    <p:cond delay="0"/>
                                  </p:stCondLst>
                                  <p:childTnLst>
                                    <p:animRot by="21600000">
                                      <p:cBhvr>
                                        <p:cTn id="410" dur="3000" fill="hold"/>
                                        <p:tgtEl>
                                          <p:spTgt spid="32"/>
                                        </p:tgtEl>
                                        <p:attrNameLst>
                                          <p:attrName>r</p:attrName>
                                        </p:attrNameLst>
                                      </p:cBhvr>
                                    </p:animRot>
                                  </p:childTnLst>
                                </p:cTn>
                              </p:par>
                              <p:par>
                                <p:cTn id="411" presetID="8" presetClass="emph" presetSubtype="0" fill="hold" grpId="3" nodeType="withEffect">
                                  <p:stCondLst>
                                    <p:cond delay="0"/>
                                  </p:stCondLst>
                                  <p:childTnLst>
                                    <p:animRot by="21600000">
                                      <p:cBhvr>
                                        <p:cTn id="412" dur="3000" fill="hold"/>
                                        <p:tgtEl>
                                          <p:spTgt spid="34"/>
                                        </p:tgtEl>
                                        <p:attrNameLst>
                                          <p:attrName>r</p:attrName>
                                        </p:attrNameLst>
                                      </p:cBhvr>
                                    </p:animRot>
                                  </p:childTnLst>
                                </p:cTn>
                              </p:par>
                              <p:par>
                                <p:cTn id="413" presetID="8" presetClass="emph" presetSubtype="0" fill="hold" grpId="3" nodeType="withEffect">
                                  <p:stCondLst>
                                    <p:cond delay="0"/>
                                  </p:stCondLst>
                                  <p:childTnLst>
                                    <p:animRot by="21600000">
                                      <p:cBhvr>
                                        <p:cTn id="414" dur="3000" fill="hold"/>
                                        <p:tgtEl>
                                          <p:spTgt spid="36"/>
                                        </p:tgtEl>
                                        <p:attrNameLst>
                                          <p:attrName>r</p:attrName>
                                        </p:attrNameLst>
                                      </p:cBhvr>
                                    </p:animRot>
                                  </p:childTnLst>
                                </p:cTn>
                              </p:par>
                              <p:par>
                                <p:cTn id="415" presetID="8" presetClass="emph" presetSubtype="0" fill="hold" grpId="3" nodeType="withEffect">
                                  <p:stCondLst>
                                    <p:cond delay="0"/>
                                  </p:stCondLst>
                                  <p:childTnLst>
                                    <p:animRot by="21600000">
                                      <p:cBhvr>
                                        <p:cTn id="416" dur="3000" fill="hold"/>
                                        <p:tgtEl>
                                          <p:spTgt spid="38"/>
                                        </p:tgtEl>
                                        <p:attrNameLst>
                                          <p:attrName>r</p:attrName>
                                        </p:attrNameLst>
                                      </p:cBhvr>
                                    </p:animRot>
                                  </p:childTnLst>
                                </p:cTn>
                              </p:par>
                              <p:par>
                                <p:cTn id="417" presetID="23" presetClass="entr" presetSubtype="288" fill="hold" nodeType="withEffect">
                                  <p:stCondLst>
                                    <p:cond delay="0"/>
                                  </p:stCondLst>
                                  <p:childTnLst>
                                    <p:set>
                                      <p:cBhvr>
                                        <p:cTn id="418" dur="1" fill="hold">
                                          <p:stCondLst>
                                            <p:cond delay="0"/>
                                          </p:stCondLst>
                                        </p:cTn>
                                        <p:tgtEl>
                                          <p:spTgt spid="4"/>
                                        </p:tgtEl>
                                        <p:attrNameLst>
                                          <p:attrName>style.visibility</p:attrName>
                                        </p:attrNameLst>
                                      </p:cBhvr>
                                      <p:to>
                                        <p:strVal val="visible"/>
                                      </p:to>
                                    </p:set>
                                    <p:anim calcmode="lin" valueType="num">
                                      <p:cBhvr>
                                        <p:cTn id="419" dur="3000" fill="hold"/>
                                        <p:tgtEl>
                                          <p:spTgt spid="4"/>
                                        </p:tgtEl>
                                        <p:attrNameLst>
                                          <p:attrName>ppt_w</p:attrName>
                                        </p:attrNameLst>
                                      </p:cBhvr>
                                      <p:tavLst>
                                        <p:tav tm="0">
                                          <p:val>
                                            <p:strVal val="4/3*#ppt_w"/>
                                          </p:val>
                                        </p:tav>
                                        <p:tav tm="100000">
                                          <p:val>
                                            <p:strVal val="#ppt_w"/>
                                          </p:val>
                                        </p:tav>
                                      </p:tavLst>
                                    </p:anim>
                                    <p:anim calcmode="lin" valueType="num">
                                      <p:cBhvr>
                                        <p:cTn id="420" dur="3000" fill="hold"/>
                                        <p:tgtEl>
                                          <p:spTgt spid="4"/>
                                        </p:tgtEl>
                                        <p:attrNameLst>
                                          <p:attrName>ppt_h</p:attrName>
                                        </p:attrNameLst>
                                      </p:cBhvr>
                                      <p:tavLst>
                                        <p:tav tm="0">
                                          <p:val>
                                            <p:strVal val="4/3*#ppt_h"/>
                                          </p:val>
                                        </p:tav>
                                        <p:tav tm="100000">
                                          <p:val>
                                            <p:strVal val="#ppt_h"/>
                                          </p:val>
                                        </p:tav>
                                      </p:tavLst>
                                    </p:anim>
                                  </p:childTnLst>
                                </p:cTn>
                              </p:par>
                              <p:par>
                                <p:cTn id="421" presetID="16" presetClass="entr" presetSubtype="37" fill="hold" nodeType="withEffect">
                                  <p:stCondLst>
                                    <p:cond delay="0"/>
                                  </p:stCondLst>
                                  <p:childTnLst>
                                    <p:set>
                                      <p:cBhvr>
                                        <p:cTn id="422" dur="1" fill="hold">
                                          <p:stCondLst>
                                            <p:cond delay="0"/>
                                          </p:stCondLst>
                                        </p:cTn>
                                        <p:tgtEl>
                                          <p:spTgt spid="4"/>
                                        </p:tgtEl>
                                        <p:attrNameLst>
                                          <p:attrName>style.visibility</p:attrName>
                                        </p:attrNameLst>
                                      </p:cBhvr>
                                      <p:to>
                                        <p:strVal val="visible"/>
                                      </p:to>
                                    </p:set>
                                    <p:animEffect transition="in" filter="barn(outVertical)">
                                      <p:cBhvr>
                                        <p:cTn id="423" dur="3000"/>
                                        <p:tgtEl>
                                          <p:spTgt spid="4"/>
                                        </p:tgtEl>
                                      </p:cBhvr>
                                    </p:animEffect>
                                  </p:childTnLst>
                                </p:cTn>
                              </p:par>
                            </p:childTnLst>
                          </p:cTn>
                        </p:par>
                        <p:par>
                          <p:cTn id="424" fill="hold">
                            <p:stCondLst>
                              <p:cond delay="6000"/>
                            </p:stCondLst>
                            <p:childTnLst>
                              <p:par>
                                <p:cTn id="425" presetID="17" presetClass="entr" presetSubtype="10" fill="hold" grpId="0" nodeType="afterEffect">
                                  <p:stCondLst>
                                    <p:cond delay="0"/>
                                  </p:stCondLst>
                                  <p:childTnLst>
                                    <p:set>
                                      <p:cBhvr>
                                        <p:cTn id="426" dur="1" fill="hold">
                                          <p:stCondLst>
                                            <p:cond delay="0"/>
                                          </p:stCondLst>
                                        </p:cTn>
                                        <p:tgtEl>
                                          <p:spTgt spid="39"/>
                                        </p:tgtEl>
                                        <p:attrNameLst>
                                          <p:attrName>style.visibility</p:attrName>
                                        </p:attrNameLst>
                                      </p:cBhvr>
                                      <p:to>
                                        <p:strVal val="visible"/>
                                      </p:to>
                                    </p:set>
                                    <p:anim calcmode="lin" valueType="num">
                                      <p:cBhvr>
                                        <p:cTn id="427" dur="2000" fill="hold"/>
                                        <p:tgtEl>
                                          <p:spTgt spid="39"/>
                                        </p:tgtEl>
                                        <p:attrNameLst>
                                          <p:attrName>ppt_w</p:attrName>
                                        </p:attrNameLst>
                                      </p:cBhvr>
                                      <p:tavLst>
                                        <p:tav tm="0">
                                          <p:val>
                                            <p:fltVal val="0"/>
                                          </p:val>
                                        </p:tav>
                                        <p:tav tm="100000">
                                          <p:val>
                                            <p:strVal val="#ppt_w"/>
                                          </p:val>
                                        </p:tav>
                                      </p:tavLst>
                                    </p:anim>
                                    <p:anim calcmode="lin" valueType="num">
                                      <p:cBhvr>
                                        <p:cTn id="428" dur="2000" fill="hold"/>
                                        <p:tgtEl>
                                          <p:spTgt spid="3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p:bldP spid="4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a:solidFill>
            <a:srgbClr val="0038A8"/>
          </a:solidFill>
        </p:spPr>
        <p:txBody>
          <a:bodyPr/>
          <a:lstStyle/>
          <a:p>
            <a:endParaRPr lang="es-ES" dirty="0"/>
          </a:p>
        </p:txBody>
      </p:sp>
      <p:pic>
        <p:nvPicPr>
          <p:cNvPr id="4" name="3 Imagen" descr="klññ.jpg"/>
          <p:cNvPicPr>
            <a:picLocks noChangeAspect="1"/>
          </p:cNvPicPr>
          <p:nvPr/>
        </p:nvPicPr>
        <p:blipFill>
          <a:blip r:embed="rId2"/>
          <a:stretch>
            <a:fillRect/>
          </a:stretch>
        </p:blipFill>
        <p:spPr>
          <a:xfrm>
            <a:off x="0" y="0"/>
            <a:ext cx="9144000" cy="5140990"/>
          </a:xfrm>
          <a:prstGeom prst="rect">
            <a:avLst/>
          </a:prstGeom>
        </p:spPr>
      </p:pic>
      <p:sp>
        <p:nvSpPr>
          <p:cNvPr id="5" name="4 Lágrima"/>
          <p:cNvSpPr/>
          <p:nvPr/>
        </p:nvSpPr>
        <p:spPr>
          <a:xfrm rot="8048844">
            <a:off x="3203260" y="907271"/>
            <a:ext cx="2661453" cy="2689352"/>
          </a:xfrm>
          <a:prstGeom prst="teardrop">
            <a:avLst>
              <a:gd name="adj" fmla="val 187207"/>
            </a:avLst>
          </a:prstGeom>
          <a:blipFill dpi="0" rotWithShape="1">
            <a:blip r:embed="rId3">
              <a:duotone>
                <a:schemeClr val="bg2">
                  <a:shade val="45000"/>
                  <a:satMod val="135000"/>
                </a:schemeClr>
                <a:prstClr val="white"/>
              </a:duotone>
              <a:lum bright="4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070241">
            <a:off x="3318426" y="852834"/>
            <a:ext cx="2434490" cy="2491157"/>
          </a:xfrm>
          <a:prstGeom prst="teardrop">
            <a:avLst>
              <a:gd name="adj" fmla="val 187207"/>
            </a:avLst>
          </a:prstGeom>
          <a:blipFill dpi="0" rotWithShape="1">
            <a:blip r:embed="rId4" cstate="print">
              <a:duotone>
                <a:schemeClr val="bg2">
                  <a:shade val="45000"/>
                  <a:satMod val="135000"/>
                </a:schemeClr>
                <a:prstClr val="white"/>
              </a:duotone>
              <a:lum bright="4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8115425">
            <a:off x="3480679" y="784415"/>
            <a:ext cx="2182548" cy="2246303"/>
          </a:xfrm>
          <a:prstGeom prst="teardrop">
            <a:avLst>
              <a:gd name="adj" fmla="val 187207"/>
            </a:avLst>
          </a:prstGeom>
          <a:blipFill dpi="0" rotWithShape="1">
            <a:blip r:embed="rId5" cstate="print">
              <a:duotone>
                <a:schemeClr val="bg2">
                  <a:shade val="45000"/>
                  <a:satMod val="135000"/>
                </a:schemeClr>
                <a:prstClr val="white"/>
              </a:duotone>
              <a:lum bright="4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8092765">
            <a:off x="3601085" y="671160"/>
            <a:ext cx="1849579" cy="1914062"/>
          </a:xfrm>
          <a:prstGeom prst="teardrop">
            <a:avLst>
              <a:gd name="adj" fmla="val 187207"/>
            </a:avLst>
          </a:prstGeom>
          <a:blipFill dpi="0" rotWithShape="1">
            <a:blip r:embed="rId6" cstate="print">
              <a:duotone>
                <a:schemeClr val="bg2">
                  <a:shade val="45000"/>
                  <a:satMod val="135000"/>
                </a:schemeClr>
                <a:prstClr val="white"/>
              </a:duotone>
              <a:lum bright="4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8142625">
            <a:off x="3795128" y="550606"/>
            <a:ext cx="1503119" cy="1590882"/>
          </a:xfrm>
          <a:prstGeom prst="teardrop">
            <a:avLst>
              <a:gd name="adj" fmla="val 187207"/>
            </a:avLst>
          </a:prstGeom>
          <a:blipFill dpi="0" rotWithShape="1">
            <a:blip r:embed="rId7" cstate="print">
              <a:duotone>
                <a:schemeClr val="bg2">
                  <a:shade val="45000"/>
                  <a:satMod val="135000"/>
                </a:schemeClr>
                <a:prstClr val="white"/>
              </a:duotone>
              <a:lum bright="4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8100447">
            <a:off x="3964767" y="880797"/>
            <a:ext cx="1199846" cy="1215265"/>
          </a:xfrm>
          <a:prstGeom prst="teardrop">
            <a:avLst>
              <a:gd name="adj" fmla="val 187207"/>
            </a:avLst>
          </a:prstGeom>
          <a:blipFill dpi="0" rotWithShape="1">
            <a:blip r:embed="rId8" cstate="print">
              <a:duotone>
                <a:schemeClr val="bg2">
                  <a:shade val="45000"/>
                  <a:satMod val="135000"/>
                </a:schemeClr>
                <a:prstClr val="white"/>
              </a:duotone>
              <a:lum bright="4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uadroTexto"/>
          <p:cNvSpPr txBox="1"/>
          <p:nvPr/>
        </p:nvSpPr>
        <p:spPr>
          <a:xfrm>
            <a:off x="5015946" y="285734"/>
            <a:ext cx="4256294" cy="1077218"/>
          </a:xfrm>
          <a:prstGeom prst="rect">
            <a:avLst/>
          </a:prstGeom>
          <a:noFill/>
        </p:spPr>
        <p:txBody>
          <a:bodyPr wrap="none" rtlCol="0">
            <a:spAutoFit/>
          </a:bodyPr>
          <a:lstStyle/>
          <a:p>
            <a:pPr algn="ctr"/>
            <a:r>
              <a:rPr lang="es-ES" sz="32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Caminando el camino </a:t>
            </a:r>
          </a:p>
          <a:p>
            <a:pPr algn="ctr"/>
            <a:r>
              <a:rPr lang="es-ES" sz="32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del corazón</a:t>
            </a:r>
            <a:endParaRPr lang="es-ES" sz="32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endParaRPr>
          </a:p>
        </p:txBody>
      </p:sp>
      <p:sp>
        <p:nvSpPr>
          <p:cNvPr id="12" name="11 Rectángulo"/>
          <p:cNvSpPr/>
          <p:nvPr/>
        </p:nvSpPr>
        <p:spPr>
          <a:xfrm>
            <a:off x="-214346" y="0"/>
            <a:ext cx="9715568" cy="5429270"/>
          </a:xfrm>
          <a:prstGeom prst="rect">
            <a:avLst/>
          </a:prstGeom>
          <a:blipFill>
            <a:blip r:embed="rId9">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5"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3" dur="3000" fill="hold"/>
                                        <p:tgtEl>
                                          <p:spTgt spid="5"/>
                                        </p:tgtEl>
                                        <p:attrNameLst>
                                          <p:attrName>ppt_y</p:attrName>
                                        </p:attrNameLst>
                                      </p:cBhvr>
                                      <p:tavLst>
                                        <p:tav tm="0" fmla="#ppt_y+(sin(-2*pi*(1-$))*-#ppt_x+cos(-2*pi*(1-$))*(1-#ppt_y))*(1-$)">
                                          <p:val>
                                            <p:fltVal val="0"/>
                                          </p:val>
                                        </p:tav>
                                        <p:tav tm="100000">
                                          <p:val>
                                            <p:fltVal val="1"/>
                                          </p:val>
                                        </p:tav>
                                      </p:tavLst>
                                    </p:anim>
                                  </p:childTnLst>
                                </p:cTn>
                              </p:par>
                              <p:par>
                                <p:cTn id="14" presetID="15"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4000" fill="hold"/>
                                        <p:tgtEl>
                                          <p:spTgt spid="6"/>
                                        </p:tgtEl>
                                        <p:attrNameLst>
                                          <p:attrName>ppt_w</p:attrName>
                                        </p:attrNameLst>
                                      </p:cBhvr>
                                      <p:tavLst>
                                        <p:tav tm="0">
                                          <p:val>
                                            <p:fltVal val="0"/>
                                          </p:val>
                                        </p:tav>
                                        <p:tav tm="100000">
                                          <p:val>
                                            <p:strVal val="#ppt_w"/>
                                          </p:val>
                                        </p:tav>
                                      </p:tavLst>
                                    </p:anim>
                                    <p:anim calcmode="lin" valueType="num">
                                      <p:cBhvr>
                                        <p:cTn id="17" dur="4000" fill="hold"/>
                                        <p:tgtEl>
                                          <p:spTgt spid="6"/>
                                        </p:tgtEl>
                                        <p:attrNameLst>
                                          <p:attrName>ppt_h</p:attrName>
                                        </p:attrNameLst>
                                      </p:cBhvr>
                                      <p:tavLst>
                                        <p:tav tm="0">
                                          <p:val>
                                            <p:fltVal val="0"/>
                                          </p:val>
                                        </p:tav>
                                        <p:tav tm="100000">
                                          <p:val>
                                            <p:strVal val="#ppt_h"/>
                                          </p:val>
                                        </p:tav>
                                      </p:tavLst>
                                    </p:anim>
                                    <p:anim calcmode="lin" valueType="num">
                                      <p:cBhvr>
                                        <p:cTn id="18" dur="4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9" dur="4000" fill="hold"/>
                                        <p:tgtEl>
                                          <p:spTgt spid="6"/>
                                        </p:tgtEl>
                                        <p:attrNameLst>
                                          <p:attrName>ppt_y</p:attrName>
                                        </p:attrNameLst>
                                      </p:cBhvr>
                                      <p:tavLst>
                                        <p:tav tm="0" fmla="#ppt_y+(sin(-2*pi*(1-$))*-#ppt_x+cos(-2*pi*(1-$))*(1-#ppt_y))*(1-$)">
                                          <p:val>
                                            <p:fltVal val="0"/>
                                          </p:val>
                                        </p:tav>
                                        <p:tav tm="100000">
                                          <p:val>
                                            <p:fltVal val="1"/>
                                          </p:val>
                                        </p:tav>
                                      </p:tavLst>
                                    </p:anim>
                                  </p:childTnLst>
                                </p:cTn>
                              </p:par>
                              <p:par>
                                <p:cTn id="20" presetID="15"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0" fill="hold"/>
                                        <p:tgtEl>
                                          <p:spTgt spid="7"/>
                                        </p:tgtEl>
                                        <p:attrNameLst>
                                          <p:attrName>ppt_w</p:attrName>
                                        </p:attrNameLst>
                                      </p:cBhvr>
                                      <p:tavLst>
                                        <p:tav tm="0">
                                          <p:val>
                                            <p:fltVal val="0"/>
                                          </p:val>
                                        </p:tav>
                                        <p:tav tm="100000">
                                          <p:val>
                                            <p:strVal val="#ppt_w"/>
                                          </p:val>
                                        </p:tav>
                                      </p:tavLst>
                                    </p:anim>
                                    <p:anim calcmode="lin" valueType="num">
                                      <p:cBhvr>
                                        <p:cTn id="23" dur="5000" fill="hold"/>
                                        <p:tgtEl>
                                          <p:spTgt spid="7"/>
                                        </p:tgtEl>
                                        <p:attrNameLst>
                                          <p:attrName>ppt_h</p:attrName>
                                        </p:attrNameLst>
                                      </p:cBhvr>
                                      <p:tavLst>
                                        <p:tav tm="0">
                                          <p:val>
                                            <p:fltVal val="0"/>
                                          </p:val>
                                        </p:tav>
                                        <p:tav tm="100000">
                                          <p:val>
                                            <p:strVal val="#ppt_h"/>
                                          </p:val>
                                        </p:tav>
                                      </p:tavLst>
                                    </p:anim>
                                    <p:anim calcmode="lin" valueType="num">
                                      <p:cBhvr>
                                        <p:cTn id="24" dur="5000" fill="hold"/>
                                        <p:tgtEl>
                                          <p:spTgt spid="7"/>
                                        </p:tgtEl>
                                        <p:attrNameLst>
                                          <p:attrName>ppt_x</p:attrName>
                                        </p:attrNameLst>
                                      </p:cBhvr>
                                      <p:tavLst>
                                        <p:tav tm="0" fmla="#ppt_x+(cos(-2*pi*(1-$))*-#ppt_x-sin(-2*pi*(1-$))*(1-#ppt_y))*(1-$)">
                                          <p:val>
                                            <p:fltVal val="0"/>
                                          </p:val>
                                        </p:tav>
                                        <p:tav tm="100000">
                                          <p:val>
                                            <p:fltVal val="1"/>
                                          </p:val>
                                        </p:tav>
                                      </p:tavLst>
                                    </p:anim>
                                    <p:anim calcmode="lin" valueType="num">
                                      <p:cBhvr>
                                        <p:cTn id="25" dur="5000" fill="hold"/>
                                        <p:tgtEl>
                                          <p:spTgt spid="7"/>
                                        </p:tgtEl>
                                        <p:attrNameLst>
                                          <p:attrName>ppt_y</p:attrName>
                                        </p:attrNameLst>
                                      </p:cBhvr>
                                      <p:tavLst>
                                        <p:tav tm="0" fmla="#ppt_y+(sin(-2*pi*(1-$))*-#ppt_x+cos(-2*pi*(1-$))*(1-#ppt_y))*(1-$)">
                                          <p:val>
                                            <p:fltVal val="0"/>
                                          </p:val>
                                        </p:tav>
                                        <p:tav tm="100000">
                                          <p:val>
                                            <p:fltVal val="1"/>
                                          </p:val>
                                        </p:tav>
                                      </p:tavLst>
                                    </p:anim>
                                  </p:childTnLst>
                                </p:cTn>
                              </p:par>
                              <p:par>
                                <p:cTn id="26" presetID="15" presetClass="entr" presetSubtype="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6000" fill="hold"/>
                                        <p:tgtEl>
                                          <p:spTgt spid="8"/>
                                        </p:tgtEl>
                                        <p:attrNameLst>
                                          <p:attrName>ppt_w</p:attrName>
                                        </p:attrNameLst>
                                      </p:cBhvr>
                                      <p:tavLst>
                                        <p:tav tm="0">
                                          <p:val>
                                            <p:fltVal val="0"/>
                                          </p:val>
                                        </p:tav>
                                        <p:tav tm="100000">
                                          <p:val>
                                            <p:strVal val="#ppt_w"/>
                                          </p:val>
                                        </p:tav>
                                      </p:tavLst>
                                    </p:anim>
                                    <p:anim calcmode="lin" valueType="num">
                                      <p:cBhvr>
                                        <p:cTn id="29" dur="6000" fill="hold"/>
                                        <p:tgtEl>
                                          <p:spTgt spid="8"/>
                                        </p:tgtEl>
                                        <p:attrNameLst>
                                          <p:attrName>ppt_h</p:attrName>
                                        </p:attrNameLst>
                                      </p:cBhvr>
                                      <p:tavLst>
                                        <p:tav tm="0">
                                          <p:val>
                                            <p:fltVal val="0"/>
                                          </p:val>
                                        </p:tav>
                                        <p:tav tm="100000">
                                          <p:val>
                                            <p:strVal val="#ppt_h"/>
                                          </p:val>
                                        </p:tav>
                                      </p:tavLst>
                                    </p:anim>
                                    <p:anim calcmode="lin" valueType="num">
                                      <p:cBhvr>
                                        <p:cTn id="30" dur="6000" fill="hold"/>
                                        <p:tgtEl>
                                          <p:spTgt spid="8"/>
                                        </p:tgtEl>
                                        <p:attrNameLst>
                                          <p:attrName>ppt_x</p:attrName>
                                        </p:attrNameLst>
                                      </p:cBhvr>
                                      <p:tavLst>
                                        <p:tav tm="0" fmla="#ppt_x+(cos(-2*pi*(1-$))*-#ppt_x-sin(-2*pi*(1-$))*(1-#ppt_y))*(1-$)">
                                          <p:val>
                                            <p:fltVal val="0"/>
                                          </p:val>
                                        </p:tav>
                                        <p:tav tm="100000">
                                          <p:val>
                                            <p:fltVal val="1"/>
                                          </p:val>
                                        </p:tav>
                                      </p:tavLst>
                                    </p:anim>
                                    <p:anim calcmode="lin" valueType="num">
                                      <p:cBhvr>
                                        <p:cTn id="31" dur="6000" fill="hold"/>
                                        <p:tgtEl>
                                          <p:spTgt spid="8"/>
                                        </p:tgtEl>
                                        <p:attrNameLst>
                                          <p:attrName>ppt_y</p:attrName>
                                        </p:attrNameLst>
                                      </p:cBhvr>
                                      <p:tavLst>
                                        <p:tav tm="0" fmla="#ppt_y+(sin(-2*pi*(1-$))*-#ppt_x+cos(-2*pi*(1-$))*(1-#ppt_y))*(1-$)">
                                          <p:val>
                                            <p:fltVal val="0"/>
                                          </p:val>
                                        </p:tav>
                                        <p:tav tm="100000">
                                          <p:val>
                                            <p:fltVal val="1"/>
                                          </p:val>
                                        </p:tav>
                                      </p:tavLst>
                                    </p:anim>
                                  </p:childTnLst>
                                </p:cTn>
                              </p:par>
                              <p:par>
                                <p:cTn id="32" presetID="15" presetClass="entr" presetSubtype="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7000" fill="hold"/>
                                        <p:tgtEl>
                                          <p:spTgt spid="9"/>
                                        </p:tgtEl>
                                        <p:attrNameLst>
                                          <p:attrName>ppt_w</p:attrName>
                                        </p:attrNameLst>
                                      </p:cBhvr>
                                      <p:tavLst>
                                        <p:tav tm="0">
                                          <p:val>
                                            <p:fltVal val="0"/>
                                          </p:val>
                                        </p:tav>
                                        <p:tav tm="100000">
                                          <p:val>
                                            <p:strVal val="#ppt_w"/>
                                          </p:val>
                                        </p:tav>
                                      </p:tavLst>
                                    </p:anim>
                                    <p:anim calcmode="lin" valueType="num">
                                      <p:cBhvr>
                                        <p:cTn id="35" dur="7000" fill="hold"/>
                                        <p:tgtEl>
                                          <p:spTgt spid="9"/>
                                        </p:tgtEl>
                                        <p:attrNameLst>
                                          <p:attrName>ppt_h</p:attrName>
                                        </p:attrNameLst>
                                      </p:cBhvr>
                                      <p:tavLst>
                                        <p:tav tm="0">
                                          <p:val>
                                            <p:fltVal val="0"/>
                                          </p:val>
                                        </p:tav>
                                        <p:tav tm="100000">
                                          <p:val>
                                            <p:strVal val="#ppt_h"/>
                                          </p:val>
                                        </p:tav>
                                      </p:tavLst>
                                    </p:anim>
                                    <p:anim calcmode="lin" valueType="num">
                                      <p:cBhvr>
                                        <p:cTn id="36" dur="7000" fill="hold"/>
                                        <p:tgtEl>
                                          <p:spTgt spid="9"/>
                                        </p:tgtEl>
                                        <p:attrNameLst>
                                          <p:attrName>ppt_x</p:attrName>
                                        </p:attrNameLst>
                                      </p:cBhvr>
                                      <p:tavLst>
                                        <p:tav tm="0" fmla="#ppt_x+(cos(-2*pi*(1-$))*-#ppt_x-sin(-2*pi*(1-$))*(1-#ppt_y))*(1-$)">
                                          <p:val>
                                            <p:fltVal val="0"/>
                                          </p:val>
                                        </p:tav>
                                        <p:tav tm="100000">
                                          <p:val>
                                            <p:fltVal val="1"/>
                                          </p:val>
                                        </p:tav>
                                      </p:tavLst>
                                    </p:anim>
                                    <p:anim calcmode="lin" valueType="num">
                                      <p:cBhvr>
                                        <p:cTn id="37" dur="7000" fill="hold"/>
                                        <p:tgtEl>
                                          <p:spTgt spid="9"/>
                                        </p:tgtEl>
                                        <p:attrNameLst>
                                          <p:attrName>ppt_y</p:attrName>
                                        </p:attrNameLst>
                                      </p:cBhvr>
                                      <p:tavLst>
                                        <p:tav tm="0" fmla="#ppt_y+(sin(-2*pi*(1-$))*-#ppt_x+cos(-2*pi*(1-$))*(1-#ppt_y))*(1-$)">
                                          <p:val>
                                            <p:fltVal val="0"/>
                                          </p:val>
                                        </p:tav>
                                        <p:tav tm="100000">
                                          <p:val>
                                            <p:fltVal val="1"/>
                                          </p:val>
                                        </p:tav>
                                      </p:tavLst>
                                    </p:anim>
                                  </p:childTnLst>
                                </p:cTn>
                              </p:par>
                              <p:par>
                                <p:cTn id="38" presetID="15" presetClass="entr" presetSubtype="0"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8000" fill="hold"/>
                                        <p:tgtEl>
                                          <p:spTgt spid="10"/>
                                        </p:tgtEl>
                                        <p:attrNameLst>
                                          <p:attrName>ppt_w</p:attrName>
                                        </p:attrNameLst>
                                      </p:cBhvr>
                                      <p:tavLst>
                                        <p:tav tm="0">
                                          <p:val>
                                            <p:fltVal val="0"/>
                                          </p:val>
                                        </p:tav>
                                        <p:tav tm="100000">
                                          <p:val>
                                            <p:strVal val="#ppt_w"/>
                                          </p:val>
                                        </p:tav>
                                      </p:tavLst>
                                    </p:anim>
                                    <p:anim calcmode="lin" valueType="num">
                                      <p:cBhvr>
                                        <p:cTn id="41" dur="8000" fill="hold"/>
                                        <p:tgtEl>
                                          <p:spTgt spid="10"/>
                                        </p:tgtEl>
                                        <p:attrNameLst>
                                          <p:attrName>ppt_h</p:attrName>
                                        </p:attrNameLst>
                                      </p:cBhvr>
                                      <p:tavLst>
                                        <p:tav tm="0">
                                          <p:val>
                                            <p:fltVal val="0"/>
                                          </p:val>
                                        </p:tav>
                                        <p:tav tm="100000">
                                          <p:val>
                                            <p:strVal val="#ppt_h"/>
                                          </p:val>
                                        </p:tav>
                                      </p:tavLst>
                                    </p:anim>
                                    <p:anim calcmode="lin" valueType="num">
                                      <p:cBhvr>
                                        <p:cTn id="42" dur="8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43" dur="8000" fill="hold"/>
                                        <p:tgtEl>
                                          <p:spTgt spid="10"/>
                                        </p:tgtEl>
                                        <p:attrNameLst>
                                          <p:attrName>ppt_y</p:attrName>
                                        </p:attrNameLst>
                                      </p:cBhvr>
                                      <p:tavLst>
                                        <p:tav tm="0" fmla="#ppt_y+(sin(-2*pi*(1-$))*-#ppt_x+cos(-2*pi*(1-$))*(1-#ppt_y))*(1-$)">
                                          <p:val>
                                            <p:fltVal val="0"/>
                                          </p:val>
                                        </p:tav>
                                        <p:tav tm="100000">
                                          <p:val>
                                            <p:fltVal val="1"/>
                                          </p:val>
                                        </p:tav>
                                      </p:tavLst>
                                    </p:anim>
                                  </p:childTnLst>
                                </p:cTn>
                              </p:par>
                              <p:par>
                                <p:cTn id="44" presetID="8" presetClass="emph" presetSubtype="0" fill="hold" grpId="1" nodeType="withEffect">
                                  <p:stCondLst>
                                    <p:cond delay="0"/>
                                  </p:stCondLst>
                                  <p:childTnLst>
                                    <p:animRot by="21600000">
                                      <p:cBhvr>
                                        <p:cTn id="45" dur="3000" fill="hold"/>
                                        <p:tgtEl>
                                          <p:spTgt spid="5"/>
                                        </p:tgtEl>
                                        <p:attrNameLst>
                                          <p:attrName>r</p:attrName>
                                        </p:attrNameLst>
                                      </p:cBhvr>
                                    </p:animRot>
                                  </p:childTnLst>
                                </p:cTn>
                              </p:par>
                              <p:par>
                                <p:cTn id="46" presetID="8" presetClass="emph" presetSubtype="0" fill="hold" grpId="1" nodeType="withEffect">
                                  <p:stCondLst>
                                    <p:cond delay="0"/>
                                  </p:stCondLst>
                                  <p:childTnLst>
                                    <p:animRot by="21600000">
                                      <p:cBhvr>
                                        <p:cTn id="47" dur="4000" fill="hold"/>
                                        <p:tgtEl>
                                          <p:spTgt spid="6"/>
                                        </p:tgtEl>
                                        <p:attrNameLst>
                                          <p:attrName>r</p:attrName>
                                        </p:attrNameLst>
                                      </p:cBhvr>
                                    </p:animRot>
                                  </p:childTnLst>
                                </p:cTn>
                              </p:par>
                              <p:par>
                                <p:cTn id="48" presetID="8" presetClass="emph" presetSubtype="0" fill="hold" grpId="1" nodeType="withEffect">
                                  <p:stCondLst>
                                    <p:cond delay="0"/>
                                  </p:stCondLst>
                                  <p:childTnLst>
                                    <p:animRot by="21600000">
                                      <p:cBhvr>
                                        <p:cTn id="49" dur="5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6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7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8000" fill="hold"/>
                                        <p:tgtEl>
                                          <p:spTgt spid="10"/>
                                        </p:tgtEl>
                                        <p:attrNameLst>
                                          <p:attrName>r</p:attrName>
                                        </p:attrNameLst>
                                      </p:cBhvr>
                                    </p:animRot>
                                  </p:childTnLst>
                                </p:cTn>
                              </p:par>
                            </p:childTnLst>
                          </p:cTn>
                        </p:par>
                        <p:par>
                          <p:cTn id="56" fill="hold">
                            <p:stCondLst>
                              <p:cond delay="8000"/>
                            </p:stCondLst>
                            <p:childTnLst>
                              <p:par>
                                <p:cTn id="57" presetID="8" presetClass="emph" presetSubtype="0" fill="hold" grpId="2" nodeType="afterEffect">
                                  <p:stCondLst>
                                    <p:cond delay="0"/>
                                  </p:stCondLst>
                                  <p:childTnLst>
                                    <p:animRot by="-10800000">
                                      <p:cBhvr>
                                        <p:cTn id="58" dur="3000" fill="hold"/>
                                        <p:tgtEl>
                                          <p:spTgt spid="5"/>
                                        </p:tgtEl>
                                        <p:attrNameLst>
                                          <p:attrName>r</p:attrName>
                                        </p:attrNameLst>
                                      </p:cBhvr>
                                    </p:animRot>
                                  </p:childTnLst>
                                </p:cTn>
                              </p:par>
                              <p:par>
                                <p:cTn id="59" presetID="8" presetClass="emph" presetSubtype="0" fill="hold" grpId="2" nodeType="withEffect">
                                  <p:stCondLst>
                                    <p:cond delay="0"/>
                                  </p:stCondLst>
                                  <p:childTnLst>
                                    <p:animRot by="-10800000">
                                      <p:cBhvr>
                                        <p:cTn id="60" dur="4000" fill="hold"/>
                                        <p:tgtEl>
                                          <p:spTgt spid="6"/>
                                        </p:tgtEl>
                                        <p:attrNameLst>
                                          <p:attrName>r</p:attrName>
                                        </p:attrNameLst>
                                      </p:cBhvr>
                                    </p:animRot>
                                  </p:childTnLst>
                                </p:cTn>
                              </p:par>
                              <p:par>
                                <p:cTn id="61" presetID="8" presetClass="emph" presetSubtype="0" fill="hold" grpId="2" nodeType="withEffect">
                                  <p:stCondLst>
                                    <p:cond delay="0"/>
                                  </p:stCondLst>
                                  <p:childTnLst>
                                    <p:animRot by="-10800000">
                                      <p:cBhvr>
                                        <p:cTn id="62" dur="5000" fill="hold"/>
                                        <p:tgtEl>
                                          <p:spTgt spid="7"/>
                                        </p:tgtEl>
                                        <p:attrNameLst>
                                          <p:attrName>r</p:attrName>
                                        </p:attrNameLst>
                                      </p:cBhvr>
                                    </p:animRot>
                                  </p:childTnLst>
                                </p:cTn>
                              </p:par>
                              <p:par>
                                <p:cTn id="63" presetID="8" presetClass="emph" presetSubtype="0" fill="hold" grpId="2" nodeType="withEffect">
                                  <p:stCondLst>
                                    <p:cond delay="0"/>
                                  </p:stCondLst>
                                  <p:childTnLst>
                                    <p:animRot by="-10800000">
                                      <p:cBhvr>
                                        <p:cTn id="64" dur="6000" fill="hold"/>
                                        <p:tgtEl>
                                          <p:spTgt spid="8"/>
                                        </p:tgtEl>
                                        <p:attrNameLst>
                                          <p:attrName>r</p:attrName>
                                        </p:attrNameLst>
                                      </p:cBhvr>
                                    </p:animRot>
                                  </p:childTnLst>
                                </p:cTn>
                              </p:par>
                              <p:par>
                                <p:cTn id="65" presetID="8" presetClass="emph" presetSubtype="0" fill="hold" grpId="2" nodeType="withEffect">
                                  <p:stCondLst>
                                    <p:cond delay="0"/>
                                  </p:stCondLst>
                                  <p:childTnLst>
                                    <p:animRot by="-10800000">
                                      <p:cBhvr>
                                        <p:cTn id="66" dur="7000" fill="hold"/>
                                        <p:tgtEl>
                                          <p:spTgt spid="9"/>
                                        </p:tgtEl>
                                        <p:attrNameLst>
                                          <p:attrName>r</p:attrName>
                                        </p:attrNameLst>
                                      </p:cBhvr>
                                    </p:animRot>
                                  </p:childTnLst>
                                </p:cTn>
                              </p:par>
                              <p:par>
                                <p:cTn id="67" presetID="8" presetClass="emph" presetSubtype="0" fill="hold" grpId="2" nodeType="withEffect">
                                  <p:stCondLst>
                                    <p:cond delay="0"/>
                                  </p:stCondLst>
                                  <p:childTnLst>
                                    <p:animRot by="-10800000">
                                      <p:cBhvr>
                                        <p:cTn id="68" dur="8000" fill="hold"/>
                                        <p:tgtEl>
                                          <p:spTgt spid="10"/>
                                        </p:tgtEl>
                                        <p:attrNameLst>
                                          <p:attrName>r</p:attrName>
                                        </p:attrNameLst>
                                      </p:cBhvr>
                                    </p:animRot>
                                  </p:childTnLst>
                                </p:cTn>
                              </p:par>
                              <p:par>
                                <p:cTn id="69" presetID="2" presetClass="exit" presetSubtype="4" fill="hold" grpId="3" nodeType="with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ppt_x"/>
                                          </p:val>
                                        </p:tav>
                                      </p:tavLst>
                                    </p:anim>
                                    <p:anim calcmode="lin" valueType="num">
                                      <p:cBhvr additive="base">
                                        <p:cTn id="71" dur="3000"/>
                                        <p:tgtEl>
                                          <p:spTgt spid="5"/>
                                        </p:tgtEl>
                                        <p:attrNameLst>
                                          <p:attrName>ppt_y</p:attrName>
                                        </p:attrNameLst>
                                      </p:cBhvr>
                                      <p:tavLst>
                                        <p:tav tm="0">
                                          <p:val>
                                            <p:strVal val="ppt_y"/>
                                          </p:val>
                                        </p:tav>
                                        <p:tav tm="100000">
                                          <p:val>
                                            <p:strVal val="1+ppt_h/2"/>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4" fill="hold" grpId="3" nodeType="withEffect">
                                  <p:stCondLst>
                                    <p:cond delay="0"/>
                                  </p:stCondLst>
                                  <p:childTnLst>
                                    <p:anim calcmode="lin" valueType="num">
                                      <p:cBhvr additive="base">
                                        <p:cTn id="74" dur="4000"/>
                                        <p:tgtEl>
                                          <p:spTgt spid="6"/>
                                        </p:tgtEl>
                                        <p:attrNameLst>
                                          <p:attrName>ppt_x</p:attrName>
                                        </p:attrNameLst>
                                      </p:cBhvr>
                                      <p:tavLst>
                                        <p:tav tm="0">
                                          <p:val>
                                            <p:strVal val="ppt_x"/>
                                          </p:val>
                                        </p:tav>
                                        <p:tav tm="100000">
                                          <p:val>
                                            <p:strVal val="ppt_x"/>
                                          </p:val>
                                        </p:tav>
                                      </p:tavLst>
                                    </p:anim>
                                    <p:anim calcmode="lin" valueType="num">
                                      <p:cBhvr additive="base">
                                        <p:cTn id="75" dur="4000"/>
                                        <p:tgtEl>
                                          <p:spTgt spid="6"/>
                                        </p:tgtEl>
                                        <p:attrNameLst>
                                          <p:attrName>ppt_y</p:attrName>
                                        </p:attrNameLst>
                                      </p:cBhvr>
                                      <p:tavLst>
                                        <p:tav tm="0">
                                          <p:val>
                                            <p:strVal val="ppt_y"/>
                                          </p:val>
                                        </p:tav>
                                        <p:tav tm="100000">
                                          <p:val>
                                            <p:strVal val="1+ppt_h/2"/>
                                          </p:val>
                                        </p:tav>
                                      </p:tavLst>
                                    </p:anim>
                                    <p:set>
                                      <p:cBhvr>
                                        <p:cTn id="76" dur="1" fill="hold">
                                          <p:stCondLst>
                                            <p:cond delay="3999"/>
                                          </p:stCondLst>
                                        </p:cTn>
                                        <p:tgtEl>
                                          <p:spTgt spid="6"/>
                                        </p:tgtEl>
                                        <p:attrNameLst>
                                          <p:attrName>style.visibility</p:attrName>
                                        </p:attrNameLst>
                                      </p:cBhvr>
                                      <p:to>
                                        <p:strVal val="hidden"/>
                                      </p:to>
                                    </p:set>
                                  </p:childTnLst>
                                </p:cTn>
                              </p:par>
                              <p:par>
                                <p:cTn id="77" presetID="2" presetClass="exit" presetSubtype="4" fill="hold" grpId="3" nodeType="withEffect">
                                  <p:stCondLst>
                                    <p:cond delay="0"/>
                                  </p:stCondLst>
                                  <p:childTnLst>
                                    <p:anim calcmode="lin" valueType="num">
                                      <p:cBhvr additive="base">
                                        <p:cTn id="78" dur="5000"/>
                                        <p:tgtEl>
                                          <p:spTgt spid="7"/>
                                        </p:tgtEl>
                                        <p:attrNameLst>
                                          <p:attrName>ppt_x</p:attrName>
                                        </p:attrNameLst>
                                      </p:cBhvr>
                                      <p:tavLst>
                                        <p:tav tm="0">
                                          <p:val>
                                            <p:strVal val="ppt_x"/>
                                          </p:val>
                                        </p:tav>
                                        <p:tav tm="100000">
                                          <p:val>
                                            <p:strVal val="ppt_x"/>
                                          </p:val>
                                        </p:tav>
                                      </p:tavLst>
                                    </p:anim>
                                    <p:anim calcmode="lin" valueType="num">
                                      <p:cBhvr additive="base">
                                        <p:cTn id="79" dur="5000"/>
                                        <p:tgtEl>
                                          <p:spTgt spid="7"/>
                                        </p:tgtEl>
                                        <p:attrNameLst>
                                          <p:attrName>ppt_y</p:attrName>
                                        </p:attrNameLst>
                                      </p:cBhvr>
                                      <p:tavLst>
                                        <p:tav tm="0">
                                          <p:val>
                                            <p:strVal val="ppt_y"/>
                                          </p:val>
                                        </p:tav>
                                        <p:tav tm="100000">
                                          <p:val>
                                            <p:strVal val="1+ppt_h/2"/>
                                          </p:val>
                                        </p:tav>
                                      </p:tavLst>
                                    </p:anim>
                                    <p:set>
                                      <p:cBhvr>
                                        <p:cTn id="80" dur="1" fill="hold">
                                          <p:stCondLst>
                                            <p:cond delay="4999"/>
                                          </p:stCondLst>
                                        </p:cTn>
                                        <p:tgtEl>
                                          <p:spTgt spid="7"/>
                                        </p:tgtEl>
                                        <p:attrNameLst>
                                          <p:attrName>style.visibility</p:attrName>
                                        </p:attrNameLst>
                                      </p:cBhvr>
                                      <p:to>
                                        <p:strVal val="hidden"/>
                                      </p:to>
                                    </p:set>
                                  </p:childTnLst>
                                </p:cTn>
                              </p:par>
                              <p:par>
                                <p:cTn id="81" presetID="2" presetClass="exit" presetSubtype="4" fill="hold" grpId="3" nodeType="withEffect">
                                  <p:stCondLst>
                                    <p:cond delay="0"/>
                                  </p:stCondLst>
                                  <p:childTnLst>
                                    <p:anim calcmode="lin" valueType="num">
                                      <p:cBhvr additive="base">
                                        <p:cTn id="82" dur="6000"/>
                                        <p:tgtEl>
                                          <p:spTgt spid="8"/>
                                        </p:tgtEl>
                                        <p:attrNameLst>
                                          <p:attrName>ppt_x</p:attrName>
                                        </p:attrNameLst>
                                      </p:cBhvr>
                                      <p:tavLst>
                                        <p:tav tm="0">
                                          <p:val>
                                            <p:strVal val="ppt_x"/>
                                          </p:val>
                                        </p:tav>
                                        <p:tav tm="100000">
                                          <p:val>
                                            <p:strVal val="ppt_x"/>
                                          </p:val>
                                        </p:tav>
                                      </p:tavLst>
                                    </p:anim>
                                    <p:anim calcmode="lin" valueType="num">
                                      <p:cBhvr additive="base">
                                        <p:cTn id="83" dur="6000"/>
                                        <p:tgtEl>
                                          <p:spTgt spid="8"/>
                                        </p:tgtEl>
                                        <p:attrNameLst>
                                          <p:attrName>ppt_y</p:attrName>
                                        </p:attrNameLst>
                                      </p:cBhvr>
                                      <p:tavLst>
                                        <p:tav tm="0">
                                          <p:val>
                                            <p:strVal val="ppt_y"/>
                                          </p:val>
                                        </p:tav>
                                        <p:tav tm="100000">
                                          <p:val>
                                            <p:strVal val="1+ppt_h/2"/>
                                          </p:val>
                                        </p:tav>
                                      </p:tavLst>
                                    </p:anim>
                                    <p:set>
                                      <p:cBhvr>
                                        <p:cTn id="84" dur="1" fill="hold">
                                          <p:stCondLst>
                                            <p:cond delay="5999"/>
                                          </p:stCondLst>
                                        </p:cTn>
                                        <p:tgtEl>
                                          <p:spTgt spid="8"/>
                                        </p:tgtEl>
                                        <p:attrNameLst>
                                          <p:attrName>style.visibility</p:attrName>
                                        </p:attrNameLst>
                                      </p:cBhvr>
                                      <p:to>
                                        <p:strVal val="hidden"/>
                                      </p:to>
                                    </p:set>
                                  </p:childTnLst>
                                </p:cTn>
                              </p:par>
                              <p:par>
                                <p:cTn id="85" presetID="2" presetClass="exit" presetSubtype="4" fill="hold" grpId="3" nodeType="withEffect">
                                  <p:stCondLst>
                                    <p:cond delay="0"/>
                                  </p:stCondLst>
                                  <p:childTnLst>
                                    <p:anim calcmode="lin" valueType="num">
                                      <p:cBhvr additive="base">
                                        <p:cTn id="86" dur="7000"/>
                                        <p:tgtEl>
                                          <p:spTgt spid="9"/>
                                        </p:tgtEl>
                                        <p:attrNameLst>
                                          <p:attrName>ppt_x</p:attrName>
                                        </p:attrNameLst>
                                      </p:cBhvr>
                                      <p:tavLst>
                                        <p:tav tm="0">
                                          <p:val>
                                            <p:strVal val="ppt_x"/>
                                          </p:val>
                                        </p:tav>
                                        <p:tav tm="100000">
                                          <p:val>
                                            <p:strVal val="ppt_x"/>
                                          </p:val>
                                        </p:tav>
                                      </p:tavLst>
                                    </p:anim>
                                    <p:anim calcmode="lin" valueType="num">
                                      <p:cBhvr additive="base">
                                        <p:cTn id="87" dur="7000"/>
                                        <p:tgtEl>
                                          <p:spTgt spid="9"/>
                                        </p:tgtEl>
                                        <p:attrNameLst>
                                          <p:attrName>ppt_y</p:attrName>
                                        </p:attrNameLst>
                                      </p:cBhvr>
                                      <p:tavLst>
                                        <p:tav tm="0">
                                          <p:val>
                                            <p:strVal val="ppt_y"/>
                                          </p:val>
                                        </p:tav>
                                        <p:tav tm="100000">
                                          <p:val>
                                            <p:strVal val="1+ppt_h/2"/>
                                          </p:val>
                                        </p:tav>
                                      </p:tavLst>
                                    </p:anim>
                                    <p:set>
                                      <p:cBhvr>
                                        <p:cTn id="88" dur="1" fill="hold">
                                          <p:stCondLst>
                                            <p:cond delay="6999"/>
                                          </p:stCondLst>
                                        </p:cTn>
                                        <p:tgtEl>
                                          <p:spTgt spid="9"/>
                                        </p:tgtEl>
                                        <p:attrNameLst>
                                          <p:attrName>style.visibility</p:attrName>
                                        </p:attrNameLst>
                                      </p:cBhvr>
                                      <p:to>
                                        <p:strVal val="hidden"/>
                                      </p:to>
                                    </p:set>
                                  </p:childTnLst>
                                </p:cTn>
                              </p:par>
                              <p:par>
                                <p:cTn id="89" presetID="2" presetClass="exit" presetSubtype="4" fill="hold" grpId="3" nodeType="withEffect">
                                  <p:stCondLst>
                                    <p:cond delay="0"/>
                                  </p:stCondLst>
                                  <p:childTnLst>
                                    <p:anim calcmode="lin" valueType="num">
                                      <p:cBhvr additive="base">
                                        <p:cTn id="90" dur="8000"/>
                                        <p:tgtEl>
                                          <p:spTgt spid="10"/>
                                        </p:tgtEl>
                                        <p:attrNameLst>
                                          <p:attrName>ppt_x</p:attrName>
                                        </p:attrNameLst>
                                      </p:cBhvr>
                                      <p:tavLst>
                                        <p:tav tm="0">
                                          <p:val>
                                            <p:strVal val="ppt_x"/>
                                          </p:val>
                                        </p:tav>
                                        <p:tav tm="100000">
                                          <p:val>
                                            <p:strVal val="ppt_x"/>
                                          </p:val>
                                        </p:tav>
                                      </p:tavLst>
                                    </p:anim>
                                    <p:anim calcmode="lin" valueType="num">
                                      <p:cBhvr additive="base">
                                        <p:cTn id="91" dur="8000"/>
                                        <p:tgtEl>
                                          <p:spTgt spid="10"/>
                                        </p:tgtEl>
                                        <p:attrNameLst>
                                          <p:attrName>ppt_y</p:attrName>
                                        </p:attrNameLst>
                                      </p:cBhvr>
                                      <p:tavLst>
                                        <p:tav tm="0">
                                          <p:val>
                                            <p:strVal val="ppt_y"/>
                                          </p:val>
                                        </p:tav>
                                        <p:tav tm="100000">
                                          <p:val>
                                            <p:strVal val="1+ppt_h/2"/>
                                          </p:val>
                                        </p:tav>
                                      </p:tavLst>
                                    </p:anim>
                                    <p:set>
                                      <p:cBhvr>
                                        <p:cTn id="92" dur="1" fill="hold">
                                          <p:stCondLst>
                                            <p:cond delay="7999"/>
                                          </p:stCondLst>
                                        </p:cTn>
                                        <p:tgtEl>
                                          <p:spTgt spid="10"/>
                                        </p:tgtEl>
                                        <p:attrNameLst>
                                          <p:attrName>style.visibility</p:attrName>
                                        </p:attrNameLst>
                                      </p:cBhvr>
                                      <p:to>
                                        <p:strVal val="hidden"/>
                                      </p:to>
                                    </p:set>
                                  </p:childTnLst>
                                </p:cTn>
                              </p:par>
                              <p:par>
                                <p:cTn id="93" presetID="17" presetClass="entr" presetSubtype="1"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 calcmode="lin" valueType="num">
                                      <p:cBhvr>
                                        <p:cTn id="95" dur="5000" fill="hold"/>
                                        <p:tgtEl>
                                          <p:spTgt spid="4"/>
                                        </p:tgtEl>
                                        <p:attrNameLst>
                                          <p:attrName>ppt_x</p:attrName>
                                        </p:attrNameLst>
                                      </p:cBhvr>
                                      <p:tavLst>
                                        <p:tav tm="0">
                                          <p:val>
                                            <p:strVal val="#ppt_x"/>
                                          </p:val>
                                        </p:tav>
                                        <p:tav tm="100000">
                                          <p:val>
                                            <p:strVal val="#ppt_x"/>
                                          </p:val>
                                        </p:tav>
                                      </p:tavLst>
                                    </p:anim>
                                    <p:anim calcmode="lin" valueType="num">
                                      <p:cBhvr>
                                        <p:cTn id="96" dur="5000" fill="hold"/>
                                        <p:tgtEl>
                                          <p:spTgt spid="4"/>
                                        </p:tgtEl>
                                        <p:attrNameLst>
                                          <p:attrName>ppt_y</p:attrName>
                                        </p:attrNameLst>
                                      </p:cBhvr>
                                      <p:tavLst>
                                        <p:tav tm="0">
                                          <p:val>
                                            <p:strVal val="#ppt_y-#ppt_h/2"/>
                                          </p:val>
                                        </p:tav>
                                        <p:tav tm="100000">
                                          <p:val>
                                            <p:strVal val="#ppt_y"/>
                                          </p:val>
                                        </p:tav>
                                      </p:tavLst>
                                    </p:anim>
                                    <p:anim calcmode="lin" valueType="num">
                                      <p:cBhvr>
                                        <p:cTn id="97" dur="5000" fill="hold"/>
                                        <p:tgtEl>
                                          <p:spTgt spid="4"/>
                                        </p:tgtEl>
                                        <p:attrNameLst>
                                          <p:attrName>ppt_w</p:attrName>
                                        </p:attrNameLst>
                                      </p:cBhvr>
                                      <p:tavLst>
                                        <p:tav tm="0">
                                          <p:val>
                                            <p:strVal val="#ppt_w"/>
                                          </p:val>
                                        </p:tav>
                                        <p:tav tm="100000">
                                          <p:val>
                                            <p:strVal val="#ppt_w"/>
                                          </p:val>
                                        </p:tav>
                                      </p:tavLst>
                                    </p:anim>
                                    <p:anim calcmode="lin" valueType="num">
                                      <p:cBhvr>
                                        <p:cTn id="98" dur="5000" fill="hold"/>
                                        <p:tgtEl>
                                          <p:spTgt spid="4"/>
                                        </p:tgtEl>
                                        <p:attrNameLst>
                                          <p:attrName>ppt_h</p:attrName>
                                        </p:attrNameLst>
                                      </p:cBhvr>
                                      <p:tavLst>
                                        <p:tav tm="0">
                                          <p:val>
                                            <p:fltVal val="0"/>
                                          </p:val>
                                        </p:tav>
                                        <p:tav tm="100000">
                                          <p:val>
                                            <p:strVal val="#ppt_h"/>
                                          </p:val>
                                        </p:tav>
                                      </p:tavLst>
                                    </p:anim>
                                  </p:childTnLst>
                                </p:cTn>
                              </p:par>
                            </p:childTnLst>
                          </p:cTn>
                        </p:par>
                        <p:par>
                          <p:cTn id="99" fill="hold">
                            <p:stCondLst>
                              <p:cond delay="16000"/>
                            </p:stCondLst>
                            <p:childTnLst>
                              <p:par>
                                <p:cTn id="100" presetID="17" presetClass="entr" presetSubtype="10" fill="hold" grpId="0" nodeType="afterEffect">
                                  <p:stCondLst>
                                    <p:cond delay="0"/>
                                  </p:stCondLst>
                                  <p:childTnLst>
                                    <p:set>
                                      <p:cBhvr>
                                        <p:cTn id="101" dur="1" fill="hold">
                                          <p:stCondLst>
                                            <p:cond delay="0"/>
                                          </p:stCondLst>
                                        </p:cTn>
                                        <p:tgtEl>
                                          <p:spTgt spid="11"/>
                                        </p:tgtEl>
                                        <p:attrNameLst>
                                          <p:attrName>style.visibility</p:attrName>
                                        </p:attrNameLst>
                                      </p:cBhvr>
                                      <p:to>
                                        <p:strVal val="visible"/>
                                      </p:to>
                                    </p:set>
                                    <p:anim calcmode="lin" valueType="num">
                                      <p:cBhvr>
                                        <p:cTn id="102" dur="2000" fill="hold"/>
                                        <p:tgtEl>
                                          <p:spTgt spid="11"/>
                                        </p:tgtEl>
                                        <p:attrNameLst>
                                          <p:attrName>ppt_w</p:attrName>
                                        </p:attrNameLst>
                                      </p:cBhvr>
                                      <p:tavLst>
                                        <p:tav tm="0">
                                          <p:val>
                                            <p:fltVal val="0"/>
                                          </p:val>
                                        </p:tav>
                                        <p:tav tm="100000">
                                          <p:val>
                                            <p:strVal val="#ppt_w"/>
                                          </p:val>
                                        </p:tav>
                                      </p:tavLst>
                                    </p:anim>
                                    <p:anim calcmode="lin" valueType="num">
                                      <p:cBhvr>
                                        <p:cTn id="103"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p:bldP spid="1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a:gradFill flip="none" rotWithShape="1">
            <a:gsLst>
              <a:gs pos="0">
                <a:schemeClr val="tx2">
                  <a:lumMod val="20000"/>
                  <a:lumOff val="80000"/>
                </a:schemeClr>
              </a:gs>
              <a:gs pos="50000">
                <a:srgbClr val="002B82">
                  <a:shade val="67500"/>
                  <a:satMod val="115000"/>
                </a:srgbClr>
              </a:gs>
              <a:gs pos="100000">
                <a:srgbClr val="002B82">
                  <a:shade val="100000"/>
                  <a:satMod val="115000"/>
                </a:srgbClr>
              </a:gs>
            </a:gsLst>
            <a:lin ang="5400000" scaled="1"/>
            <a:tileRect/>
          </a:gradFill>
        </p:spPr>
        <p:txBody>
          <a:bodyPr/>
          <a:lstStyle/>
          <a:p>
            <a:endParaRPr lang="es-ES" dirty="0"/>
          </a:p>
        </p:txBody>
      </p:sp>
      <p:pic>
        <p:nvPicPr>
          <p:cNvPr id="4" name="3 Imagen" descr="klñy.jpg"/>
          <p:cNvPicPr>
            <a:picLocks noChangeAspect="1"/>
          </p:cNvPicPr>
          <p:nvPr/>
        </p:nvPicPr>
        <p:blipFill>
          <a:blip r:embed="rId2"/>
          <a:stretch>
            <a:fillRect/>
          </a:stretch>
        </p:blipFill>
        <p:spPr>
          <a:xfrm>
            <a:off x="0" y="2510"/>
            <a:ext cx="9144000" cy="5140990"/>
          </a:xfrm>
          <a:prstGeom prst="rect">
            <a:avLst/>
          </a:prstGeom>
        </p:spPr>
      </p:pic>
      <p:sp>
        <p:nvSpPr>
          <p:cNvPr id="5" name="4 Luna"/>
          <p:cNvSpPr/>
          <p:nvPr/>
        </p:nvSpPr>
        <p:spPr>
          <a:xfrm>
            <a:off x="1214414" y="0"/>
            <a:ext cx="3559041" cy="5143500"/>
          </a:xfrm>
          <a:prstGeom prst="moon">
            <a:avLst>
              <a:gd name="adj" fmla="val 16316"/>
            </a:avLst>
          </a:prstGeom>
          <a:blipFill dpi="0" rotWithShape="1">
            <a:blip r:embed="rId3">
              <a:duotone>
                <a:schemeClr val="accent1">
                  <a:shade val="45000"/>
                  <a:satMod val="135000"/>
                </a:schemeClr>
                <a:prstClr val="white"/>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4929190" y="0"/>
            <a:ext cx="3357586" cy="5143500"/>
          </a:xfrm>
          <a:prstGeom prst="moon">
            <a:avLst>
              <a:gd name="adj" fmla="val 16468"/>
            </a:avLst>
          </a:prstGeom>
          <a:blipFill dpi="0" rotWithShape="1">
            <a:blip r:embed="rId3">
              <a:duotone>
                <a:schemeClr val="accent1">
                  <a:shade val="45000"/>
                  <a:satMod val="135000"/>
                </a:schemeClr>
                <a:prstClr val="white"/>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2000232" y="571486"/>
            <a:ext cx="2618917" cy="3911231"/>
          </a:xfrm>
          <a:prstGeom prst="moon">
            <a:avLst>
              <a:gd name="adj" fmla="val 16316"/>
            </a:avLst>
          </a:prstGeom>
          <a:blipFill dpi="0" rotWithShape="1">
            <a:blip r:embed="rId3">
              <a:duotone>
                <a:schemeClr val="accent1">
                  <a:shade val="45000"/>
                  <a:satMod val="135000"/>
                </a:schemeClr>
                <a:prstClr val="white"/>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4929190" y="571486"/>
            <a:ext cx="2609965" cy="3964809"/>
          </a:xfrm>
          <a:prstGeom prst="moon">
            <a:avLst>
              <a:gd name="adj" fmla="val 16316"/>
            </a:avLst>
          </a:prstGeom>
          <a:blipFill dpi="0" rotWithShape="1">
            <a:blip r:embed="rId3">
              <a:duotone>
                <a:schemeClr val="accent1">
                  <a:shade val="45000"/>
                  <a:satMod val="135000"/>
                </a:schemeClr>
                <a:prstClr val="white"/>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2500298" y="1071552"/>
            <a:ext cx="2148855" cy="3000396"/>
          </a:xfrm>
          <a:prstGeom prst="moon">
            <a:avLst>
              <a:gd name="adj" fmla="val 16316"/>
            </a:avLst>
          </a:prstGeom>
          <a:blipFill dpi="0" rotWithShape="1">
            <a:blip r:embed="rId3">
              <a:duotone>
                <a:schemeClr val="accent1">
                  <a:shade val="45000"/>
                  <a:satMod val="135000"/>
                </a:schemeClr>
                <a:prstClr val="white"/>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4857752" y="1142990"/>
            <a:ext cx="2014552" cy="3000396"/>
          </a:xfrm>
          <a:prstGeom prst="moon">
            <a:avLst>
              <a:gd name="adj" fmla="val 16316"/>
            </a:avLst>
          </a:prstGeom>
          <a:blipFill dpi="0" rotWithShape="1">
            <a:blip r:embed="rId3">
              <a:duotone>
                <a:schemeClr val="accent1">
                  <a:shade val="45000"/>
                  <a:satMod val="135000"/>
                </a:schemeClr>
                <a:prstClr val="white"/>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3143240" y="1500180"/>
            <a:ext cx="1745945" cy="2250297"/>
          </a:xfrm>
          <a:prstGeom prst="moon">
            <a:avLst>
              <a:gd name="adj" fmla="val 21499"/>
            </a:avLst>
          </a:prstGeom>
          <a:blipFill dpi="0" rotWithShape="1">
            <a:blip r:embed="rId3">
              <a:duotone>
                <a:schemeClr val="accent1">
                  <a:shade val="45000"/>
                  <a:satMod val="135000"/>
                </a:schemeClr>
                <a:prstClr val="white"/>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4714876" y="1571618"/>
            <a:ext cx="1611641" cy="2250297"/>
          </a:xfrm>
          <a:prstGeom prst="moon">
            <a:avLst>
              <a:gd name="adj" fmla="val 22378"/>
            </a:avLst>
          </a:prstGeom>
          <a:blipFill dpi="0" rotWithShape="1">
            <a:blip r:embed="rId3">
              <a:duotone>
                <a:schemeClr val="accent1">
                  <a:shade val="45000"/>
                  <a:satMod val="135000"/>
                </a:schemeClr>
                <a:prstClr val="white"/>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3786182" y="1928808"/>
            <a:ext cx="1074428" cy="1446620"/>
          </a:xfrm>
          <a:prstGeom prst="moon">
            <a:avLst>
              <a:gd name="adj" fmla="val 25709"/>
            </a:avLst>
          </a:prstGeom>
          <a:blipFill dpi="0" rotWithShape="1">
            <a:blip r:embed="rId3">
              <a:duotone>
                <a:schemeClr val="accent1">
                  <a:shade val="45000"/>
                  <a:satMod val="135000"/>
                </a:schemeClr>
                <a:prstClr val="white"/>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flipH="1">
            <a:off x="4857752" y="2000246"/>
            <a:ext cx="1007276" cy="1446620"/>
          </a:xfrm>
          <a:prstGeom prst="moon">
            <a:avLst>
              <a:gd name="adj" fmla="val 25709"/>
            </a:avLst>
          </a:prstGeom>
          <a:blipFill dpi="0" rotWithShape="1">
            <a:blip r:embed="rId3">
              <a:duotone>
                <a:schemeClr val="accent1">
                  <a:shade val="45000"/>
                  <a:satMod val="135000"/>
                </a:schemeClr>
                <a:prstClr val="white"/>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uadroTexto"/>
          <p:cNvSpPr txBox="1"/>
          <p:nvPr/>
        </p:nvSpPr>
        <p:spPr>
          <a:xfrm>
            <a:off x="5072066" y="285734"/>
            <a:ext cx="3643338" cy="1384995"/>
          </a:xfrm>
          <a:prstGeom prst="rect">
            <a:avLst/>
          </a:prstGeom>
          <a:noFill/>
        </p:spPr>
        <p:txBody>
          <a:bodyPr wrap="square" rtlCol="0">
            <a:spAutoFit/>
          </a:bodyPr>
          <a:lstStyle/>
          <a:p>
            <a:pPr algn="ctr"/>
            <a:r>
              <a:rPr lang="es-E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Si tienes un deseo </a:t>
            </a:r>
          </a:p>
          <a:p>
            <a:pPr algn="ctr"/>
            <a:r>
              <a:rPr lang="es-E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pídelo, pídelo, </a:t>
            </a:r>
          </a:p>
          <a:p>
            <a:pPr algn="ctr"/>
            <a:r>
              <a:rPr lang="es-E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pero con fe</a:t>
            </a:r>
            <a:endParaRPr lang="es-ES" sz="28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endParaRPr>
          </a:p>
        </p:txBody>
      </p:sp>
      <p:sp>
        <p:nvSpPr>
          <p:cNvPr id="16" name="15 Rectángulo"/>
          <p:cNvSpPr/>
          <p:nvPr/>
        </p:nvSpPr>
        <p:spPr>
          <a:xfrm>
            <a:off x="-214346" y="0"/>
            <a:ext cx="9715568" cy="5429270"/>
          </a:xfrm>
          <a:prstGeom prst="rect">
            <a:avLst/>
          </a:prstGeom>
          <a:blipFill>
            <a:blip r:embed="rId4">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1" presetClass="entr" presetSubtype="8" fill="hold" grpId="1"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8)">
                                      <p:cBhvr>
                                        <p:cTn id="10" dur="3000"/>
                                        <p:tgtEl>
                                          <p:spTgt spid="5"/>
                                        </p:tgtEl>
                                      </p:cBhvr>
                                    </p:animEffect>
                                  </p:childTnLst>
                                </p:cTn>
                              </p:par>
                              <p:par>
                                <p:cTn id="11" presetID="21" presetClass="entr" presetSubtype="8" fill="hold" grpId="1"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heel(8)">
                                      <p:cBhvr>
                                        <p:cTn id="13" dur="3000"/>
                                        <p:tgtEl>
                                          <p:spTgt spid="6"/>
                                        </p:tgtEl>
                                      </p:cBhvr>
                                    </p:animEffect>
                                  </p:childTnLst>
                                </p:cTn>
                              </p:par>
                              <p:par>
                                <p:cTn id="14" presetID="21" presetClass="entr" presetSubtype="8" fill="hold" grpId="1"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heel(8)">
                                      <p:cBhvr>
                                        <p:cTn id="16" dur="3000"/>
                                        <p:tgtEl>
                                          <p:spTgt spid="7"/>
                                        </p:tgtEl>
                                      </p:cBhvr>
                                    </p:animEffect>
                                  </p:childTnLst>
                                </p:cTn>
                              </p:par>
                              <p:par>
                                <p:cTn id="17" presetID="21" presetClass="entr" presetSubtype="8" fill="hold" grpId="1"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heel(8)">
                                      <p:cBhvr>
                                        <p:cTn id="19" dur="3000"/>
                                        <p:tgtEl>
                                          <p:spTgt spid="8"/>
                                        </p:tgtEl>
                                      </p:cBhvr>
                                    </p:animEffect>
                                  </p:childTnLst>
                                </p:cTn>
                              </p:par>
                              <p:par>
                                <p:cTn id="20" presetID="21" presetClass="entr" presetSubtype="8" fill="hold" grpId="1"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heel(8)">
                                      <p:cBhvr>
                                        <p:cTn id="22" dur="3000"/>
                                        <p:tgtEl>
                                          <p:spTgt spid="9"/>
                                        </p:tgtEl>
                                      </p:cBhvr>
                                    </p:animEffect>
                                  </p:childTnLst>
                                </p:cTn>
                              </p:par>
                              <p:par>
                                <p:cTn id="23" presetID="21" presetClass="entr" presetSubtype="8" fill="hold" grpId="1"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heel(8)">
                                      <p:cBhvr>
                                        <p:cTn id="25" dur="3000"/>
                                        <p:tgtEl>
                                          <p:spTgt spid="10"/>
                                        </p:tgtEl>
                                      </p:cBhvr>
                                    </p:animEffect>
                                  </p:childTnLst>
                                </p:cTn>
                              </p:par>
                              <p:par>
                                <p:cTn id="26" presetID="21" presetClass="entr" presetSubtype="8" fill="hold" grpId="1"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heel(8)">
                                      <p:cBhvr>
                                        <p:cTn id="28" dur="3000"/>
                                        <p:tgtEl>
                                          <p:spTgt spid="11"/>
                                        </p:tgtEl>
                                      </p:cBhvr>
                                    </p:animEffect>
                                  </p:childTnLst>
                                </p:cTn>
                              </p:par>
                              <p:par>
                                <p:cTn id="29" presetID="21" presetClass="entr" presetSubtype="8" fill="hold" grpId="1"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heel(8)">
                                      <p:cBhvr>
                                        <p:cTn id="31" dur="3000"/>
                                        <p:tgtEl>
                                          <p:spTgt spid="12"/>
                                        </p:tgtEl>
                                      </p:cBhvr>
                                    </p:animEffect>
                                  </p:childTnLst>
                                </p:cTn>
                              </p:par>
                              <p:par>
                                <p:cTn id="32" presetID="21" presetClass="entr" presetSubtype="8" fill="hold" grpId="1"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wheel(8)">
                                      <p:cBhvr>
                                        <p:cTn id="34" dur="3000"/>
                                        <p:tgtEl>
                                          <p:spTgt spid="13"/>
                                        </p:tgtEl>
                                      </p:cBhvr>
                                    </p:animEffect>
                                  </p:childTnLst>
                                </p:cTn>
                              </p:par>
                              <p:par>
                                <p:cTn id="35" presetID="21" presetClass="entr" presetSubtype="8" fill="hold" grpId="1"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wheel(8)">
                                      <p:cBhvr>
                                        <p:cTn id="37" dur="3000"/>
                                        <p:tgtEl>
                                          <p:spTgt spid="14"/>
                                        </p:tgtEl>
                                      </p:cBhvr>
                                    </p:animEffect>
                                  </p:childTnLst>
                                </p:cTn>
                              </p:par>
                              <p:par>
                                <p:cTn id="38" presetID="23" presetClass="entr" presetSubtype="528" fill="hold" grpId="0"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p:cTn id="40" dur="3000" fill="hold"/>
                                        <p:tgtEl>
                                          <p:spTgt spid="5"/>
                                        </p:tgtEl>
                                        <p:attrNameLst>
                                          <p:attrName>ppt_w</p:attrName>
                                        </p:attrNameLst>
                                      </p:cBhvr>
                                      <p:tavLst>
                                        <p:tav tm="0">
                                          <p:val>
                                            <p:fltVal val="0"/>
                                          </p:val>
                                        </p:tav>
                                        <p:tav tm="100000">
                                          <p:val>
                                            <p:strVal val="#ppt_w"/>
                                          </p:val>
                                        </p:tav>
                                      </p:tavLst>
                                    </p:anim>
                                    <p:anim calcmode="lin" valueType="num">
                                      <p:cBhvr>
                                        <p:cTn id="41" dur="3000" fill="hold"/>
                                        <p:tgtEl>
                                          <p:spTgt spid="5"/>
                                        </p:tgtEl>
                                        <p:attrNameLst>
                                          <p:attrName>ppt_h</p:attrName>
                                        </p:attrNameLst>
                                      </p:cBhvr>
                                      <p:tavLst>
                                        <p:tav tm="0">
                                          <p:val>
                                            <p:fltVal val="0"/>
                                          </p:val>
                                        </p:tav>
                                        <p:tav tm="100000">
                                          <p:val>
                                            <p:strVal val="#ppt_h"/>
                                          </p:val>
                                        </p:tav>
                                      </p:tavLst>
                                    </p:anim>
                                    <p:anim calcmode="lin" valueType="num">
                                      <p:cBhvr>
                                        <p:cTn id="42" dur="3000" fill="hold"/>
                                        <p:tgtEl>
                                          <p:spTgt spid="5"/>
                                        </p:tgtEl>
                                        <p:attrNameLst>
                                          <p:attrName>ppt_x</p:attrName>
                                        </p:attrNameLst>
                                      </p:cBhvr>
                                      <p:tavLst>
                                        <p:tav tm="0">
                                          <p:val>
                                            <p:fltVal val="0.5"/>
                                          </p:val>
                                        </p:tav>
                                        <p:tav tm="100000">
                                          <p:val>
                                            <p:strVal val="#ppt_x"/>
                                          </p:val>
                                        </p:tav>
                                      </p:tavLst>
                                    </p:anim>
                                    <p:anim calcmode="lin" valueType="num">
                                      <p:cBhvr>
                                        <p:cTn id="43" dur="3000" fill="hold"/>
                                        <p:tgtEl>
                                          <p:spTgt spid="5"/>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3000" fill="hold"/>
                                        <p:tgtEl>
                                          <p:spTgt spid="6"/>
                                        </p:tgtEl>
                                        <p:attrNameLst>
                                          <p:attrName>ppt_w</p:attrName>
                                        </p:attrNameLst>
                                      </p:cBhvr>
                                      <p:tavLst>
                                        <p:tav tm="0">
                                          <p:val>
                                            <p:fltVal val="0"/>
                                          </p:val>
                                        </p:tav>
                                        <p:tav tm="100000">
                                          <p:val>
                                            <p:strVal val="#ppt_w"/>
                                          </p:val>
                                        </p:tav>
                                      </p:tavLst>
                                    </p:anim>
                                    <p:anim calcmode="lin" valueType="num">
                                      <p:cBhvr>
                                        <p:cTn id="47" dur="3000" fill="hold"/>
                                        <p:tgtEl>
                                          <p:spTgt spid="6"/>
                                        </p:tgtEl>
                                        <p:attrNameLst>
                                          <p:attrName>ppt_h</p:attrName>
                                        </p:attrNameLst>
                                      </p:cBhvr>
                                      <p:tavLst>
                                        <p:tav tm="0">
                                          <p:val>
                                            <p:fltVal val="0"/>
                                          </p:val>
                                        </p:tav>
                                        <p:tav tm="100000">
                                          <p:val>
                                            <p:strVal val="#ppt_h"/>
                                          </p:val>
                                        </p:tav>
                                      </p:tavLst>
                                    </p:anim>
                                    <p:anim calcmode="lin" valueType="num">
                                      <p:cBhvr>
                                        <p:cTn id="48" dur="3000" fill="hold"/>
                                        <p:tgtEl>
                                          <p:spTgt spid="6"/>
                                        </p:tgtEl>
                                        <p:attrNameLst>
                                          <p:attrName>ppt_x</p:attrName>
                                        </p:attrNameLst>
                                      </p:cBhvr>
                                      <p:tavLst>
                                        <p:tav tm="0">
                                          <p:val>
                                            <p:fltVal val="0.5"/>
                                          </p:val>
                                        </p:tav>
                                        <p:tav tm="100000">
                                          <p:val>
                                            <p:strVal val="#ppt_x"/>
                                          </p:val>
                                        </p:tav>
                                      </p:tavLst>
                                    </p:anim>
                                    <p:anim calcmode="lin" valueType="num">
                                      <p:cBhvr>
                                        <p:cTn id="49" dur="3000" fill="hold"/>
                                        <p:tgtEl>
                                          <p:spTgt spid="6"/>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7"/>
                                        </p:tgtEl>
                                        <p:attrNameLst>
                                          <p:attrName>style.visibility</p:attrName>
                                        </p:attrNameLst>
                                      </p:cBhvr>
                                      <p:to>
                                        <p:strVal val="visible"/>
                                      </p:to>
                                    </p:set>
                                    <p:anim calcmode="lin" valueType="num">
                                      <p:cBhvr>
                                        <p:cTn id="52" dur="3000" fill="hold"/>
                                        <p:tgtEl>
                                          <p:spTgt spid="7"/>
                                        </p:tgtEl>
                                        <p:attrNameLst>
                                          <p:attrName>ppt_w</p:attrName>
                                        </p:attrNameLst>
                                      </p:cBhvr>
                                      <p:tavLst>
                                        <p:tav tm="0">
                                          <p:val>
                                            <p:fltVal val="0"/>
                                          </p:val>
                                        </p:tav>
                                        <p:tav tm="100000">
                                          <p:val>
                                            <p:strVal val="#ppt_w"/>
                                          </p:val>
                                        </p:tav>
                                      </p:tavLst>
                                    </p:anim>
                                    <p:anim calcmode="lin" valueType="num">
                                      <p:cBhvr>
                                        <p:cTn id="53" dur="3000" fill="hold"/>
                                        <p:tgtEl>
                                          <p:spTgt spid="7"/>
                                        </p:tgtEl>
                                        <p:attrNameLst>
                                          <p:attrName>ppt_h</p:attrName>
                                        </p:attrNameLst>
                                      </p:cBhvr>
                                      <p:tavLst>
                                        <p:tav tm="0">
                                          <p:val>
                                            <p:fltVal val="0"/>
                                          </p:val>
                                        </p:tav>
                                        <p:tav tm="100000">
                                          <p:val>
                                            <p:strVal val="#ppt_h"/>
                                          </p:val>
                                        </p:tav>
                                      </p:tavLst>
                                    </p:anim>
                                    <p:anim calcmode="lin" valueType="num">
                                      <p:cBhvr>
                                        <p:cTn id="54" dur="3000" fill="hold"/>
                                        <p:tgtEl>
                                          <p:spTgt spid="7"/>
                                        </p:tgtEl>
                                        <p:attrNameLst>
                                          <p:attrName>ppt_x</p:attrName>
                                        </p:attrNameLst>
                                      </p:cBhvr>
                                      <p:tavLst>
                                        <p:tav tm="0">
                                          <p:val>
                                            <p:fltVal val="0.5"/>
                                          </p:val>
                                        </p:tav>
                                        <p:tav tm="100000">
                                          <p:val>
                                            <p:strVal val="#ppt_x"/>
                                          </p:val>
                                        </p:tav>
                                      </p:tavLst>
                                    </p:anim>
                                    <p:anim calcmode="lin" valueType="num">
                                      <p:cBhvr>
                                        <p:cTn id="55" dur="3000" fill="hold"/>
                                        <p:tgtEl>
                                          <p:spTgt spid="7"/>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p:cTn id="58" dur="3000" fill="hold"/>
                                        <p:tgtEl>
                                          <p:spTgt spid="8"/>
                                        </p:tgtEl>
                                        <p:attrNameLst>
                                          <p:attrName>ppt_w</p:attrName>
                                        </p:attrNameLst>
                                      </p:cBhvr>
                                      <p:tavLst>
                                        <p:tav tm="0">
                                          <p:val>
                                            <p:fltVal val="0"/>
                                          </p:val>
                                        </p:tav>
                                        <p:tav tm="100000">
                                          <p:val>
                                            <p:strVal val="#ppt_w"/>
                                          </p:val>
                                        </p:tav>
                                      </p:tavLst>
                                    </p:anim>
                                    <p:anim calcmode="lin" valueType="num">
                                      <p:cBhvr>
                                        <p:cTn id="59" dur="3000" fill="hold"/>
                                        <p:tgtEl>
                                          <p:spTgt spid="8"/>
                                        </p:tgtEl>
                                        <p:attrNameLst>
                                          <p:attrName>ppt_h</p:attrName>
                                        </p:attrNameLst>
                                      </p:cBhvr>
                                      <p:tavLst>
                                        <p:tav tm="0">
                                          <p:val>
                                            <p:fltVal val="0"/>
                                          </p:val>
                                        </p:tav>
                                        <p:tav tm="100000">
                                          <p:val>
                                            <p:strVal val="#ppt_h"/>
                                          </p:val>
                                        </p:tav>
                                      </p:tavLst>
                                    </p:anim>
                                    <p:anim calcmode="lin" valueType="num">
                                      <p:cBhvr>
                                        <p:cTn id="60" dur="3000" fill="hold"/>
                                        <p:tgtEl>
                                          <p:spTgt spid="8"/>
                                        </p:tgtEl>
                                        <p:attrNameLst>
                                          <p:attrName>ppt_x</p:attrName>
                                        </p:attrNameLst>
                                      </p:cBhvr>
                                      <p:tavLst>
                                        <p:tav tm="0">
                                          <p:val>
                                            <p:fltVal val="0.5"/>
                                          </p:val>
                                        </p:tav>
                                        <p:tav tm="100000">
                                          <p:val>
                                            <p:strVal val="#ppt_x"/>
                                          </p:val>
                                        </p:tav>
                                      </p:tavLst>
                                    </p:anim>
                                    <p:anim calcmode="lin" valueType="num">
                                      <p:cBhvr>
                                        <p:cTn id="61" dur="3000" fill="hold"/>
                                        <p:tgtEl>
                                          <p:spTgt spid="8"/>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9"/>
                                        </p:tgtEl>
                                        <p:attrNameLst>
                                          <p:attrName>style.visibility</p:attrName>
                                        </p:attrNameLst>
                                      </p:cBhvr>
                                      <p:to>
                                        <p:strVal val="visible"/>
                                      </p:to>
                                    </p:set>
                                    <p:anim calcmode="lin" valueType="num">
                                      <p:cBhvr>
                                        <p:cTn id="64" dur="3000" fill="hold"/>
                                        <p:tgtEl>
                                          <p:spTgt spid="9"/>
                                        </p:tgtEl>
                                        <p:attrNameLst>
                                          <p:attrName>ppt_w</p:attrName>
                                        </p:attrNameLst>
                                      </p:cBhvr>
                                      <p:tavLst>
                                        <p:tav tm="0">
                                          <p:val>
                                            <p:fltVal val="0"/>
                                          </p:val>
                                        </p:tav>
                                        <p:tav tm="100000">
                                          <p:val>
                                            <p:strVal val="#ppt_w"/>
                                          </p:val>
                                        </p:tav>
                                      </p:tavLst>
                                    </p:anim>
                                    <p:anim calcmode="lin" valueType="num">
                                      <p:cBhvr>
                                        <p:cTn id="65" dur="3000" fill="hold"/>
                                        <p:tgtEl>
                                          <p:spTgt spid="9"/>
                                        </p:tgtEl>
                                        <p:attrNameLst>
                                          <p:attrName>ppt_h</p:attrName>
                                        </p:attrNameLst>
                                      </p:cBhvr>
                                      <p:tavLst>
                                        <p:tav tm="0">
                                          <p:val>
                                            <p:fltVal val="0"/>
                                          </p:val>
                                        </p:tav>
                                        <p:tav tm="100000">
                                          <p:val>
                                            <p:strVal val="#ppt_h"/>
                                          </p:val>
                                        </p:tav>
                                      </p:tavLst>
                                    </p:anim>
                                    <p:anim calcmode="lin" valueType="num">
                                      <p:cBhvr>
                                        <p:cTn id="66" dur="3000" fill="hold"/>
                                        <p:tgtEl>
                                          <p:spTgt spid="9"/>
                                        </p:tgtEl>
                                        <p:attrNameLst>
                                          <p:attrName>ppt_x</p:attrName>
                                        </p:attrNameLst>
                                      </p:cBhvr>
                                      <p:tavLst>
                                        <p:tav tm="0">
                                          <p:val>
                                            <p:fltVal val="0.5"/>
                                          </p:val>
                                        </p:tav>
                                        <p:tav tm="100000">
                                          <p:val>
                                            <p:strVal val="#ppt_x"/>
                                          </p:val>
                                        </p:tav>
                                      </p:tavLst>
                                    </p:anim>
                                    <p:anim calcmode="lin" valueType="num">
                                      <p:cBhvr>
                                        <p:cTn id="67" dur="3000" fill="hold"/>
                                        <p:tgtEl>
                                          <p:spTgt spid="9"/>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p:cTn id="70" dur="3000" fill="hold"/>
                                        <p:tgtEl>
                                          <p:spTgt spid="10"/>
                                        </p:tgtEl>
                                        <p:attrNameLst>
                                          <p:attrName>ppt_w</p:attrName>
                                        </p:attrNameLst>
                                      </p:cBhvr>
                                      <p:tavLst>
                                        <p:tav tm="0">
                                          <p:val>
                                            <p:fltVal val="0"/>
                                          </p:val>
                                        </p:tav>
                                        <p:tav tm="100000">
                                          <p:val>
                                            <p:strVal val="#ppt_w"/>
                                          </p:val>
                                        </p:tav>
                                      </p:tavLst>
                                    </p:anim>
                                    <p:anim calcmode="lin" valueType="num">
                                      <p:cBhvr>
                                        <p:cTn id="71" dur="3000" fill="hold"/>
                                        <p:tgtEl>
                                          <p:spTgt spid="10"/>
                                        </p:tgtEl>
                                        <p:attrNameLst>
                                          <p:attrName>ppt_h</p:attrName>
                                        </p:attrNameLst>
                                      </p:cBhvr>
                                      <p:tavLst>
                                        <p:tav tm="0">
                                          <p:val>
                                            <p:fltVal val="0"/>
                                          </p:val>
                                        </p:tav>
                                        <p:tav tm="100000">
                                          <p:val>
                                            <p:strVal val="#ppt_h"/>
                                          </p:val>
                                        </p:tav>
                                      </p:tavLst>
                                    </p:anim>
                                    <p:anim calcmode="lin" valueType="num">
                                      <p:cBhvr>
                                        <p:cTn id="72" dur="3000" fill="hold"/>
                                        <p:tgtEl>
                                          <p:spTgt spid="10"/>
                                        </p:tgtEl>
                                        <p:attrNameLst>
                                          <p:attrName>ppt_x</p:attrName>
                                        </p:attrNameLst>
                                      </p:cBhvr>
                                      <p:tavLst>
                                        <p:tav tm="0">
                                          <p:val>
                                            <p:fltVal val="0.5"/>
                                          </p:val>
                                        </p:tav>
                                        <p:tav tm="100000">
                                          <p:val>
                                            <p:strVal val="#ppt_x"/>
                                          </p:val>
                                        </p:tav>
                                      </p:tavLst>
                                    </p:anim>
                                    <p:anim calcmode="lin" valueType="num">
                                      <p:cBhvr>
                                        <p:cTn id="73" dur="3000" fill="hold"/>
                                        <p:tgtEl>
                                          <p:spTgt spid="10"/>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1"/>
                                        </p:tgtEl>
                                        <p:attrNameLst>
                                          <p:attrName>style.visibility</p:attrName>
                                        </p:attrNameLst>
                                      </p:cBhvr>
                                      <p:to>
                                        <p:strVal val="visible"/>
                                      </p:to>
                                    </p:set>
                                    <p:anim calcmode="lin" valueType="num">
                                      <p:cBhvr>
                                        <p:cTn id="76" dur="3000" fill="hold"/>
                                        <p:tgtEl>
                                          <p:spTgt spid="11"/>
                                        </p:tgtEl>
                                        <p:attrNameLst>
                                          <p:attrName>ppt_w</p:attrName>
                                        </p:attrNameLst>
                                      </p:cBhvr>
                                      <p:tavLst>
                                        <p:tav tm="0">
                                          <p:val>
                                            <p:fltVal val="0"/>
                                          </p:val>
                                        </p:tav>
                                        <p:tav tm="100000">
                                          <p:val>
                                            <p:strVal val="#ppt_w"/>
                                          </p:val>
                                        </p:tav>
                                      </p:tavLst>
                                    </p:anim>
                                    <p:anim calcmode="lin" valueType="num">
                                      <p:cBhvr>
                                        <p:cTn id="77" dur="3000" fill="hold"/>
                                        <p:tgtEl>
                                          <p:spTgt spid="11"/>
                                        </p:tgtEl>
                                        <p:attrNameLst>
                                          <p:attrName>ppt_h</p:attrName>
                                        </p:attrNameLst>
                                      </p:cBhvr>
                                      <p:tavLst>
                                        <p:tav tm="0">
                                          <p:val>
                                            <p:fltVal val="0"/>
                                          </p:val>
                                        </p:tav>
                                        <p:tav tm="100000">
                                          <p:val>
                                            <p:strVal val="#ppt_h"/>
                                          </p:val>
                                        </p:tav>
                                      </p:tavLst>
                                    </p:anim>
                                    <p:anim calcmode="lin" valueType="num">
                                      <p:cBhvr>
                                        <p:cTn id="78" dur="3000" fill="hold"/>
                                        <p:tgtEl>
                                          <p:spTgt spid="11"/>
                                        </p:tgtEl>
                                        <p:attrNameLst>
                                          <p:attrName>ppt_x</p:attrName>
                                        </p:attrNameLst>
                                      </p:cBhvr>
                                      <p:tavLst>
                                        <p:tav tm="0">
                                          <p:val>
                                            <p:fltVal val="0.5"/>
                                          </p:val>
                                        </p:tav>
                                        <p:tav tm="100000">
                                          <p:val>
                                            <p:strVal val="#ppt_x"/>
                                          </p:val>
                                        </p:tav>
                                      </p:tavLst>
                                    </p:anim>
                                    <p:anim calcmode="lin" valueType="num">
                                      <p:cBhvr>
                                        <p:cTn id="79" dur="3000" fill="hold"/>
                                        <p:tgtEl>
                                          <p:spTgt spid="11"/>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p:cTn id="82" dur="3000" fill="hold"/>
                                        <p:tgtEl>
                                          <p:spTgt spid="12"/>
                                        </p:tgtEl>
                                        <p:attrNameLst>
                                          <p:attrName>ppt_w</p:attrName>
                                        </p:attrNameLst>
                                      </p:cBhvr>
                                      <p:tavLst>
                                        <p:tav tm="0">
                                          <p:val>
                                            <p:fltVal val="0"/>
                                          </p:val>
                                        </p:tav>
                                        <p:tav tm="100000">
                                          <p:val>
                                            <p:strVal val="#ppt_w"/>
                                          </p:val>
                                        </p:tav>
                                      </p:tavLst>
                                    </p:anim>
                                    <p:anim calcmode="lin" valueType="num">
                                      <p:cBhvr>
                                        <p:cTn id="83" dur="3000" fill="hold"/>
                                        <p:tgtEl>
                                          <p:spTgt spid="12"/>
                                        </p:tgtEl>
                                        <p:attrNameLst>
                                          <p:attrName>ppt_h</p:attrName>
                                        </p:attrNameLst>
                                      </p:cBhvr>
                                      <p:tavLst>
                                        <p:tav tm="0">
                                          <p:val>
                                            <p:fltVal val="0"/>
                                          </p:val>
                                        </p:tav>
                                        <p:tav tm="100000">
                                          <p:val>
                                            <p:strVal val="#ppt_h"/>
                                          </p:val>
                                        </p:tav>
                                      </p:tavLst>
                                    </p:anim>
                                    <p:anim calcmode="lin" valueType="num">
                                      <p:cBhvr>
                                        <p:cTn id="84" dur="3000" fill="hold"/>
                                        <p:tgtEl>
                                          <p:spTgt spid="12"/>
                                        </p:tgtEl>
                                        <p:attrNameLst>
                                          <p:attrName>ppt_x</p:attrName>
                                        </p:attrNameLst>
                                      </p:cBhvr>
                                      <p:tavLst>
                                        <p:tav tm="0">
                                          <p:val>
                                            <p:fltVal val="0.5"/>
                                          </p:val>
                                        </p:tav>
                                        <p:tav tm="100000">
                                          <p:val>
                                            <p:strVal val="#ppt_x"/>
                                          </p:val>
                                        </p:tav>
                                      </p:tavLst>
                                    </p:anim>
                                    <p:anim calcmode="lin" valueType="num">
                                      <p:cBhvr>
                                        <p:cTn id="85" dur="3000" fill="hold"/>
                                        <p:tgtEl>
                                          <p:spTgt spid="12"/>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childTnLst>
                                    <p:set>
                                      <p:cBhvr>
                                        <p:cTn id="87" dur="1" fill="hold">
                                          <p:stCondLst>
                                            <p:cond delay="0"/>
                                          </p:stCondLst>
                                        </p:cTn>
                                        <p:tgtEl>
                                          <p:spTgt spid="13"/>
                                        </p:tgtEl>
                                        <p:attrNameLst>
                                          <p:attrName>style.visibility</p:attrName>
                                        </p:attrNameLst>
                                      </p:cBhvr>
                                      <p:to>
                                        <p:strVal val="visible"/>
                                      </p:to>
                                    </p:set>
                                    <p:anim calcmode="lin" valueType="num">
                                      <p:cBhvr>
                                        <p:cTn id="88" dur="3000" fill="hold"/>
                                        <p:tgtEl>
                                          <p:spTgt spid="13"/>
                                        </p:tgtEl>
                                        <p:attrNameLst>
                                          <p:attrName>ppt_w</p:attrName>
                                        </p:attrNameLst>
                                      </p:cBhvr>
                                      <p:tavLst>
                                        <p:tav tm="0">
                                          <p:val>
                                            <p:fltVal val="0"/>
                                          </p:val>
                                        </p:tav>
                                        <p:tav tm="100000">
                                          <p:val>
                                            <p:strVal val="#ppt_w"/>
                                          </p:val>
                                        </p:tav>
                                      </p:tavLst>
                                    </p:anim>
                                    <p:anim calcmode="lin" valueType="num">
                                      <p:cBhvr>
                                        <p:cTn id="89" dur="3000" fill="hold"/>
                                        <p:tgtEl>
                                          <p:spTgt spid="13"/>
                                        </p:tgtEl>
                                        <p:attrNameLst>
                                          <p:attrName>ppt_h</p:attrName>
                                        </p:attrNameLst>
                                      </p:cBhvr>
                                      <p:tavLst>
                                        <p:tav tm="0">
                                          <p:val>
                                            <p:fltVal val="0"/>
                                          </p:val>
                                        </p:tav>
                                        <p:tav tm="100000">
                                          <p:val>
                                            <p:strVal val="#ppt_h"/>
                                          </p:val>
                                        </p:tav>
                                      </p:tavLst>
                                    </p:anim>
                                    <p:anim calcmode="lin" valueType="num">
                                      <p:cBhvr>
                                        <p:cTn id="90" dur="3000" fill="hold"/>
                                        <p:tgtEl>
                                          <p:spTgt spid="13"/>
                                        </p:tgtEl>
                                        <p:attrNameLst>
                                          <p:attrName>ppt_x</p:attrName>
                                        </p:attrNameLst>
                                      </p:cBhvr>
                                      <p:tavLst>
                                        <p:tav tm="0">
                                          <p:val>
                                            <p:fltVal val="0.5"/>
                                          </p:val>
                                        </p:tav>
                                        <p:tav tm="100000">
                                          <p:val>
                                            <p:strVal val="#ppt_x"/>
                                          </p:val>
                                        </p:tav>
                                      </p:tavLst>
                                    </p:anim>
                                    <p:anim calcmode="lin" valueType="num">
                                      <p:cBhvr>
                                        <p:cTn id="91" dur="3000" fill="hold"/>
                                        <p:tgtEl>
                                          <p:spTgt spid="13"/>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p:cTn id="94" dur="3000" fill="hold"/>
                                        <p:tgtEl>
                                          <p:spTgt spid="14"/>
                                        </p:tgtEl>
                                        <p:attrNameLst>
                                          <p:attrName>ppt_w</p:attrName>
                                        </p:attrNameLst>
                                      </p:cBhvr>
                                      <p:tavLst>
                                        <p:tav tm="0">
                                          <p:val>
                                            <p:fltVal val="0"/>
                                          </p:val>
                                        </p:tav>
                                        <p:tav tm="100000">
                                          <p:val>
                                            <p:strVal val="#ppt_w"/>
                                          </p:val>
                                        </p:tav>
                                      </p:tavLst>
                                    </p:anim>
                                    <p:anim calcmode="lin" valueType="num">
                                      <p:cBhvr>
                                        <p:cTn id="95" dur="3000" fill="hold"/>
                                        <p:tgtEl>
                                          <p:spTgt spid="14"/>
                                        </p:tgtEl>
                                        <p:attrNameLst>
                                          <p:attrName>ppt_h</p:attrName>
                                        </p:attrNameLst>
                                      </p:cBhvr>
                                      <p:tavLst>
                                        <p:tav tm="0">
                                          <p:val>
                                            <p:fltVal val="0"/>
                                          </p:val>
                                        </p:tav>
                                        <p:tav tm="100000">
                                          <p:val>
                                            <p:strVal val="#ppt_h"/>
                                          </p:val>
                                        </p:tav>
                                      </p:tavLst>
                                    </p:anim>
                                    <p:anim calcmode="lin" valueType="num">
                                      <p:cBhvr>
                                        <p:cTn id="96" dur="3000" fill="hold"/>
                                        <p:tgtEl>
                                          <p:spTgt spid="14"/>
                                        </p:tgtEl>
                                        <p:attrNameLst>
                                          <p:attrName>ppt_x</p:attrName>
                                        </p:attrNameLst>
                                      </p:cBhvr>
                                      <p:tavLst>
                                        <p:tav tm="0">
                                          <p:val>
                                            <p:fltVal val="0.5"/>
                                          </p:val>
                                        </p:tav>
                                        <p:tav tm="100000">
                                          <p:val>
                                            <p:strVal val="#ppt_x"/>
                                          </p:val>
                                        </p:tav>
                                      </p:tavLst>
                                    </p:anim>
                                    <p:anim calcmode="lin" valueType="num">
                                      <p:cBhvr>
                                        <p:cTn id="97" dur="3000" fill="hold"/>
                                        <p:tgtEl>
                                          <p:spTgt spid="14"/>
                                        </p:tgtEl>
                                        <p:attrNameLst>
                                          <p:attrName>ppt_y</p:attrName>
                                        </p:attrNameLst>
                                      </p:cBhvr>
                                      <p:tavLst>
                                        <p:tav tm="0">
                                          <p:val>
                                            <p:fltVal val="0.5"/>
                                          </p:val>
                                        </p:tav>
                                        <p:tav tm="100000">
                                          <p:val>
                                            <p:strVal val="#ppt_y"/>
                                          </p:val>
                                        </p:tav>
                                      </p:tavLst>
                                    </p:anim>
                                  </p:childTnLst>
                                </p:cTn>
                              </p:par>
                            </p:childTnLst>
                          </p:cTn>
                        </p:par>
                        <p:par>
                          <p:cTn id="98" fill="hold">
                            <p:stCondLst>
                              <p:cond delay="3000"/>
                            </p:stCondLst>
                            <p:childTnLst>
                              <p:par>
                                <p:cTn id="99" presetID="8" presetClass="emph" presetSubtype="0" fill="hold" grpId="2" nodeType="afterEffect">
                                  <p:stCondLst>
                                    <p:cond delay="0"/>
                                  </p:stCondLst>
                                  <p:childTnLst>
                                    <p:animRot by="-10800000">
                                      <p:cBhvr>
                                        <p:cTn id="100" dur="3000" fill="hold"/>
                                        <p:tgtEl>
                                          <p:spTgt spid="5"/>
                                        </p:tgtEl>
                                        <p:attrNameLst>
                                          <p:attrName>r</p:attrName>
                                        </p:attrNameLst>
                                      </p:cBhvr>
                                    </p:animRot>
                                  </p:childTnLst>
                                </p:cTn>
                              </p:par>
                              <p:par>
                                <p:cTn id="101" presetID="8" presetClass="emph" presetSubtype="0" fill="hold" grpId="2" nodeType="withEffect">
                                  <p:stCondLst>
                                    <p:cond delay="0"/>
                                  </p:stCondLst>
                                  <p:childTnLst>
                                    <p:animRot by="-10800000">
                                      <p:cBhvr>
                                        <p:cTn id="102" dur="3000" fill="hold"/>
                                        <p:tgtEl>
                                          <p:spTgt spid="7"/>
                                        </p:tgtEl>
                                        <p:attrNameLst>
                                          <p:attrName>r</p:attrName>
                                        </p:attrNameLst>
                                      </p:cBhvr>
                                    </p:animRot>
                                  </p:childTnLst>
                                </p:cTn>
                              </p:par>
                              <p:par>
                                <p:cTn id="103" presetID="8" presetClass="emph" presetSubtype="0" fill="hold" grpId="2" nodeType="withEffect">
                                  <p:stCondLst>
                                    <p:cond delay="0"/>
                                  </p:stCondLst>
                                  <p:childTnLst>
                                    <p:animRot by="-10800000">
                                      <p:cBhvr>
                                        <p:cTn id="104" dur="3000" fill="hold"/>
                                        <p:tgtEl>
                                          <p:spTgt spid="9"/>
                                        </p:tgtEl>
                                        <p:attrNameLst>
                                          <p:attrName>r</p:attrName>
                                        </p:attrNameLst>
                                      </p:cBhvr>
                                    </p:animRot>
                                  </p:childTnLst>
                                </p:cTn>
                              </p:par>
                              <p:par>
                                <p:cTn id="105" presetID="8" presetClass="emph" presetSubtype="0" fill="hold" grpId="2" nodeType="withEffect">
                                  <p:stCondLst>
                                    <p:cond delay="0"/>
                                  </p:stCondLst>
                                  <p:childTnLst>
                                    <p:animRot by="-10800000">
                                      <p:cBhvr>
                                        <p:cTn id="106" dur="3000" fill="hold"/>
                                        <p:tgtEl>
                                          <p:spTgt spid="11"/>
                                        </p:tgtEl>
                                        <p:attrNameLst>
                                          <p:attrName>r</p:attrName>
                                        </p:attrNameLst>
                                      </p:cBhvr>
                                    </p:animRot>
                                  </p:childTnLst>
                                </p:cTn>
                              </p:par>
                              <p:par>
                                <p:cTn id="107" presetID="8" presetClass="emph" presetSubtype="0" fill="hold" grpId="2" nodeType="withEffect">
                                  <p:stCondLst>
                                    <p:cond delay="0"/>
                                  </p:stCondLst>
                                  <p:childTnLst>
                                    <p:animRot by="-10800000">
                                      <p:cBhvr>
                                        <p:cTn id="108" dur="3000" fill="hold"/>
                                        <p:tgtEl>
                                          <p:spTgt spid="13"/>
                                        </p:tgtEl>
                                        <p:attrNameLst>
                                          <p:attrName>r</p:attrName>
                                        </p:attrNameLst>
                                      </p:cBhvr>
                                    </p:animRot>
                                  </p:childTnLst>
                                </p:cTn>
                              </p:par>
                              <p:par>
                                <p:cTn id="109" presetID="8" presetClass="emph" presetSubtype="0" fill="hold" grpId="2" nodeType="withEffect">
                                  <p:stCondLst>
                                    <p:cond delay="0"/>
                                  </p:stCondLst>
                                  <p:childTnLst>
                                    <p:animRot by="-10800000">
                                      <p:cBhvr>
                                        <p:cTn id="110" dur="3000" fill="hold"/>
                                        <p:tgtEl>
                                          <p:spTgt spid="6"/>
                                        </p:tgtEl>
                                        <p:attrNameLst>
                                          <p:attrName>r</p:attrName>
                                        </p:attrNameLst>
                                      </p:cBhvr>
                                    </p:animRot>
                                  </p:childTnLst>
                                </p:cTn>
                              </p:par>
                              <p:par>
                                <p:cTn id="111" presetID="8" presetClass="emph" presetSubtype="0" fill="hold" grpId="2" nodeType="withEffect">
                                  <p:stCondLst>
                                    <p:cond delay="0"/>
                                  </p:stCondLst>
                                  <p:childTnLst>
                                    <p:animRot by="-10800000">
                                      <p:cBhvr>
                                        <p:cTn id="112" dur="3000" fill="hold"/>
                                        <p:tgtEl>
                                          <p:spTgt spid="8"/>
                                        </p:tgtEl>
                                        <p:attrNameLst>
                                          <p:attrName>r</p:attrName>
                                        </p:attrNameLst>
                                      </p:cBhvr>
                                    </p:animRot>
                                  </p:childTnLst>
                                </p:cTn>
                              </p:par>
                              <p:par>
                                <p:cTn id="113" presetID="8" presetClass="emph" presetSubtype="0" fill="hold" grpId="2" nodeType="withEffect">
                                  <p:stCondLst>
                                    <p:cond delay="0"/>
                                  </p:stCondLst>
                                  <p:childTnLst>
                                    <p:animRot by="-10800000">
                                      <p:cBhvr>
                                        <p:cTn id="114" dur="3000" fill="hold"/>
                                        <p:tgtEl>
                                          <p:spTgt spid="10"/>
                                        </p:tgtEl>
                                        <p:attrNameLst>
                                          <p:attrName>r</p:attrName>
                                        </p:attrNameLst>
                                      </p:cBhvr>
                                    </p:animRot>
                                  </p:childTnLst>
                                </p:cTn>
                              </p:par>
                              <p:par>
                                <p:cTn id="115" presetID="8" presetClass="emph" presetSubtype="0" fill="hold" grpId="2" nodeType="withEffect">
                                  <p:stCondLst>
                                    <p:cond delay="0"/>
                                  </p:stCondLst>
                                  <p:childTnLst>
                                    <p:animRot by="-10800000">
                                      <p:cBhvr>
                                        <p:cTn id="116" dur="3000" fill="hold"/>
                                        <p:tgtEl>
                                          <p:spTgt spid="12"/>
                                        </p:tgtEl>
                                        <p:attrNameLst>
                                          <p:attrName>r</p:attrName>
                                        </p:attrNameLst>
                                      </p:cBhvr>
                                    </p:animRot>
                                  </p:childTnLst>
                                </p:cTn>
                              </p:par>
                              <p:par>
                                <p:cTn id="117" presetID="8" presetClass="emph" presetSubtype="0" fill="hold" grpId="2" nodeType="withEffect">
                                  <p:stCondLst>
                                    <p:cond delay="0"/>
                                  </p:stCondLst>
                                  <p:childTnLst>
                                    <p:animRot by="-10800000">
                                      <p:cBhvr>
                                        <p:cTn id="118" dur="3000" fill="hold"/>
                                        <p:tgtEl>
                                          <p:spTgt spid="14"/>
                                        </p:tgtEl>
                                        <p:attrNameLst>
                                          <p:attrName>r</p:attrName>
                                        </p:attrNameLst>
                                      </p:cBhvr>
                                    </p:animRot>
                                  </p:childTnLst>
                                </p:cTn>
                              </p:par>
                            </p:childTnLst>
                          </p:cTn>
                        </p:par>
                        <p:par>
                          <p:cTn id="119" fill="hold">
                            <p:stCondLst>
                              <p:cond delay="6000"/>
                            </p:stCondLst>
                            <p:childTnLst>
                              <p:par>
                                <p:cTn id="120" presetID="2" presetClass="exit" presetSubtype="8" fill="hold" grpId="3" nodeType="afterEffect">
                                  <p:stCondLst>
                                    <p:cond delay="0"/>
                                  </p:stCondLst>
                                  <p:childTnLst>
                                    <p:anim calcmode="lin" valueType="num">
                                      <p:cBhvr additive="base">
                                        <p:cTn id="121" dur="3000"/>
                                        <p:tgtEl>
                                          <p:spTgt spid="6"/>
                                        </p:tgtEl>
                                        <p:attrNameLst>
                                          <p:attrName>ppt_x</p:attrName>
                                        </p:attrNameLst>
                                      </p:cBhvr>
                                      <p:tavLst>
                                        <p:tav tm="0">
                                          <p:val>
                                            <p:strVal val="ppt_x"/>
                                          </p:val>
                                        </p:tav>
                                        <p:tav tm="100000">
                                          <p:val>
                                            <p:strVal val="0-ppt_w/2"/>
                                          </p:val>
                                        </p:tav>
                                      </p:tavLst>
                                    </p:anim>
                                    <p:anim calcmode="lin" valueType="num">
                                      <p:cBhvr additive="base">
                                        <p:cTn id="122" dur="3000"/>
                                        <p:tgtEl>
                                          <p:spTgt spid="6"/>
                                        </p:tgtEl>
                                        <p:attrNameLst>
                                          <p:attrName>ppt_y</p:attrName>
                                        </p:attrNameLst>
                                      </p:cBhvr>
                                      <p:tavLst>
                                        <p:tav tm="0">
                                          <p:val>
                                            <p:strVal val="ppt_y"/>
                                          </p:val>
                                        </p:tav>
                                        <p:tav tm="100000">
                                          <p:val>
                                            <p:strVal val="ppt_y"/>
                                          </p:val>
                                        </p:tav>
                                      </p:tavLst>
                                    </p:anim>
                                    <p:set>
                                      <p:cBhvr>
                                        <p:cTn id="123" dur="1" fill="hold">
                                          <p:stCondLst>
                                            <p:cond delay="2999"/>
                                          </p:stCondLst>
                                        </p:cTn>
                                        <p:tgtEl>
                                          <p:spTgt spid="6"/>
                                        </p:tgtEl>
                                        <p:attrNameLst>
                                          <p:attrName>style.visibility</p:attrName>
                                        </p:attrNameLst>
                                      </p:cBhvr>
                                      <p:to>
                                        <p:strVal val="hidden"/>
                                      </p:to>
                                    </p:set>
                                  </p:childTnLst>
                                </p:cTn>
                              </p:par>
                              <p:par>
                                <p:cTn id="124" presetID="2" presetClass="exit" presetSubtype="8" fill="hold" grpId="3" nodeType="withEffect">
                                  <p:stCondLst>
                                    <p:cond delay="0"/>
                                  </p:stCondLst>
                                  <p:childTnLst>
                                    <p:anim calcmode="lin" valueType="num">
                                      <p:cBhvr additive="base">
                                        <p:cTn id="125" dur="3000"/>
                                        <p:tgtEl>
                                          <p:spTgt spid="8"/>
                                        </p:tgtEl>
                                        <p:attrNameLst>
                                          <p:attrName>ppt_x</p:attrName>
                                        </p:attrNameLst>
                                      </p:cBhvr>
                                      <p:tavLst>
                                        <p:tav tm="0">
                                          <p:val>
                                            <p:strVal val="ppt_x"/>
                                          </p:val>
                                        </p:tav>
                                        <p:tav tm="100000">
                                          <p:val>
                                            <p:strVal val="0-ppt_w/2"/>
                                          </p:val>
                                        </p:tav>
                                      </p:tavLst>
                                    </p:anim>
                                    <p:anim calcmode="lin" valueType="num">
                                      <p:cBhvr additive="base">
                                        <p:cTn id="126" dur="3000"/>
                                        <p:tgtEl>
                                          <p:spTgt spid="8"/>
                                        </p:tgtEl>
                                        <p:attrNameLst>
                                          <p:attrName>ppt_y</p:attrName>
                                        </p:attrNameLst>
                                      </p:cBhvr>
                                      <p:tavLst>
                                        <p:tav tm="0">
                                          <p:val>
                                            <p:strVal val="ppt_y"/>
                                          </p:val>
                                        </p:tav>
                                        <p:tav tm="100000">
                                          <p:val>
                                            <p:strVal val="ppt_y"/>
                                          </p:val>
                                        </p:tav>
                                      </p:tavLst>
                                    </p:anim>
                                    <p:set>
                                      <p:cBhvr>
                                        <p:cTn id="127" dur="1" fill="hold">
                                          <p:stCondLst>
                                            <p:cond delay="2999"/>
                                          </p:stCondLst>
                                        </p:cTn>
                                        <p:tgtEl>
                                          <p:spTgt spid="8"/>
                                        </p:tgtEl>
                                        <p:attrNameLst>
                                          <p:attrName>style.visibility</p:attrName>
                                        </p:attrNameLst>
                                      </p:cBhvr>
                                      <p:to>
                                        <p:strVal val="hidden"/>
                                      </p:to>
                                    </p:set>
                                  </p:childTnLst>
                                </p:cTn>
                              </p:par>
                              <p:par>
                                <p:cTn id="128" presetID="2" presetClass="exit" presetSubtype="8" fill="hold" grpId="3" nodeType="withEffect">
                                  <p:stCondLst>
                                    <p:cond delay="0"/>
                                  </p:stCondLst>
                                  <p:childTnLst>
                                    <p:anim calcmode="lin" valueType="num">
                                      <p:cBhvr additive="base">
                                        <p:cTn id="129" dur="3000"/>
                                        <p:tgtEl>
                                          <p:spTgt spid="10"/>
                                        </p:tgtEl>
                                        <p:attrNameLst>
                                          <p:attrName>ppt_x</p:attrName>
                                        </p:attrNameLst>
                                      </p:cBhvr>
                                      <p:tavLst>
                                        <p:tav tm="0">
                                          <p:val>
                                            <p:strVal val="ppt_x"/>
                                          </p:val>
                                        </p:tav>
                                        <p:tav tm="100000">
                                          <p:val>
                                            <p:strVal val="0-ppt_w/2"/>
                                          </p:val>
                                        </p:tav>
                                      </p:tavLst>
                                    </p:anim>
                                    <p:anim calcmode="lin" valueType="num">
                                      <p:cBhvr additive="base">
                                        <p:cTn id="130" dur="3000"/>
                                        <p:tgtEl>
                                          <p:spTgt spid="10"/>
                                        </p:tgtEl>
                                        <p:attrNameLst>
                                          <p:attrName>ppt_y</p:attrName>
                                        </p:attrNameLst>
                                      </p:cBhvr>
                                      <p:tavLst>
                                        <p:tav tm="0">
                                          <p:val>
                                            <p:strVal val="ppt_y"/>
                                          </p:val>
                                        </p:tav>
                                        <p:tav tm="100000">
                                          <p:val>
                                            <p:strVal val="ppt_y"/>
                                          </p:val>
                                        </p:tav>
                                      </p:tavLst>
                                    </p:anim>
                                    <p:set>
                                      <p:cBhvr>
                                        <p:cTn id="131" dur="1" fill="hold">
                                          <p:stCondLst>
                                            <p:cond delay="2999"/>
                                          </p:stCondLst>
                                        </p:cTn>
                                        <p:tgtEl>
                                          <p:spTgt spid="10"/>
                                        </p:tgtEl>
                                        <p:attrNameLst>
                                          <p:attrName>style.visibility</p:attrName>
                                        </p:attrNameLst>
                                      </p:cBhvr>
                                      <p:to>
                                        <p:strVal val="hidden"/>
                                      </p:to>
                                    </p:set>
                                  </p:childTnLst>
                                </p:cTn>
                              </p:par>
                              <p:par>
                                <p:cTn id="132" presetID="2" presetClass="exit" presetSubtype="8" fill="hold" grpId="3" nodeType="withEffect">
                                  <p:stCondLst>
                                    <p:cond delay="0"/>
                                  </p:stCondLst>
                                  <p:childTnLst>
                                    <p:anim calcmode="lin" valueType="num">
                                      <p:cBhvr additive="base">
                                        <p:cTn id="133" dur="3000"/>
                                        <p:tgtEl>
                                          <p:spTgt spid="12"/>
                                        </p:tgtEl>
                                        <p:attrNameLst>
                                          <p:attrName>ppt_x</p:attrName>
                                        </p:attrNameLst>
                                      </p:cBhvr>
                                      <p:tavLst>
                                        <p:tav tm="0">
                                          <p:val>
                                            <p:strVal val="ppt_x"/>
                                          </p:val>
                                        </p:tav>
                                        <p:tav tm="100000">
                                          <p:val>
                                            <p:strVal val="0-ppt_w/2"/>
                                          </p:val>
                                        </p:tav>
                                      </p:tavLst>
                                    </p:anim>
                                    <p:anim calcmode="lin" valueType="num">
                                      <p:cBhvr additive="base">
                                        <p:cTn id="134" dur="3000"/>
                                        <p:tgtEl>
                                          <p:spTgt spid="12"/>
                                        </p:tgtEl>
                                        <p:attrNameLst>
                                          <p:attrName>ppt_y</p:attrName>
                                        </p:attrNameLst>
                                      </p:cBhvr>
                                      <p:tavLst>
                                        <p:tav tm="0">
                                          <p:val>
                                            <p:strVal val="ppt_y"/>
                                          </p:val>
                                        </p:tav>
                                        <p:tav tm="100000">
                                          <p:val>
                                            <p:strVal val="ppt_y"/>
                                          </p:val>
                                        </p:tav>
                                      </p:tavLst>
                                    </p:anim>
                                    <p:set>
                                      <p:cBhvr>
                                        <p:cTn id="135" dur="1" fill="hold">
                                          <p:stCondLst>
                                            <p:cond delay="2999"/>
                                          </p:stCondLst>
                                        </p:cTn>
                                        <p:tgtEl>
                                          <p:spTgt spid="12"/>
                                        </p:tgtEl>
                                        <p:attrNameLst>
                                          <p:attrName>style.visibility</p:attrName>
                                        </p:attrNameLst>
                                      </p:cBhvr>
                                      <p:to>
                                        <p:strVal val="hidden"/>
                                      </p:to>
                                    </p:set>
                                  </p:childTnLst>
                                </p:cTn>
                              </p:par>
                              <p:par>
                                <p:cTn id="136" presetID="2" presetClass="exit" presetSubtype="8" fill="hold" grpId="3" nodeType="withEffect">
                                  <p:stCondLst>
                                    <p:cond delay="0"/>
                                  </p:stCondLst>
                                  <p:childTnLst>
                                    <p:anim calcmode="lin" valueType="num">
                                      <p:cBhvr additive="base">
                                        <p:cTn id="137" dur="3000"/>
                                        <p:tgtEl>
                                          <p:spTgt spid="14"/>
                                        </p:tgtEl>
                                        <p:attrNameLst>
                                          <p:attrName>ppt_x</p:attrName>
                                        </p:attrNameLst>
                                      </p:cBhvr>
                                      <p:tavLst>
                                        <p:tav tm="0">
                                          <p:val>
                                            <p:strVal val="ppt_x"/>
                                          </p:val>
                                        </p:tav>
                                        <p:tav tm="100000">
                                          <p:val>
                                            <p:strVal val="0-ppt_w/2"/>
                                          </p:val>
                                        </p:tav>
                                      </p:tavLst>
                                    </p:anim>
                                    <p:anim calcmode="lin" valueType="num">
                                      <p:cBhvr additive="base">
                                        <p:cTn id="138" dur="3000"/>
                                        <p:tgtEl>
                                          <p:spTgt spid="14"/>
                                        </p:tgtEl>
                                        <p:attrNameLst>
                                          <p:attrName>ppt_y</p:attrName>
                                        </p:attrNameLst>
                                      </p:cBhvr>
                                      <p:tavLst>
                                        <p:tav tm="0">
                                          <p:val>
                                            <p:strVal val="ppt_y"/>
                                          </p:val>
                                        </p:tav>
                                        <p:tav tm="100000">
                                          <p:val>
                                            <p:strVal val="ppt_y"/>
                                          </p:val>
                                        </p:tav>
                                      </p:tavLst>
                                    </p:anim>
                                    <p:set>
                                      <p:cBhvr>
                                        <p:cTn id="139" dur="1" fill="hold">
                                          <p:stCondLst>
                                            <p:cond delay="2999"/>
                                          </p:stCondLst>
                                        </p:cTn>
                                        <p:tgtEl>
                                          <p:spTgt spid="14"/>
                                        </p:tgtEl>
                                        <p:attrNameLst>
                                          <p:attrName>style.visibility</p:attrName>
                                        </p:attrNameLst>
                                      </p:cBhvr>
                                      <p:to>
                                        <p:strVal val="hidden"/>
                                      </p:to>
                                    </p:set>
                                  </p:childTnLst>
                                </p:cTn>
                              </p:par>
                              <p:par>
                                <p:cTn id="140" presetID="2" presetClass="exit" presetSubtype="2" fill="hold" grpId="3" nodeType="withEffect">
                                  <p:stCondLst>
                                    <p:cond delay="0"/>
                                  </p:stCondLst>
                                  <p:childTnLst>
                                    <p:anim calcmode="lin" valueType="num">
                                      <p:cBhvr additive="base">
                                        <p:cTn id="141" dur="3000"/>
                                        <p:tgtEl>
                                          <p:spTgt spid="5"/>
                                        </p:tgtEl>
                                        <p:attrNameLst>
                                          <p:attrName>ppt_x</p:attrName>
                                        </p:attrNameLst>
                                      </p:cBhvr>
                                      <p:tavLst>
                                        <p:tav tm="0">
                                          <p:val>
                                            <p:strVal val="ppt_x"/>
                                          </p:val>
                                        </p:tav>
                                        <p:tav tm="100000">
                                          <p:val>
                                            <p:strVal val="1+ppt_w/2"/>
                                          </p:val>
                                        </p:tav>
                                      </p:tavLst>
                                    </p:anim>
                                    <p:anim calcmode="lin" valueType="num">
                                      <p:cBhvr additive="base">
                                        <p:cTn id="142" dur="3000"/>
                                        <p:tgtEl>
                                          <p:spTgt spid="5"/>
                                        </p:tgtEl>
                                        <p:attrNameLst>
                                          <p:attrName>ppt_y</p:attrName>
                                        </p:attrNameLst>
                                      </p:cBhvr>
                                      <p:tavLst>
                                        <p:tav tm="0">
                                          <p:val>
                                            <p:strVal val="ppt_y"/>
                                          </p:val>
                                        </p:tav>
                                        <p:tav tm="100000">
                                          <p:val>
                                            <p:strVal val="ppt_y"/>
                                          </p:val>
                                        </p:tav>
                                      </p:tavLst>
                                    </p:anim>
                                    <p:set>
                                      <p:cBhvr>
                                        <p:cTn id="143" dur="1" fill="hold">
                                          <p:stCondLst>
                                            <p:cond delay="2999"/>
                                          </p:stCondLst>
                                        </p:cTn>
                                        <p:tgtEl>
                                          <p:spTgt spid="5"/>
                                        </p:tgtEl>
                                        <p:attrNameLst>
                                          <p:attrName>style.visibility</p:attrName>
                                        </p:attrNameLst>
                                      </p:cBhvr>
                                      <p:to>
                                        <p:strVal val="hidden"/>
                                      </p:to>
                                    </p:set>
                                  </p:childTnLst>
                                </p:cTn>
                              </p:par>
                              <p:par>
                                <p:cTn id="144" presetID="2" presetClass="exit" presetSubtype="2" fill="hold" grpId="3" nodeType="withEffect">
                                  <p:stCondLst>
                                    <p:cond delay="0"/>
                                  </p:stCondLst>
                                  <p:childTnLst>
                                    <p:anim calcmode="lin" valueType="num">
                                      <p:cBhvr additive="base">
                                        <p:cTn id="145" dur="3000"/>
                                        <p:tgtEl>
                                          <p:spTgt spid="7"/>
                                        </p:tgtEl>
                                        <p:attrNameLst>
                                          <p:attrName>ppt_x</p:attrName>
                                        </p:attrNameLst>
                                      </p:cBhvr>
                                      <p:tavLst>
                                        <p:tav tm="0">
                                          <p:val>
                                            <p:strVal val="ppt_x"/>
                                          </p:val>
                                        </p:tav>
                                        <p:tav tm="100000">
                                          <p:val>
                                            <p:strVal val="1+ppt_w/2"/>
                                          </p:val>
                                        </p:tav>
                                      </p:tavLst>
                                    </p:anim>
                                    <p:anim calcmode="lin" valueType="num">
                                      <p:cBhvr additive="base">
                                        <p:cTn id="146" dur="3000"/>
                                        <p:tgtEl>
                                          <p:spTgt spid="7"/>
                                        </p:tgtEl>
                                        <p:attrNameLst>
                                          <p:attrName>ppt_y</p:attrName>
                                        </p:attrNameLst>
                                      </p:cBhvr>
                                      <p:tavLst>
                                        <p:tav tm="0">
                                          <p:val>
                                            <p:strVal val="ppt_y"/>
                                          </p:val>
                                        </p:tav>
                                        <p:tav tm="100000">
                                          <p:val>
                                            <p:strVal val="ppt_y"/>
                                          </p:val>
                                        </p:tav>
                                      </p:tavLst>
                                    </p:anim>
                                    <p:set>
                                      <p:cBhvr>
                                        <p:cTn id="147" dur="1" fill="hold">
                                          <p:stCondLst>
                                            <p:cond delay="2999"/>
                                          </p:stCondLst>
                                        </p:cTn>
                                        <p:tgtEl>
                                          <p:spTgt spid="7"/>
                                        </p:tgtEl>
                                        <p:attrNameLst>
                                          <p:attrName>style.visibility</p:attrName>
                                        </p:attrNameLst>
                                      </p:cBhvr>
                                      <p:to>
                                        <p:strVal val="hidden"/>
                                      </p:to>
                                    </p:set>
                                  </p:childTnLst>
                                </p:cTn>
                              </p:par>
                              <p:par>
                                <p:cTn id="148" presetID="2" presetClass="exit" presetSubtype="2" fill="hold" grpId="3" nodeType="withEffect">
                                  <p:stCondLst>
                                    <p:cond delay="0"/>
                                  </p:stCondLst>
                                  <p:childTnLst>
                                    <p:anim calcmode="lin" valueType="num">
                                      <p:cBhvr additive="base">
                                        <p:cTn id="149" dur="3000"/>
                                        <p:tgtEl>
                                          <p:spTgt spid="9"/>
                                        </p:tgtEl>
                                        <p:attrNameLst>
                                          <p:attrName>ppt_x</p:attrName>
                                        </p:attrNameLst>
                                      </p:cBhvr>
                                      <p:tavLst>
                                        <p:tav tm="0">
                                          <p:val>
                                            <p:strVal val="ppt_x"/>
                                          </p:val>
                                        </p:tav>
                                        <p:tav tm="100000">
                                          <p:val>
                                            <p:strVal val="1+ppt_w/2"/>
                                          </p:val>
                                        </p:tav>
                                      </p:tavLst>
                                    </p:anim>
                                    <p:anim calcmode="lin" valueType="num">
                                      <p:cBhvr additive="base">
                                        <p:cTn id="150" dur="3000"/>
                                        <p:tgtEl>
                                          <p:spTgt spid="9"/>
                                        </p:tgtEl>
                                        <p:attrNameLst>
                                          <p:attrName>ppt_y</p:attrName>
                                        </p:attrNameLst>
                                      </p:cBhvr>
                                      <p:tavLst>
                                        <p:tav tm="0">
                                          <p:val>
                                            <p:strVal val="ppt_y"/>
                                          </p:val>
                                        </p:tav>
                                        <p:tav tm="100000">
                                          <p:val>
                                            <p:strVal val="ppt_y"/>
                                          </p:val>
                                        </p:tav>
                                      </p:tavLst>
                                    </p:anim>
                                    <p:set>
                                      <p:cBhvr>
                                        <p:cTn id="151" dur="1" fill="hold">
                                          <p:stCondLst>
                                            <p:cond delay="2999"/>
                                          </p:stCondLst>
                                        </p:cTn>
                                        <p:tgtEl>
                                          <p:spTgt spid="9"/>
                                        </p:tgtEl>
                                        <p:attrNameLst>
                                          <p:attrName>style.visibility</p:attrName>
                                        </p:attrNameLst>
                                      </p:cBhvr>
                                      <p:to>
                                        <p:strVal val="hidden"/>
                                      </p:to>
                                    </p:set>
                                  </p:childTnLst>
                                </p:cTn>
                              </p:par>
                              <p:par>
                                <p:cTn id="152" presetID="2" presetClass="exit" presetSubtype="2" fill="hold" grpId="3" nodeType="withEffect">
                                  <p:stCondLst>
                                    <p:cond delay="0"/>
                                  </p:stCondLst>
                                  <p:childTnLst>
                                    <p:anim calcmode="lin" valueType="num">
                                      <p:cBhvr additive="base">
                                        <p:cTn id="153" dur="3000"/>
                                        <p:tgtEl>
                                          <p:spTgt spid="11"/>
                                        </p:tgtEl>
                                        <p:attrNameLst>
                                          <p:attrName>ppt_x</p:attrName>
                                        </p:attrNameLst>
                                      </p:cBhvr>
                                      <p:tavLst>
                                        <p:tav tm="0">
                                          <p:val>
                                            <p:strVal val="ppt_x"/>
                                          </p:val>
                                        </p:tav>
                                        <p:tav tm="100000">
                                          <p:val>
                                            <p:strVal val="1+ppt_w/2"/>
                                          </p:val>
                                        </p:tav>
                                      </p:tavLst>
                                    </p:anim>
                                    <p:anim calcmode="lin" valueType="num">
                                      <p:cBhvr additive="base">
                                        <p:cTn id="154" dur="3000"/>
                                        <p:tgtEl>
                                          <p:spTgt spid="11"/>
                                        </p:tgtEl>
                                        <p:attrNameLst>
                                          <p:attrName>ppt_y</p:attrName>
                                        </p:attrNameLst>
                                      </p:cBhvr>
                                      <p:tavLst>
                                        <p:tav tm="0">
                                          <p:val>
                                            <p:strVal val="ppt_y"/>
                                          </p:val>
                                        </p:tav>
                                        <p:tav tm="100000">
                                          <p:val>
                                            <p:strVal val="ppt_y"/>
                                          </p:val>
                                        </p:tav>
                                      </p:tavLst>
                                    </p:anim>
                                    <p:set>
                                      <p:cBhvr>
                                        <p:cTn id="155" dur="1" fill="hold">
                                          <p:stCondLst>
                                            <p:cond delay="2999"/>
                                          </p:stCondLst>
                                        </p:cTn>
                                        <p:tgtEl>
                                          <p:spTgt spid="11"/>
                                        </p:tgtEl>
                                        <p:attrNameLst>
                                          <p:attrName>style.visibility</p:attrName>
                                        </p:attrNameLst>
                                      </p:cBhvr>
                                      <p:to>
                                        <p:strVal val="hidden"/>
                                      </p:to>
                                    </p:set>
                                  </p:childTnLst>
                                </p:cTn>
                              </p:par>
                              <p:par>
                                <p:cTn id="156" presetID="2" presetClass="exit" presetSubtype="2" fill="hold" grpId="3" nodeType="withEffect">
                                  <p:stCondLst>
                                    <p:cond delay="0"/>
                                  </p:stCondLst>
                                  <p:childTnLst>
                                    <p:anim calcmode="lin" valueType="num">
                                      <p:cBhvr additive="base">
                                        <p:cTn id="157" dur="3000"/>
                                        <p:tgtEl>
                                          <p:spTgt spid="13"/>
                                        </p:tgtEl>
                                        <p:attrNameLst>
                                          <p:attrName>ppt_x</p:attrName>
                                        </p:attrNameLst>
                                      </p:cBhvr>
                                      <p:tavLst>
                                        <p:tav tm="0">
                                          <p:val>
                                            <p:strVal val="ppt_x"/>
                                          </p:val>
                                        </p:tav>
                                        <p:tav tm="100000">
                                          <p:val>
                                            <p:strVal val="1+ppt_w/2"/>
                                          </p:val>
                                        </p:tav>
                                      </p:tavLst>
                                    </p:anim>
                                    <p:anim calcmode="lin" valueType="num">
                                      <p:cBhvr additive="base">
                                        <p:cTn id="158" dur="3000"/>
                                        <p:tgtEl>
                                          <p:spTgt spid="13"/>
                                        </p:tgtEl>
                                        <p:attrNameLst>
                                          <p:attrName>ppt_y</p:attrName>
                                        </p:attrNameLst>
                                      </p:cBhvr>
                                      <p:tavLst>
                                        <p:tav tm="0">
                                          <p:val>
                                            <p:strVal val="ppt_y"/>
                                          </p:val>
                                        </p:tav>
                                        <p:tav tm="100000">
                                          <p:val>
                                            <p:strVal val="ppt_y"/>
                                          </p:val>
                                        </p:tav>
                                      </p:tavLst>
                                    </p:anim>
                                    <p:set>
                                      <p:cBhvr>
                                        <p:cTn id="159" dur="1" fill="hold">
                                          <p:stCondLst>
                                            <p:cond delay="2999"/>
                                          </p:stCondLst>
                                        </p:cTn>
                                        <p:tgtEl>
                                          <p:spTgt spid="13"/>
                                        </p:tgtEl>
                                        <p:attrNameLst>
                                          <p:attrName>style.visibility</p:attrName>
                                        </p:attrNameLst>
                                      </p:cBhvr>
                                      <p:to>
                                        <p:strVal val="hidden"/>
                                      </p:to>
                                    </p:set>
                                  </p:childTnLst>
                                </p:cTn>
                              </p:par>
                              <p:par>
                                <p:cTn id="160" presetID="23" presetClass="entr" presetSubtype="288" fill="hold" nodeType="withEffect">
                                  <p:stCondLst>
                                    <p:cond delay="0"/>
                                  </p:stCondLst>
                                  <p:childTnLst>
                                    <p:set>
                                      <p:cBhvr>
                                        <p:cTn id="161" dur="1" fill="hold">
                                          <p:stCondLst>
                                            <p:cond delay="0"/>
                                          </p:stCondLst>
                                        </p:cTn>
                                        <p:tgtEl>
                                          <p:spTgt spid="4"/>
                                        </p:tgtEl>
                                        <p:attrNameLst>
                                          <p:attrName>style.visibility</p:attrName>
                                        </p:attrNameLst>
                                      </p:cBhvr>
                                      <p:to>
                                        <p:strVal val="visible"/>
                                      </p:to>
                                    </p:set>
                                    <p:anim calcmode="lin" valueType="num">
                                      <p:cBhvr>
                                        <p:cTn id="162" dur="3000" fill="hold"/>
                                        <p:tgtEl>
                                          <p:spTgt spid="4"/>
                                        </p:tgtEl>
                                        <p:attrNameLst>
                                          <p:attrName>ppt_w</p:attrName>
                                        </p:attrNameLst>
                                      </p:cBhvr>
                                      <p:tavLst>
                                        <p:tav tm="0">
                                          <p:val>
                                            <p:strVal val="4/3*#ppt_w"/>
                                          </p:val>
                                        </p:tav>
                                        <p:tav tm="100000">
                                          <p:val>
                                            <p:strVal val="#ppt_w"/>
                                          </p:val>
                                        </p:tav>
                                      </p:tavLst>
                                    </p:anim>
                                    <p:anim calcmode="lin" valueType="num">
                                      <p:cBhvr>
                                        <p:cTn id="163" dur="3000" fill="hold"/>
                                        <p:tgtEl>
                                          <p:spTgt spid="4"/>
                                        </p:tgtEl>
                                        <p:attrNameLst>
                                          <p:attrName>ppt_h</p:attrName>
                                        </p:attrNameLst>
                                      </p:cBhvr>
                                      <p:tavLst>
                                        <p:tav tm="0">
                                          <p:val>
                                            <p:strVal val="4/3*#ppt_h"/>
                                          </p:val>
                                        </p:tav>
                                        <p:tav tm="100000">
                                          <p:val>
                                            <p:strVal val="#ppt_h"/>
                                          </p:val>
                                        </p:tav>
                                      </p:tavLst>
                                    </p:anim>
                                  </p:childTnLst>
                                </p:cTn>
                              </p:par>
                              <p:par>
                                <p:cTn id="164" presetID="16" presetClass="entr" presetSubtype="37" fill="hold" nodeType="withEffect">
                                  <p:stCondLst>
                                    <p:cond delay="0"/>
                                  </p:stCondLst>
                                  <p:childTnLst>
                                    <p:set>
                                      <p:cBhvr>
                                        <p:cTn id="165" dur="1" fill="hold">
                                          <p:stCondLst>
                                            <p:cond delay="0"/>
                                          </p:stCondLst>
                                        </p:cTn>
                                        <p:tgtEl>
                                          <p:spTgt spid="4"/>
                                        </p:tgtEl>
                                        <p:attrNameLst>
                                          <p:attrName>style.visibility</p:attrName>
                                        </p:attrNameLst>
                                      </p:cBhvr>
                                      <p:to>
                                        <p:strVal val="visible"/>
                                      </p:to>
                                    </p:set>
                                    <p:animEffect transition="in" filter="barn(outVertical)">
                                      <p:cBhvr>
                                        <p:cTn id="166" dur="3000"/>
                                        <p:tgtEl>
                                          <p:spTgt spid="4"/>
                                        </p:tgtEl>
                                      </p:cBhvr>
                                    </p:animEffect>
                                  </p:childTnLst>
                                </p:cTn>
                              </p:par>
                            </p:childTnLst>
                          </p:cTn>
                        </p:par>
                        <p:par>
                          <p:cTn id="167" fill="hold">
                            <p:stCondLst>
                              <p:cond delay="9000"/>
                            </p:stCondLst>
                            <p:childTnLst>
                              <p:par>
                                <p:cTn id="168" presetID="17" presetClass="entr" presetSubtype="10" fill="hold" grpId="0" nodeType="afterEffect">
                                  <p:stCondLst>
                                    <p:cond delay="0"/>
                                  </p:stCondLst>
                                  <p:childTnLst>
                                    <p:set>
                                      <p:cBhvr>
                                        <p:cTn id="169" dur="1" fill="hold">
                                          <p:stCondLst>
                                            <p:cond delay="0"/>
                                          </p:stCondLst>
                                        </p:cTn>
                                        <p:tgtEl>
                                          <p:spTgt spid="15"/>
                                        </p:tgtEl>
                                        <p:attrNameLst>
                                          <p:attrName>style.visibility</p:attrName>
                                        </p:attrNameLst>
                                      </p:cBhvr>
                                      <p:to>
                                        <p:strVal val="visible"/>
                                      </p:to>
                                    </p:set>
                                    <p:anim calcmode="lin" valueType="num">
                                      <p:cBhvr>
                                        <p:cTn id="170" dur="2000" fill="hold"/>
                                        <p:tgtEl>
                                          <p:spTgt spid="15"/>
                                        </p:tgtEl>
                                        <p:attrNameLst>
                                          <p:attrName>ppt_w</p:attrName>
                                        </p:attrNameLst>
                                      </p:cBhvr>
                                      <p:tavLst>
                                        <p:tav tm="0">
                                          <p:val>
                                            <p:fltVal val="0"/>
                                          </p:val>
                                        </p:tav>
                                        <p:tav tm="100000">
                                          <p:val>
                                            <p:strVal val="#ppt_w"/>
                                          </p:val>
                                        </p:tav>
                                      </p:tavLst>
                                    </p:anim>
                                    <p:anim calcmode="lin" valueType="num">
                                      <p:cBhvr>
                                        <p:cTn id="171"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p:bldP spid="1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a:gradFill flip="none" rotWithShape="1">
            <a:gsLst>
              <a:gs pos="0">
                <a:srgbClr val="002B82">
                  <a:shade val="30000"/>
                  <a:satMod val="115000"/>
                </a:srgbClr>
              </a:gs>
              <a:gs pos="50000">
                <a:srgbClr val="002B82">
                  <a:shade val="67500"/>
                  <a:satMod val="115000"/>
                </a:srgbClr>
              </a:gs>
              <a:gs pos="100000">
                <a:srgbClr val="002B82">
                  <a:shade val="100000"/>
                  <a:satMod val="115000"/>
                </a:srgbClr>
              </a:gs>
            </a:gsLst>
            <a:lin ang="16200000" scaled="1"/>
            <a:tileRect/>
          </a:gradFill>
        </p:spPr>
        <p:txBody>
          <a:bodyPr/>
          <a:lstStyle/>
          <a:p>
            <a:endParaRPr lang="es-ES" dirty="0"/>
          </a:p>
        </p:txBody>
      </p:sp>
      <p:pic>
        <p:nvPicPr>
          <p:cNvPr id="4" name="3 Imagen" descr="syuj.jpg"/>
          <p:cNvPicPr>
            <a:picLocks noChangeAspect="1"/>
          </p:cNvPicPr>
          <p:nvPr/>
        </p:nvPicPr>
        <p:blipFill>
          <a:blip r:embed="rId2"/>
          <a:stretch>
            <a:fillRect/>
          </a:stretch>
        </p:blipFill>
        <p:spPr>
          <a:xfrm>
            <a:off x="0" y="0"/>
            <a:ext cx="9144000" cy="5143500"/>
          </a:xfrm>
          <a:prstGeom prst="rect">
            <a:avLst/>
          </a:prstGeom>
        </p:spPr>
      </p:pic>
      <p:sp>
        <p:nvSpPr>
          <p:cNvPr id="5" name="4 Onda"/>
          <p:cNvSpPr/>
          <p:nvPr/>
        </p:nvSpPr>
        <p:spPr>
          <a:xfrm>
            <a:off x="4572000" y="0"/>
            <a:ext cx="1785950" cy="642942"/>
          </a:xfrm>
          <a:prstGeom prst="wave">
            <a:avLst>
              <a:gd name="adj1" fmla="val 20000"/>
              <a:gd name="adj2" fmla="val -10000"/>
            </a:avLst>
          </a:prstGeom>
          <a:gradFill flip="none" rotWithShape="1">
            <a:gsLst>
              <a:gs pos="0">
                <a:schemeClr val="accent6">
                  <a:lumMod val="60000"/>
                  <a:lumOff val="40000"/>
                </a:schemeClr>
              </a:gs>
              <a:gs pos="50000">
                <a:schemeClr val="bg1">
                  <a:lumMod val="65000"/>
                  <a:shade val="67500"/>
                  <a:satMod val="115000"/>
                </a:schemeClr>
              </a:gs>
              <a:gs pos="100000">
                <a:schemeClr val="bg1">
                  <a:lumMod val="65000"/>
                  <a:shade val="100000"/>
                  <a:satMod val="115000"/>
                </a:schemeClr>
              </a:gs>
            </a:gsLst>
            <a:lin ang="1620000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flipH="1">
            <a:off x="2857488" y="0"/>
            <a:ext cx="1714512" cy="642942"/>
          </a:xfrm>
          <a:prstGeom prst="wave">
            <a:avLst>
              <a:gd name="adj1" fmla="val 20000"/>
              <a:gd name="adj2" fmla="val -10000"/>
            </a:avLst>
          </a:prstGeom>
          <a:gradFill flip="none" rotWithShape="1">
            <a:gsLst>
              <a:gs pos="0">
                <a:schemeClr val="accent6">
                  <a:lumMod val="60000"/>
                  <a:lumOff val="40000"/>
                </a:schemeClr>
              </a:gs>
              <a:gs pos="50000">
                <a:schemeClr val="bg1">
                  <a:lumMod val="65000"/>
                  <a:shade val="67500"/>
                  <a:satMod val="115000"/>
                </a:schemeClr>
              </a:gs>
              <a:gs pos="100000">
                <a:schemeClr val="bg1">
                  <a:lumMod val="65000"/>
                  <a:shade val="100000"/>
                  <a:satMod val="115000"/>
                </a:schemeClr>
              </a:gs>
            </a:gsLst>
            <a:lin ang="1620000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4572000" y="571486"/>
            <a:ext cx="1785950" cy="642942"/>
          </a:xfrm>
          <a:prstGeom prst="wave">
            <a:avLst>
              <a:gd name="adj1" fmla="val 20000"/>
              <a:gd name="adj2" fmla="val -10000"/>
            </a:avLst>
          </a:prstGeom>
          <a:gradFill flip="none" rotWithShape="1">
            <a:gsLst>
              <a:gs pos="0">
                <a:schemeClr val="accent6">
                  <a:lumMod val="60000"/>
                  <a:lumOff val="40000"/>
                </a:schemeClr>
              </a:gs>
              <a:gs pos="50000">
                <a:schemeClr val="bg1">
                  <a:lumMod val="65000"/>
                  <a:shade val="67500"/>
                  <a:satMod val="115000"/>
                </a:schemeClr>
              </a:gs>
              <a:gs pos="100000">
                <a:schemeClr val="bg1">
                  <a:lumMod val="65000"/>
                  <a:shade val="100000"/>
                  <a:satMod val="115000"/>
                </a:schemeClr>
              </a:gs>
            </a:gsLst>
            <a:lin ang="1620000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flipH="1">
            <a:off x="2857488" y="571486"/>
            <a:ext cx="1714512" cy="642942"/>
          </a:xfrm>
          <a:prstGeom prst="wave">
            <a:avLst>
              <a:gd name="adj1" fmla="val 20000"/>
              <a:gd name="adj2" fmla="val -10000"/>
            </a:avLst>
          </a:prstGeom>
          <a:gradFill flip="none" rotWithShape="1">
            <a:gsLst>
              <a:gs pos="0">
                <a:schemeClr val="accent6">
                  <a:lumMod val="60000"/>
                  <a:lumOff val="40000"/>
                </a:schemeClr>
              </a:gs>
              <a:gs pos="50000">
                <a:schemeClr val="bg1">
                  <a:lumMod val="65000"/>
                  <a:shade val="67500"/>
                  <a:satMod val="115000"/>
                </a:schemeClr>
              </a:gs>
              <a:gs pos="100000">
                <a:schemeClr val="bg1">
                  <a:lumMod val="65000"/>
                  <a:shade val="100000"/>
                  <a:satMod val="115000"/>
                </a:schemeClr>
              </a:gs>
            </a:gsLst>
            <a:lin ang="1620000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4572000" y="1142990"/>
            <a:ext cx="1785950" cy="642942"/>
          </a:xfrm>
          <a:prstGeom prst="wave">
            <a:avLst>
              <a:gd name="adj1" fmla="val 20000"/>
              <a:gd name="adj2" fmla="val -10000"/>
            </a:avLst>
          </a:prstGeom>
          <a:gradFill flip="none" rotWithShape="1">
            <a:gsLst>
              <a:gs pos="0">
                <a:schemeClr val="accent6">
                  <a:lumMod val="60000"/>
                  <a:lumOff val="40000"/>
                </a:schemeClr>
              </a:gs>
              <a:gs pos="50000">
                <a:schemeClr val="bg1">
                  <a:lumMod val="65000"/>
                  <a:shade val="67500"/>
                  <a:satMod val="115000"/>
                </a:schemeClr>
              </a:gs>
              <a:gs pos="100000">
                <a:schemeClr val="bg1">
                  <a:lumMod val="65000"/>
                  <a:shade val="100000"/>
                  <a:satMod val="115000"/>
                </a:schemeClr>
              </a:gs>
            </a:gsLst>
            <a:lin ang="1620000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flipH="1">
            <a:off x="2857488" y="1142990"/>
            <a:ext cx="1714512" cy="642942"/>
          </a:xfrm>
          <a:prstGeom prst="wave">
            <a:avLst>
              <a:gd name="adj1" fmla="val 20000"/>
              <a:gd name="adj2" fmla="val -10000"/>
            </a:avLst>
          </a:prstGeom>
          <a:gradFill flip="none" rotWithShape="1">
            <a:gsLst>
              <a:gs pos="0">
                <a:schemeClr val="accent6">
                  <a:lumMod val="60000"/>
                  <a:lumOff val="40000"/>
                </a:schemeClr>
              </a:gs>
              <a:gs pos="50000">
                <a:schemeClr val="bg1">
                  <a:lumMod val="65000"/>
                  <a:shade val="67500"/>
                  <a:satMod val="115000"/>
                </a:schemeClr>
              </a:gs>
              <a:gs pos="100000">
                <a:schemeClr val="bg1">
                  <a:lumMod val="65000"/>
                  <a:shade val="100000"/>
                  <a:satMod val="115000"/>
                </a:schemeClr>
              </a:gs>
            </a:gsLst>
            <a:lin ang="1620000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4572000" y="1714476"/>
            <a:ext cx="1785950" cy="642942"/>
          </a:xfrm>
          <a:prstGeom prst="wave">
            <a:avLst>
              <a:gd name="adj1" fmla="val 20000"/>
              <a:gd name="adj2" fmla="val -10000"/>
            </a:avLst>
          </a:prstGeom>
          <a:gradFill flip="none" rotWithShape="1">
            <a:gsLst>
              <a:gs pos="0">
                <a:schemeClr val="accent6">
                  <a:lumMod val="60000"/>
                  <a:lumOff val="40000"/>
                </a:schemeClr>
              </a:gs>
              <a:gs pos="50000">
                <a:schemeClr val="bg1">
                  <a:lumMod val="65000"/>
                  <a:shade val="67500"/>
                  <a:satMod val="115000"/>
                </a:schemeClr>
              </a:gs>
              <a:gs pos="100000">
                <a:schemeClr val="bg1">
                  <a:lumMod val="65000"/>
                  <a:shade val="100000"/>
                  <a:satMod val="115000"/>
                </a:schemeClr>
              </a:gs>
            </a:gsLst>
            <a:lin ang="1620000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H="1">
            <a:off x="2857488" y="1714476"/>
            <a:ext cx="1714512" cy="642942"/>
          </a:xfrm>
          <a:prstGeom prst="wave">
            <a:avLst>
              <a:gd name="adj1" fmla="val 20000"/>
              <a:gd name="adj2" fmla="val -10000"/>
            </a:avLst>
          </a:prstGeom>
          <a:gradFill flip="none" rotWithShape="1">
            <a:gsLst>
              <a:gs pos="0">
                <a:schemeClr val="accent6">
                  <a:lumMod val="60000"/>
                  <a:lumOff val="40000"/>
                </a:schemeClr>
              </a:gs>
              <a:gs pos="50000">
                <a:schemeClr val="bg1">
                  <a:lumMod val="65000"/>
                  <a:shade val="67500"/>
                  <a:satMod val="115000"/>
                </a:schemeClr>
              </a:gs>
              <a:gs pos="100000">
                <a:schemeClr val="bg1">
                  <a:lumMod val="65000"/>
                  <a:shade val="100000"/>
                  <a:satMod val="115000"/>
                </a:schemeClr>
              </a:gs>
            </a:gsLst>
            <a:lin ang="1620000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a:off x="4572000" y="2286034"/>
            <a:ext cx="1785950" cy="642942"/>
          </a:xfrm>
          <a:prstGeom prst="wave">
            <a:avLst>
              <a:gd name="adj1" fmla="val 20000"/>
              <a:gd name="adj2" fmla="val -10000"/>
            </a:avLst>
          </a:prstGeom>
          <a:gradFill flip="none" rotWithShape="1">
            <a:gsLst>
              <a:gs pos="0">
                <a:schemeClr val="accent6">
                  <a:lumMod val="60000"/>
                  <a:lumOff val="40000"/>
                </a:schemeClr>
              </a:gs>
              <a:gs pos="50000">
                <a:schemeClr val="bg1">
                  <a:lumMod val="65000"/>
                  <a:shade val="67500"/>
                  <a:satMod val="115000"/>
                </a:schemeClr>
              </a:gs>
              <a:gs pos="100000">
                <a:schemeClr val="bg1">
                  <a:lumMod val="65000"/>
                  <a:shade val="100000"/>
                  <a:satMod val="115000"/>
                </a:schemeClr>
              </a:gs>
            </a:gsLst>
            <a:lin ang="1620000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H="1">
            <a:off x="2857488" y="2286034"/>
            <a:ext cx="1714512" cy="642942"/>
          </a:xfrm>
          <a:prstGeom prst="wave">
            <a:avLst>
              <a:gd name="adj1" fmla="val 20000"/>
              <a:gd name="adj2" fmla="val -10000"/>
            </a:avLst>
          </a:prstGeom>
          <a:gradFill flip="none" rotWithShape="1">
            <a:gsLst>
              <a:gs pos="0">
                <a:schemeClr val="accent6">
                  <a:lumMod val="60000"/>
                  <a:lumOff val="40000"/>
                </a:schemeClr>
              </a:gs>
              <a:gs pos="50000">
                <a:schemeClr val="bg1">
                  <a:lumMod val="65000"/>
                  <a:shade val="67500"/>
                  <a:satMod val="115000"/>
                </a:schemeClr>
              </a:gs>
              <a:gs pos="100000">
                <a:schemeClr val="bg1">
                  <a:lumMod val="65000"/>
                  <a:shade val="100000"/>
                  <a:satMod val="115000"/>
                </a:schemeClr>
              </a:gs>
            </a:gsLst>
            <a:lin ang="1620000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a:off x="4572000" y="2857520"/>
            <a:ext cx="1785950" cy="642942"/>
          </a:xfrm>
          <a:prstGeom prst="wave">
            <a:avLst>
              <a:gd name="adj1" fmla="val 20000"/>
              <a:gd name="adj2" fmla="val -10000"/>
            </a:avLst>
          </a:prstGeom>
          <a:gradFill flip="none" rotWithShape="1">
            <a:gsLst>
              <a:gs pos="0">
                <a:schemeClr val="accent6">
                  <a:lumMod val="60000"/>
                  <a:lumOff val="40000"/>
                </a:schemeClr>
              </a:gs>
              <a:gs pos="50000">
                <a:schemeClr val="bg1">
                  <a:lumMod val="65000"/>
                  <a:shade val="67500"/>
                  <a:satMod val="115000"/>
                </a:schemeClr>
              </a:gs>
              <a:gs pos="100000">
                <a:schemeClr val="bg1">
                  <a:lumMod val="65000"/>
                  <a:shade val="100000"/>
                  <a:satMod val="115000"/>
                </a:schemeClr>
              </a:gs>
            </a:gsLst>
            <a:lin ang="1620000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flipH="1">
            <a:off x="2857488" y="2857520"/>
            <a:ext cx="1714512" cy="642942"/>
          </a:xfrm>
          <a:prstGeom prst="wave">
            <a:avLst>
              <a:gd name="adj1" fmla="val 20000"/>
              <a:gd name="adj2" fmla="val -10000"/>
            </a:avLst>
          </a:prstGeom>
          <a:gradFill flip="none" rotWithShape="1">
            <a:gsLst>
              <a:gs pos="0">
                <a:schemeClr val="accent6">
                  <a:lumMod val="60000"/>
                  <a:lumOff val="40000"/>
                </a:schemeClr>
              </a:gs>
              <a:gs pos="50000">
                <a:schemeClr val="bg1">
                  <a:lumMod val="65000"/>
                  <a:shade val="67500"/>
                  <a:satMod val="115000"/>
                </a:schemeClr>
              </a:gs>
              <a:gs pos="100000">
                <a:schemeClr val="bg1">
                  <a:lumMod val="65000"/>
                  <a:shade val="100000"/>
                  <a:satMod val="115000"/>
                </a:schemeClr>
              </a:gs>
            </a:gsLst>
            <a:lin ang="1620000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a:off x="4572000" y="3429024"/>
            <a:ext cx="1785950" cy="642942"/>
          </a:xfrm>
          <a:prstGeom prst="wave">
            <a:avLst>
              <a:gd name="adj1" fmla="val 20000"/>
              <a:gd name="adj2" fmla="val -10000"/>
            </a:avLst>
          </a:prstGeom>
          <a:gradFill flip="none" rotWithShape="1">
            <a:gsLst>
              <a:gs pos="0">
                <a:schemeClr val="accent6">
                  <a:lumMod val="60000"/>
                  <a:lumOff val="40000"/>
                </a:schemeClr>
              </a:gs>
              <a:gs pos="50000">
                <a:schemeClr val="bg1">
                  <a:lumMod val="65000"/>
                  <a:shade val="67500"/>
                  <a:satMod val="115000"/>
                </a:schemeClr>
              </a:gs>
              <a:gs pos="100000">
                <a:schemeClr val="bg1">
                  <a:lumMod val="65000"/>
                  <a:shade val="100000"/>
                  <a:satMod val="115000"/>
                </a:schemeClr>
              </a:gs>
            </a:gsLst>
            <a:lin ang="1620000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flipH="1">
            <a:off x="2857488" y="3429024"/>
            <a:ext cx="1714512" cy="642942"/>
          </a:xfrm>
          <a:prstGeom prst="wave">
            <a:avLst>
              <a:gd name="adj1" fmla="val 20000"/>
              <a:gd name="adj2" fmla="val -10000"/>
            </a:avLst>
          </a:prstGeom>
          <a:gradFill flip="none" rotWithShape="1">
            <a:gsLst>
              <a:gs pos="0">
                <a:schemeClr val="accent6">
                  <a:lumMod val="60000"/>
                  <a:lumOff val="40000"/>
                </a:schemeClr>
              </a:gs>
              <a:gs pos="50000">
                <a:schemeClr val="bg1">
                  <a:lumMod val="65000"/>
                  <a:shade val="67500"/>
                  <a:satMod val="115000"/>
                </a:schemeClr>
              </a:gs>
              <a:gs pos="100000">
                <a:schemeClr val="bg1">
                  <a:lumMod val="65000"/>
                  <a:shade val="100000"/>
                  <a:satMod val="115000"/>
                </a:schemeClr>
              </a:gs>
            </a:gsLst>
            <a:lin ang="1620000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a:off x="4572000" y="4000510"/>
            <a:ext cx="1785950" cy="642942"/>
          </a:xfrm>
          <a:prstGeom prst="wave">
            <a:avLst>
              <a:gd name="adj1" fmla="val 20000"/>
              <a:gd name="adj2" fmla="val -10000"/>
            </a:avLst>
          </a:prstGeom>
          <a:gradFill flip="none" rotWithShape="1">
            <a:gsLst>
              <a:gs pos="0">
                <a:schemeClr val="accent6">
                  <a:lumMod val="60000"/>
                  <a:lumOff val="40000"/>
                </a:schemeClr>
              </a:gs>
              <a:gs pos="50000">
                <a:schemeClr val="bg1">
                  <a:lumMod val="65000"/>
                  <a:shade val="67500"/>
                  <a:satMod val="115000"/>
                </a:schemeClr>
              </a:gs>
              <a:gs pos="100000">
                <a:schemeClr val="bg1">
                  <a:lumMod val="65000"/>
                  <a:shade val="100000"/>
                  <a:satMod val="115000"/>
                </a:schemeClr>
              </a:gs>
            </a:gsLst>
            <a:lin ang="1620000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flipH="1">
            <a:off x="2857488" y="4000510"/>
            <a:ext cx="1714512" cy="642942"/>
          </a:xfrm>
          <a:prstGeom prst="wave">
            <a:avLst>
              <a:gd name="adj1" fmla="val 20000"/>
              <a:gd name="adj2" fmla="val -10000"/>
            </a:avLst>
          </a:prstGeom>
          <a:gradFill flip="none" rotWithShape="1">
            <a:gsLst>
              <a:gs pos="0">
                <a:schemeClr val="accent6">
                  <a:lumMod val="60000"/>
                  <a:lumOff val="40000"/>
                </a:schemeClr>
              </a:gs>
              <a:gs pos="50000">
                <a:schemeClr val="bg1">
                  <a:lumMod val="65000"/>
                  <a:shade val="67500"/>
                  <a:satMod val="115000"/>
                </a:schemeClr>
              </a:gs>
              <a:gs pos="100000">
                <a:schemeClr val="bg1">
                  <a:lumMod val="65000"/>
                  <a:shade val="100000"/>
                  <a:satMod val="115000"/>
                </a:schemeClr>
              </a:gs>
            </a:gsLst>
            <a:lin ang="1620000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a:off x="4572000" y="4572014"/>
            <a:ext cx="1785950" cy="571486"/>
          </a:xfrm>
          <a:prstGeom prst="wave">
            <a:avLst>
              <a:gd name="adj1" fmla="val 20000"/>
              <a:gd name="adj2" fmla="val -10000"/>
            </a:avLst>
          </a:prstGeom>
          <a:gradFill flip="none" rotWithShape="1">
            <a:gsLst>
              <a:gs pos="0">
                <a:schemeClr val="accent6">
                  <a:lumMod val="60000"/>
                  <a:lumOff val="40000"/>
                </a:schemeClr>
              </a:gs>
              <a:gs pos="50000">
                <a:schemeClr val="bg1">
                  <a:lumMod val="65000"/>
                  <a:shade val="67500"/>
                  <a:satMod val="115000"/>
                </a:schemeClr>
              </a:gs>
              <a:gs pos="100000">
                <a:schemeClr val="bg1">
                  <a:lumMod val="65000"/>
                  <a:shade val="100000"/>
                  <a:satMod val="115000"/>
                </a:schemeClr>
              </a:gs>
            </a:gsLst>
            <a:lin ang="1620000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flipH="1">
            <a:off x="2857488" y="4572014"/>
            <a:ext cx="1714512" cy="571486"/>
          </a:xfrm>
          <a:prstGeom prst="wave">
            <a:avLst>
              <a:gd name="adj1" fmla="val 20000"/>
              <a:gd name="adj2" fmla="val -10000"/>
            </a:avLst>
          </a:prstGeom>
          <a:gradFill flip="none" rotWithShape="1">
            <a:gsLst>
              <a:gs pos="0">
                <a:schemeClr val="accent6">
                  <a:lumMod val="60000"/>
                  <a:lumOff val="40000"/>
                </a:schemeClr>
              </a:gs>
              <a:gs pos="50000">
                <a:schemeClr val="bg1">
                  <a:lumMod val="65000"/>
                  <a:shade val="67500"/>
                  <a:satMod val="115000"/>
                </a:schemeClr>
              </a:gs>
              <a:gs pos="100000">
                <a:schemeClr val="bg1">
                  <a:lumMod val="65000"/>
                  <a:shade val="100000"/>
                  <a:satMod val="115000"/>
                </a:schemeClr>
              </a:gs>
            </a:gsLst>
            <a:lin ang="16200000" scaled="1"/>
            <a:tileRect/>
          </a:gra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CuadroTexto"/>
          <p:cNvSpPr txBox="1"/>
          <p:nvPr/>
        </p:nvSpPr>
        <p:spPr>
          <a:xfrm>
            <a:off x="285720" y="1643056"/>
            <a:ext cx="2714644" cy="1815882"/>
          </a:xfrm>
          <a:prstGeom prst="rect">
            <a:avLst/>
          </a:prstGeom>
          <a:noFill/>
        </p:spPr>
        <p:txBody>
          <a:bodyPr wrap="square" rtlCol="0">
            <a:spAutoFit/>
          </a:bodyPr>
          <a:lstStyle/>
          <a:p>
            <a:pPr algn="ctr"/>
            <a:r>
              <a:rPr lang="es-E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No  abandones tus  sueños porque  ellos  te harán  volar</a:t>
            </a:r>
            <a:endParaRPr lang="es-ES" sz="28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endParaRPr>
          </a:p>
        </p:txBody>
      </p:sp>
      <p:sp>
        <p:nvSpPr>
          <p:cNvPr id="24" name="23 Rectángulo"/>
          <p:cNvSpPr/>
          <p:nvPr/>
        </p:nvSpPr>
        <p:spPr>
          <a:xfrm>
            <a:off x="-214346" y="0"/>
            <a:ext cx="9715568" cy="5429270"/>
          </a:xfrm>
          <a:prstGeom prst="rec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ppt_x"/>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ppt_x"/>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ppt_x"/>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6"/>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8"/>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0"/>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2"/>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4"/>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6"/>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8"/>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20"/>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22"/>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5"/>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7"/>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9"/>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1"/>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3"/>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5"/>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7"/>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9"/>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21"/>
                                        </p:tgtEl>
                                        <p:attrNameLst>
                                          <p:attrName>r</p:attrName>
                                        </p:attrNameLst>
                                      </p:cBhvr>
                                    </p:animRot>
                                  </p:childTnLst>
                                </p:cTn>
                              </p:par>
                            </p:childTnLst>
                          </p:cTn>
                        </p:par>
                        <p:par>
                          <p:cTn id="116" fill="hold">
                            <p:stCondLst>
                              <p:cond delay="3000"/>
                            </p:stCondLst>
                            <p:childTnLst>
                              <p:par>
                                <p:cTn id="117" presetID="2" presetClass="exit" presetSubtype="2" fill="hold" grpId="2" nodeType="after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1+ppt_w/2"/>
                                          </p:val>
                                        </p:tav>
                                      </p:tavLst>
                                    </p:anim>
                                    <p:anim calcmode="lin" valueType="num">
                                      <p:cBhvr additive="base">
                                        <p:cTn id="119" dur="3000"/>
                                        <p:tgtEl>
                                          <p:spTgt spid="6"/>
                                        </p:tgtEl>
                                        <p:attrNameLst>
                                          <p:attrName>ppt_y</p:attrName>
                                        </p:attrNameLst>
                                      </p:cBhvr>
                                      <p:tavLst>
                                        <p:tav tm="0">
                                          <p:val>
                                            <p:strVal val="ppt_y"/>
                                          </p:val>
                                        </p:tav>
                                        <p:tav tm="100000">
                                          <p:val>
                                            <p:strVal val="ppt_y"/>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1+ppt_w/2"/>
                                          </p:val>
                                        </p:tav>
                                      </p:tavLst>
                                    </p:anim>
                                    <p:anim calcmode="lin" valueType="num">
                                      <p:cBhvr additive="base">
                                        <p:cTn id="123" dur="3000"/>
                                        <p:tgtEl>
                                          <p:spTgt spid="8"/>
                                        </p:tgtEl>
                                        <p:attrNameLst>
                                          <p:attrName>ppt_y</p:attrName>
                                        </p:attrNameLst>
                                      </p:cBhvr>
                                      <p:tavLst>
                                        <p:tav tm="0">
                                          <p:val>
                                            <p:strVal val="ppt_y"/>
                                          </p:val>
                                        </p:tav>
                                        <p:tav tm="100000">
                                          <p:val>
                                            <p:strVal val="ppt_y"/>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10"/>
                                        </p:tgtEl>
                                        <p:attrNameLst>
                                          <p:attrName>ppt_x</p:attrName>
                                        </p:attrNameLst>
                                      </p:cBhvr>
                                      <p:tavLst>
                                        <p:tav tm="0">
                                          <p:val>
                                            <p:strVal val="ppt_x"/>
                                          </p:val>
                                        </p:tav>
                                        <p:tav tm="100000">
                                          <p:val>
                                            <p:strVal val="1+ppt_w/2"/>
                                          </p:val>
                                        </p:tav>
                                      </p:tavLst>
                                    </p:anim>
                                    <p:anim calcmode="lin" valueType="num">
                                      <p:cBhvr additive="base">
                                        <p:cTn id="127" dur="3000"/>
                                        <p:tgtEl>
                                          <p:spTgt spid="10"/>
                                        </p:tgtEl>
                                        <p:attrNameLst>
                                          <p:attrName>ppt_y</p:attrName>
                                        </p:attrNameLst>
                                      </p:cBhvr>
                                      <p:tavLst>
                                        <p:tav tm="0">
                                          <p:val>
                                            <p:strVal val="ppt_y"/>
                                          </p:val>
                                        </p:tav>
                                        <p:tav tm="100000">
                                          <p:val>
                                            <p:strVal val="ppt_y"/>
                                          </p:val>
                                        </p:tav>
                                      </p:tavLst>
                                    </p:anim>
                                    <p:set>
                                      <p:cBhvr>
                                        <p:cTn id="128" dur="1" fill="hold">
                                          <p:stCondLst>
                                            <p:cond delay="2999"/>
                                          </p:stCondLst>
                                        </p:cTn>
                                        <p:tgtEl>
                                          <p:spTgt spid="10"/>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3000"/>
                                        <p:tgtEl>
                                          <p:spTgt spid="12"/>
                                        </p:tgtEl>
                                        <p:attrNameLst>
                                          <p:attrName>ppt_x</p:attrName>
                                        </p:attrNameLst>
                                      </p:cBhvr>
                                      <p:tavLst>
                                        <p:tav tm="0">
                                          <p:val>
                                            <p:strVal val="ppt_x"/>
                                          </p:val>
                                        </p:tav>
                                        <p:tav tm="100000">
                                          <p:val>
                                            <p:strVal val="1+ppt_w/2"/>
                                          </p:val>
                                        </p:tav>
                                      </p:tavLst>
                                    </p:anim>
                                    <p:anim calcmode="lin" valueType="num">
                                      <p:cBhvr additive="base">
                                        <p:cTn id="131" dur="3000"/>
                                        <p:tgtEl>
                                          <p:spTgt spid="12"/>
                                        </p:tgtEl>
                                        <p:attrNameLst>
                                          <p:attrName>ppt_y</p:attrName>
                                        </p:attrNameLst>
                                      </p:cBhvr>
                                      <p:tavLst>
                                        <p:tav tm="0">
                                          <p:val>
                                            <p:strVal val="ppt_y"/>
                                          </p:val>
                                        </p:tav>
                                        <p:tav tm="100000">
                                          <p:val>
                                            <p:strVal val="ppt_y"/>
                                          </p:val>
                                        </p:tav>
                                      </p:tavLst>
                                    </p:anim>
                                    <p:set>
                                      <p:cBhvr>
                                        <p:cTn id="132" dur="1" fill="hold">
                                          <p:stCondLst>
                                            <p:cond delay="2999"/>
                                          </p:stCondLst>
                                        </p:cTn>
                                        <p:tgtEl>
                                          <p:spTgt spid="12"/>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14"/>
                                        </p:tgtEl>
                                        <p:attrNameLst>
                                          <p:attrName>ppt_x</p:attrName>
                                        </p:attrNameLst>
                                      </p:cBhvr>
                                      <p:tavLst>
                                        <p:tav tm="0">
                                          <p:val>
                                            <p:strVal val="ppt_x"/>
                                          </p:val>
                                        </p:tav>
                                        <p:tav tm="100000">
                                          <p:val>
                                            <p:strVal val="1+ppt_w/2"/>
                                          </p:val>
                                        </p:tav>
                                      </p:tavLst>
                                    </p:anim>
                                    <p:anim calcmode="lin" valueType="num">
                                      <p:cBhvr additive="base">
                                        <p:cTn id="135" dur="3000"/>
                                        <p:tgtEl>
                                          <p:spTgt spid="14"/>
                                        </p:tgtEl>
                                        <p:attrNameLst>
                                          <p:attrName>ppt_y</p:attrName>
                                        </p:attrNameLst>
                                      </p:cBhvr>
                                      <p:tavLst>
                                        <p:tav tm="0">
                                          <p:val>
                                            <p:strVal val="ppt_y"/>
                                          </p:val>
                                        </p:tav>
                                        <p:tav tm="100000">
                                          <p:val>
                                            <p:strVal val="ppt_y"/>
                                          </p:val>
                                        </p:tav>
                                      </p:tavLst>
                                    </p:anim>
                                    <p:set>
                                      <p:cBhvr>
                                        <p:cTn id="136" dur="1" fill="hold">
                                          <p:stCondLst>
                                            <p:cond delay="2999"/>
                                          </p:stCondLst>
                                        </p:cTn>
                                        <p:tgtEl>
                                          <p:spTgt spid="14"/>
                                        </p:tgtEl>
                                        <p:attrNameLst>
                                          <p:attrName>style.visibility</p:attrName>
                                        </p:attrNameLst>
                                      </p:cBhvr>
                                      <p:to>
                                        <p:strVal val="hidden"/>
                                      </p:to>
                                    </p:set>
                                  </p:childTnLst>
                                </p:cTn>
                              </p:par>
                              <p:par>
                                <p:cTn id="137" presetID="2" presetClass="exit" presetSubtype="2" fill="hold" grpId="2" nodeType="withEffect">
                                  <p:stCondLst>
                                    <p:cond delay="0"/>
                                  </p:stCondLst>
                                  <p:childTnLst>
                                    <p:anim calcmode="lin" valueType="num">
                                      <p:cBhvr additive="base">
                                        <p:cTn id="138" dur="3000"/>
                                        <p:tgtEl>
                                          <p:spTgt spid="16"/>
                                        </p:tgtEl>
                                        <p:attrNameLst>
                                          <p:attrName>ppt_x</p:attrName>
                                        </p:attrNameLst>
                                      </p:cBhvr>
                                      <p:tavLst>
                                        <p:tav tm="0">
                                          <p:val>
                                            <p:strVal val="ppt_x"/>
                                          </p:val>
                                        </p:tav>
                                        <p:tav tm="100000">
                                          <p:val>
                                            <p:strVal val="1+ppt_w/2"/>
                                          </p:val>
                                        </p:tav>
                                      </p:tavLst>
                                    </p:anim>
                                    <p:anim calcmode="lin" valueType="num">
                                      <p:cBhvr additive="base">
                                        <p:cTn id="139" dur="3000"/>
                                        <p:tgtEl>
                                          <p:spTgt spid="16"/>
                                        </p:tgtEl>
                                        <p:attrNameLst>
                                          <p:attrName>ppt_y</p:attrName>
                                        </p:attrNameLst>
                                      </p:cBhvr>
                                      <p:tavLst>
                                        <p:tav tm="0">
                                          <p:val>
                                            <p:strVal val="ppt_y"/>
                                          </p:val>
                                        </p:tav>
                                        <p:tav tm="100000">
                                          <p:val>
                                            <p:strVal val="ppt_y"/>
                                          </p:val>
                                        </p:tav>
                                      </p:tavLst>
                                    </p:anim>
                                    <p:set>
                                      <p:cBhvr>
                                        <p:cTn id="140" dur="1" fill="hold">
                                          <p:stCondLst>
                                            <p:cond delay="2999"/>
                                          </p:stCondLst>
                                        </p:cTn>
                                        <p:tgtEl>
                                          <p:spTgt spid="16"/>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18"/>
                                        </p:tgtEl>
                                        <p:attrNameLst>
                                          <p:attrName>ppt_x</p:attrName>
                                        </p:attrNameLst>
                                      </p:cBhvr>
                                      <p:tavLst>
                                        <p:tav tm="0">
                                          <p:val>
                                            <p:strVal val="ppt_x"/>
                                          </p:val>
                                        </p:tav>
                                        <p:tav tm="100000">
                                          <p:val>
                                            <p:strVal val="1+ppt_w/2"/>
                                          </p:val>
                                        </p:tav>
                                      </p:tavLst>
                                    </p:anim>
                                    <p:anim calcmode="lin" valueType="num">
                                      <p:cBhvr additive="base">
                                        <p:cTn id="143" dur="3000"/>
                                        <p:tgtEl>
                                          <p:spTgt spid="18"/>
                                        </p:tgtEl>
                                        <p:attrNameLst>
                                          <p:attrName>ppt_y</p:attrName>
                                        </p:attrNameLst>
                                      </p:cBhvr>
                                      <p:tavLst>
                                        <p:tav tm="0">
                                          <p:val>
                                            <p:strVal val="ppt_y"/>
                                          </p:val>
                                        </p:tav>
                                        <p:tav tm="100000">
                                          <p:val>
                                            <p:strVal val="ppt_y"/>
                                          </p:val>
                                        </p:tav>
                                      </p:tavLst>
                                    </p:anim>
                                    <p:set>
                                      <p:cBhvr>
                                        <p:cTn id="144" dur="1" fill="hold">
                                          <p:stCondLst>
                                            <p:cond delay="2999"/>
                                          </p:stCondLst>
                                        </p:cTn>
                                        <p:tgtEl>
                                          <p:spTgt spid="18"/>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3000"/>
                                        <p:tgtEl>
                                          <p:spTgt spid="20"/>
                                        </p:tgtEl>
                                        <p:attrNameLst>
                                          <p:attrName>ppt_x</p:attrName>
                                        </p:attrNameLst>
                                      </p:cBhvr>
                                      <p:tavLst>
                                        <p:tav tm="0">
                                          <p:val>
                                            <p:strVal val="ppt_x"/>
                                          </p:val>
                                        </p:tav>
                                        <p:tav tm="100000">
                                          <p:val>
                                            <p:strVal val="1+ppt_w/2"/>
                                          </p:val>
                                        </p:tav>
                                      </p:tavLst>
                                    </p:anim>
                                    <p:anim calcmode="lin" valueType="num">
                                      <p:cBhvr additive="base">
                                        <p:cTn id="147" dur="3000"/>
                                        <p:tgtEl>
                                          <p:spTgt spid="20"/>
                                        </p:tgtEl>
                                        <p:attrNameLst>
                                          <p:attrName>ppt_y</p:attrName>
                                        </p:attrNameLst>
                                      </p:cBhvr>
                                      <p:tavLst>
                                        <p:tav tm="0">
                                          <p:val>
                                            <p:strVal val="ppt_y"/>
                                          </p:val>
                                        </p:tav>
                                        <p:tav tm="100000">
                                          <p:val>
                                            <p:strVal val="ppt_y"/>
                                          </p:val>
                                        </p:tav>
                                      </p:tavLst>
                                    </p:anim>
                                    <p:set>
                                      <p:cBhvr>
                                        <p:cTn id="148" dur="1" fill="hold">
                                          <p:stCondLst>
                                            <p:cond delay="2999"/>
                                          </p:stCondLst>
                                        </p:cTn>
                                        <p:tgtEl>
                                          <p:spTgt spid="20"/>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3000"/>
                                        <p:tgtEl>
                                          <p:spTgt spid="22"/>
                                        </p:tgtEl>
                                        <p:attrNameLst>
                                          <p:attrName>ppt_x</p:attrName>
                                        </p:attrNameLst>
                                      </p:cBhvr>
                                      <p:tavLst>
                                        <p:tav tm="0">
                                          <p:val>
                                            <p:strVal val="ppt_x"/>
                                          </p:val>
                                        </p:tav>
                                        <p:tav tm="100000">
                                          <p:val>
                                            <p:strVal val="1+ppt_w/2"/>
                                          </p:val>
                                        </p:tav>
                                      </p:tavLst>
                                    </p:anim>
                                    <p:anim calcmode="lin" valueType="num">
                                      <p:cBhvr additive="base">
                                        <p:cTn id="151" dur="3000"/>
                                        <p:tgtEl>
                                          <p:spTgt spid="22"/>
                                        </p:tgtEl>
                                        <p:attrNameLst>
                                          <p:attrName>ppt_y</p:attrName>
                                        </p:attrNameLst>
                                      </p:cBhvr>
                                      <p:tavLst>
                                        <p:tav tm="0">
                                          <p:val>
                                            <p:strVal val="ppt_y"/>
                                          </p:val>
                                        </p:tav>
                                        <p:tav tm="100000">
                                          <p:val>
                                            <p:strVal val="ppt_y"/>
                                          </p:val>
                                        </p:tav>
                                      </p:tavLst>
                                    </p:anim>
                                    <p:set>
                                      <p:cBhvr>
                                        <p:cTn id="152" dur="1" fill="hold">
                                          <p:stCondLst>
                                            <p:cond delay="2999"/>
                                          </p:stCondLst>
                                        </p:cTn>
                                        <p:tgtEl>
                                          <p:spTgt spid="22"/>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3000"/>
                                        <p:tgtEl>
                                          <p:spTgt spid="5"/>
                                        </p:tgtEl>
                                        <p:attrNameLst>
                                          <p:attrName>ppt_x</p:attrName>
                                        </p:attrNameLst>
                                      </p:cBhvr>
                                      <p:tavLst>
                                        <p:tav tm="0">
                                          <p:val>
                                            <p:strVal val="ppt_x"/>
                                          </p:val>
                                        </p:tav>
                                        <p:tav tm="100000">
                                          <p:val>
                                            <p:strVal val="0-ppt_w/2"/>
                                          </p:val>
                                        </p:tav>
                                      </p:tavLst>
                                    </p:anim>
                                    <p:anim calcmode="lin" valueType="num">
                                      <p:cBhvr additive="base">
                                        <p:cTn id="155" dur="3000"/>
                                        <p:tgtEl>
                                          <p:spTgt spid="5"/>
                                        </p:tgtEl>
                                        <p:attrNameLst>
                                          <p:attrName>ppt_y</p:attrName>
                                        </p:attrNameLst>
                                      </p:cBhvr>
                                      <p:tavLst>
                                        <p:tav tm="0">
                                          <p:val>
                                            <p:strVal val="ppt_y"/>
                                          </p:val>
                                        </p:tav>
                                        <p:tav tm="100000">
                                          <p:val>
                                            <p:strVal val="ppt_y"/>
                                          </p:val>
                                        </p:tav>
                                      </p:tavLst>
                                    </p:anim>
                                    <p:set>
                                      <p:cBhvr>
                                        <p:cTn id="156" dur="1" fill="hold">
                                          <p:stCondLst>
                                            <p:cond delay="2999"/>
                                          </p:stCondLst>
                                        </p:cTn>
                                        <p:tgtEl>
                                          <p:spTgt spid="5"/>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3000"/>
                                        <p:tgtEl>
                                          <p:spTgt spid="7"/>
                                        </p:tgtEl>
                                        <p:attrNameLst>
                                          <p:attrName>ppt_x</p:attrName>
                                        </p:attrNameLst>
                                      </p:cBhvr>
                                      <p:tavLst>
                                        <p:tav tm="0">
                                          <p:val>
                                            <p:strVal val="ppt_x"/>
                                          </p:val>
                                        </p:tav>
                                        <p:tav tm="100000">
                                          <p:val>
                                            <p:strVal val="0-ppt_w/2"/>
                                          </p:val>
                                        </p:tav>
                                      </p:tavLst>
                                    </p:anim>
                                    <p:anim calcmode="lin" valueType="num">
                                      <p:cBhvr additive="base">
                                        <p:cTn id="159" dur="3000"/>
                                        <p:tgtEl>
                                          <p:spTgt spid="7"/>
                                        </p:tgtEl>
                                        <p:attrNameLst>
                                          <p:attrName>ppt_y</p:attrName>
                                        </p:attrNameLst>
                                      </p:cBhvr>
                                      <p:tavLst>
                                        <p:tav tm="0">
                                          <p:val>
                                            <p:strVal val="ppt_y"/>
                                          </p:val>
                                        </p:tav>
                                        <p:tav tm="100000">
                                          <p:val>
                                            <p:strVal val="ppt_y"/>
                                          </p:val>
                                        </p:tav>
                                      </p:tavLst>
                                    </p:anim>
                                    <p:set>
                                      <p:cBhvr>
                                        <p:cTn id="160" dur="1" fill="hold">
                                          <p:stCondLst>
                                            <p:cond delay="2999"/>
                                          </p:stCondLst>
                                        </p:cTn>
                                        <p:tgtEl>
                                          <p:spTgt spid="7"/>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9"/>
                                        </p:tgtEl>
                                        <p:attrNameLst>
                                          <p:attrName>ppt_x</p:attrName>
                                        </p:attrNameLst>
                                      </p:cBhvr>
                                      <p:tavLst>
                                        <p:tav tm="0">
                                          <p:val>
                                            <p:strVal val="ppt_x"/>
                                          </p:val>
                                        </p:tav>
                                        <p:tav tm="100000">
                                          <p:val>
                                            <p:strVal val="0-ppt_w/2"/>
                                          </p:val>
                                        </p:tav>
                                      </p:tavLst>
                                    </p:anim>
                                    <p:anim calcmode="lin" valueType="num">
                                      <p:cBhvr additive="base">
                                        <p:cTn id="163" dur="3000"/>
                                        <p:tgtEl>
                                          <p:spTgt spid="9"/>
                                        </p:tgtEl>
                                        <p:attrNameLst>
                                          <p:attrName>ppt_y</p:attrName>
                                        </p:attrNameLst>
                                      </p:cBhvr>
                                      <p:tavLst>
                                        <p:tav tm="0">
                                          <p:val>
                                            <p:strVal val="ppt_y"/>
                                          </p:val>
                                        </p:tav>
                                        <p:tav tm="100000">
                                          <p:val>
                                            <p:strVal val="ppt_y"/>
                                          </p:val>
                                        </p:tav>
                                      </p:tavLst>
                                    </p:anim>
                                    <p:set>
                                      <p:cBhvr>
                                        <p:cTn id="164" dur="1" fill="hold">
                                          <p:stCondLst>
                                            <p:cond delay="2999"/>
                                          </p:stCondLst>
                                        </p:cTn>
                                        <p:tgtEl>
                                          <p:spTgt spid="9"/>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3000"/>
                                        <p:tgtEl>
                                          <p:spTgt spid="11"/>
                                        </p:tgtEl>
                                        <p:attrNameLst>
                                          <p:attrName>ppt_x</p:attrName>
                                        </p:attrNameLst>
                                      </p:cBhvr>
                                      <p:tavLst>
                                        <p:tav tm="0">
                                          <p:val>
                                            <p:strVal val="ppt_x"/>
                                          </p:val>
                                        </p:tav>
                                        <p:tav tm="100000">
                                          <p:val>
                                            <p:strVal val="0-ppt_w/2"/>
                                          </p:val>
                                        </p:tav>
                                      </p:tavLst>
                                    </p:anim>
                                    <p:anim calcmode="lin" valueType="num">
                                      <p:cBhvr additive="base">
                                        <p:cTn id="167" dur="3000"/>
                                        <p:tgtEl>
                                          <p:spTgt spid="11"/>
                                        </p:tgtEl>
                                        <p:attrNameLst>
                                          <p:attrName>ppt_y</p:attrName>
                                        </p:attrNameLst>
                                      </p:cBhvr>
                                      <p:tavLst>
                                        <p:tav tm="0">
                                          <p:val>
                                            <p:strVal val="ppt_y"/>
                                          </p:val>
                                        </p:tav>
                                        <p:tav tm="100000">
                                          <p:val>
                                            <p:strVal val="ppt_y"/>
                                          </p:val>
                                        </p:tav>
                                      </p:tavLst>
                                    </p:anim>
                                    <p:set>
                                      <p:cBhvr>
                                        <p:cTn id="168" dur="1" fill="hold">
                                          <p:stCondLst>
                                            <p:cond delay="2999"/>
                                          </p:stCondLst>
                                        </p:cTn>
                                        <p:tgtEl>
                                          <p:spTgt spid="11"/>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13"/>
                                        </p:tgtEl>
                                        <p:attrNameLst>
                                          <p:attrName>ppt_x</p:attrName>
                                        </p:attrNameLst>
                                      </p:cBhvr>
                                      <p:tavLst>
                                        <p:tav tm="0">
                                          <p:val>
                                            <p:strVal val="ppt_x"/>
                                          </p:val>
                                        </p:tav>
                                        <p:tav tm="100000">
                                          <p:val>
                                            <p:strVal val="0-ppt_w/2"/>
                                          </p:val>
                                        </p:tav>
                                      </p:tavLst>
                                    </p:anim>
                                    <p:anim calcmode="lin" valueType="num">
                                      <p:cBhvr additive="base">
                                        <p:cTn id="171" dur="3000"/>
                                        <p:tgtEl>
                                          <p:spTgt spid="13"/>
                                        </p:tgtEl>
                                        <p:attrNameLst>
                                          <p:attrName>ppt_y</p:attrName>
                                        </p:attrNameLst>
                                      </p:cBhvr>
                                      <p:tavLst>
                                        <p:tav tm="0">
                                          <p:val>
                                            <p:strVal val="ppt_y"/>
                                          </p:val>
                                        </p:tav>
                                        <p:tav tm="100000">
                                          <p:val>
                                            <p:strVal val="ppt_y"/>
                                          </p:val>
                                        </p:tav>
                                      </p:tavLst>
                                    </p:anim>
                                    <p:set>
                                      <p:cBhvr>
                                        <p:cTn id="172" dur="1" fill="hold">
                                          <p:stCondLst>
                                            <p:cond delay="2999"/>
                                          </p:stCondLst>
                                        </p:cTn>
                                        <p:tgtEl>
                                          <p:spTgt spid="13"/>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3000"/>
                                        <p:tgtEl>
                                          <p:spTgt spid="15"/>
                                        </p:tgtEl>
                                        <p:attrNameLst>
                                          <p:attrName>ppt_x</p:attrName>
                                        </p:attrNameLst>
                                      </p:cBhvr>
                                      <p:tavLst>
                                        <p:tav tm="0">
                                          <p:val>
                                            <p:strVal val="ppt_x"/>
                                          </p:val>
                                        </p:tav>
                                        <p:tav tm="100000">
                                          <p:val>
                                            <p:strVal val="0-ppt_w/2"/>
                                          </p:val>
                                        </p:tav>
                                      </p:tavLst>
                                    </p:anim>
                                    <p:anim calcmode="lin" valueType="num">
                                      <p:cBhvr additive="base">
                                        <p:cTn id="175" dur="3000"/>
                                        <p:tgtEl>
                                          <p:spTgt spid="15"/>
                                        </p:tgtEl>
                                        <p:attrNameLst>
                                          <p:attrName>ppt_y</p:attrName>
                                        </p:attrNameLst>
                                      </p:cBhvr>
                                      <p:tavLst>
                                        <p:tav tm="0">
                                          <p:val>
                                            <p:strVal val="ppt_y"/>
                                          </p:val>
                                        </p:tav>
                                        <p:tav tm="100000">
                                          <p:val>
                                            <p:strVal val="ppt_y"/>
                                          </p:val>
                                        </p:tav>
                                      </p:tavLst>
                                    </p:anim>
                                    <p:set>
                                      <p:cBhvr>
                                        <p:cTn id="176" dur="1" fill="hold">
                                          <p:stCondLst>
                                            <p:cond delay="2999"/>
                                          </p:stCondLst>
                                        </p:cTn>
                                        <p:tgtEl>
                                          <p:spTgt spid="15"/>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17"/>
                                        </p:tgtEl>
                                        <p:attrNameLst>
                                          <p:attrName>ppt_x</p:attrName>
                                        </p:attrNameLst>
                                      </p:cBhvr>
                                      <p:tavLst>
                                        <p:tav tm="0">
                                          <p:val>
                                            <p:strVal val="ppt_x"/>
                                          </p:val>
                                        </p:tav>
                                        <p:tav tm="100000">
                                          <p:val>
                                            <p:strVal val="0-ppt_w/2"/>
                                          </p:val>
                                        </p:tav>
                                      </p:tavLst>
                                    </p:anim>
                                    <p:anim calcmode="lin" valueType="num">
                                      <p:cBhvr additive="base">
                                        <p:cTn id="179" dur="3000"/>
                                        <p:tgtEl>
                                          <p:spTgt spid="17"/>
                                        </p:tgtEl>
                                        <p:attrNameLst>
                                          <p:attrName>ppt_y</p:attrName>
                                        </p:attrNameLst>
                                      </p:cBhvr>
                                      <p:tavLst>
                                        <p:tav tm="0">
                                          <p:val>
                                            <p:strVal val="ppt_y"/>
                                          </p:val>
                                        </p:tav>
                                        <p:tav tm="100000">
                                          <p:val>
                                            <p:strVal val="ppt_y"/>
                                          </p:val>
                                        </p:tav>
                                      </p:tavLst>
                                    </p:anim>
                                    <p:set>
                                      <p:cBhvr>
                                        <p:cTn id="180" dur="1" fill="hold">
                                          <p:stCondLst>
                                            <p:cond delay="2999"/>
                                          </p:stCondLst>
                                        </p:cTn>
                                        <p:tgtEl>
                                          <p:spTgt spid="17"/>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19"/>
                                        </p:tgtEl>
                                        <p:attrNameLst>
                                          <p:attrName>ppt_x</p:attrName>
                                        </p:attrNameLst>
                                      </p:cBhvr>
                                      <p:tavLst>
                                        <p:tav tm="0">
                                          <p:val>
                                            <p:strVal val="ppt_x"/>
                                          </p:val>
                                        </p:tav>
                                        <p:tav tm="100000">
                                          <p:val>
                                            <p:strVal val="0-ppt_w/2"/>
                                          </p:val>
                                        </p:tav>
                                      </p:tavLst>
                                    </p:anim>
                                    <p:anim calcmode="lin" valueType="num">
                                      <p:cBhvr additive="base">
                                        <p:cTn id="183" dur="3000"/>
                                        <p:tgtEl>
                                          <p:spTgt spid="19"/>
                                        </p:tgtEl>
                                        <p:attrNameLst>
                                          <p:attrName>ppt_y</p:attrName>
                                        </p:attrNameLst>
                                      </p:cBhvr>
                                      <p:tavLst>
                                        <p:tav tm="0">
                                          <p:val>
                                            <p:strVal val="ppt_y"/>
                                          </p:val>
                                        </p:tav>
                                        <p:tav tm="100000">
                                          <p:val>
                                            <p:strVal val="ppt_y"/>
                                          </p:val>
                                        </p:tav>
                                      </p:tavLst>
                                    </p:anim>
                                    <p:set>
                                      <p:cBhvr>
                                        <p:cTn id="184" dur="1" fill="hold">
                                          <p:stCondLst>
                                            <p:cond delay="2999"/>
                                          </p:stCondLst>
                                        </p:cTn>
                                        <p:tgtEl>
                                          <p:spTgt spid="19"/>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21"/>
                                        </p:tgtEl>
                                        <p:attrNameLst>
                                          <p:attrName>ppt_x</p:attrName>
                                        </p:attrNameLst>
                                      </p:cBhvr>
                                      <p:tavLst>
                                        <p:tav tm="0">
                                          <p:val>
                                            <p:strVal val="ppt_x"/>
                                          </p:val>
                                        </p:tav>
                                        <p:tav tm="100000">
                                          <p:val>
                                            <p:strVal val="0-ppt_w/2"/>
                                          </p:val>
                                        </p:tav>
                                      </p:tavLst>
                                    </p:anim>
                                    <p:anim calcmode="lin" valueType="num">
                                      <p:cBhvr additive="base">
                                        <p:cTn id="187" dur="3000"/>
                                        <p:tgtEl>
                                          <p:spTgt spid="21"/>
                                        </p:tgtEl>
                                        <p:attrNameLst>
                                          <p:attrName>ppt_y</p:attrName>
                                        </p:attrNameLst>
                                      </p:cBhvr>
                                      <p:tavLst>
                                        <p:tav tm="0">
                                          <p:val>
                                            <p:strVal val="ppt_y"/>
                                          </p:val>
                                        </p:tav>
                                        <p:tav tm="100000">
                                          <p:val>
                                            <p:strVal val="ppt_y"/>
                                          </p:val>
                                        </p:tav>
                                      </p:tavLst>
                                    </p:anim>
                                    <p:set>
                                      <p:cBhvr>
                                        <p:cTn id="188" dur="1" fill="hold">
                                          <p:stCondLst>
                                            <p:cond delay="2999"/>
                                          </p:stCondLst>
                                        </p:cTn>
                                        <p:tgtEl>
                                          <p:spTgt spid="21"/>
                                        </p:tgtEl>
                                        <p:attrNameLst>
                                          <p:attrName>style.visibility</p:attrName>
                                        </p:attrNameLst>
                                      </p:cBhvr>
                                      <p:to>
                                        <p:strVal val="hidden"/>
                                      </p:to>
                                    </p:set>
                                  </p:childTnLst>
                                </p:cTn>
                              </p:par>
                              <p:par>
                                <p:cTn id="189" presetID="8" presetClass="emph" presetSubtype="0" fill="hold" grpId="3" nodeType="withEffect">
                                  <p:stCondLst>
                                    <p:cond delay="0"/>
                                  </p:stCondLst>
                                  <p:childTnLst>
                                    <p:animRot by="21600000">
                                      <p:cBhvr>
                                        <p:cTn id="190" dur="3000" fill="hold"/>
                                        <p:tgtEl>
                                          <p:spTgt spid="6"/>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8"/>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0"/>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2"/>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4"/>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16"/>
                                        </p:tgtEl>
                                        <p:attrNameLst>
                                          <p:attrName>r</p:attrName>
                                        </p:attrNameLst>
                                      </p:cBhvr>
                                    </p:animRot>
                                  </p:childTnLst>
                                </p:cTn>
                              </p:par>
                              <p:par>
                                <p:cTn id="201" presetID="8" presetClass="emph" presetSubtype="0" fill="hold" grpId="3" nodeType="withEffect">
                                  <p:stCondLst>
                                    <p:cond delay="0"/>
                                  </p:stCondLst>
                                  <p:childTnLst>
                                    <p:animRot by="21600000">
                                      <p:cBhvr>
                                        <p:cTn id="202" dur="3000" fill="hold"/>
                                        <p:tgtEl>
                                          <p:spTgt spid="18"/>
                                        </p:tgtEl>
                                        <p:attrNameLst>
                                          <p:attrName>r</p:attrName>
                                        </p:attrNameLst>
                                      </p:cBhvr>
                                    </p:animRot>
                                  </p:childTnLst>
                                </p:cTn>
                              </p:par>
                              <p:par>
                                <p:cTn id="203" presetID="8" presetClass="emph" presetSubtype="0" fill="hold" grpId="3" nodeType="withEffect">
                                  <p:stCondLst>
                                    <p:cond delay="0"/>
                                  </p:stCondLst>
                                  <p:childTnLst>
                                    <p:animRot by="21600000">
                                      <p:cBhvr>
                                        <p:cTn id="204" dur="3000" fill="hold"/>
                                        <p:tgtEl>
                                          <p:spTgt spid="20"/>
                                        </p:tgtEl>
                                        <p:attrNameLst>
                                          <p:attrName>r</p:attrName>
                                        </p:attrNameLst>
                                      </p:cBhvr>
                                    </p:animRot>
                                  </p:childTnLst>
                                </p:cTn>
                              </p:par>
                              <p:par>
                                <p:cTn id="205" presetID="8" presetClass="emph" presetSubtype="0" fill="hold" grpId="3" nodeType="withEffect">
                                  <p:stCondLst>
                                    <p:cond delay="0"/>
                                  </p:stCondLst>
                                  <p:childTnLst>
                                    <p:animRot by="21600000">
                                      <p:cBhvr>
                                        <p:cTn id="206" dur="3000" fill="hold"/>
                                        <p:tgtEl>
                                          <p:spTgt spid="22"/>
                                        </p:tgtEl>
                                        <p:attrNameLst>
                                          <p:attrName>r</p:attrName>
                                        </p:attrNameLst>
                                      </p:cBhvr>
                                    </p:animRot>
                                  </p:childTnLst>
                                </p:cTn>
                              </p:par>
                              <p:par>
                                <p:cTn id="207" presetID="8" presetClass="emph" presetSubtype="0" fill="hold" grpId="3" nodeType="withEffect">
                                  <p:stCondLst>
                                    <p:cond delay="0"/>
                                  </p:stCondLst>
                                  <p:childTnLst>
                                    <p:animRot by="-21600000">
                                      <p:cBhvr>
                                        <p:cTn id="208" dur="3000" fill="hold"/>
                                        <p:tgtEl>
                                          <p:spTgt spid="5"/>
                                        </p:tgtEl>
                                        <p:attrNameLst>
                                          <p:attrName>r</p:attrName>
                                        </p:attrNameLst>
                                      </p:cBhvr>
                                    </p:animRot>
                                  </p:childTnLst>
                                </p:cTn>
                              </p:par>
                              <p:par>
                                <p:cTn id="209" presetID="8" presetClass="emph" presetSubtype="0" fill="hold" grpId="3" nodeType="withEffect">
                                  <p:stCondLst>
                                    <p:cond delay="0"/>
                                  </p:stCondLst>
                                  <p:childTnLst>
                                    <p:animRot by="-21600000">
                                      <p:cBhvr>
                                        <p:cTn id="210" dur="3000" fill="hold"/>
                                        <p:tgtEl>
                                          <p:spTgt spid="7"/>
                                        </p:tgtEl>
                                        <p:attrNameLst>
                                          <p:attrName>r</p:attrName>
                                        </p:attrNameLst>
                                      </p:cBhvr>
                                    </p:animRot>
                                  </p:childTnLst>
                                </p:cTn>
                              </p:par>
                              <p:par>
                                <p:cTn id="211" presetID="8" presetClass="emph" presetSubtype="0" fill="hold" grpId="3" nodeType="withEffect">
                                  <p:stCondLst>
                                    <p:cond delay="0"/>
                                  </p:stCondLst>
                                  <p:childTnLst>
                                    <p:animRot by="-21600000">
                                      <p:cBhvr>
                                        <p:cTn id="212" dur="3000" fill="hold"/>
                                        <p:tgtEl>
                                          <p:spTgt spid="9"/>
                                        </p:tgtEl>
                                        <p:attrNameLst>
                                          <p:attrName>r</p:attrName>
                                        </p:attrNameLst>
                                      </p:cBhvr>
                                    </p:animRot>
                                  </p:childTnLst>
                                </p:cTn>
                              </p:par>
                              <p:par>
                                <p:cTn id="213" presetID="8" presetClass="emph" presetSubtype="0" fill="hold" grpId="3" nodeType="withEffect">
                                  <p:stCondLst>
                                    <p:cond delay="0"/>
                                  </p:stCondLst>
                                  <p:childTnLst>
                                    <p:animRot by="-21600000">
                                      <p:cBhvr>
                                        <p:cTn id="214" dur="3000" fill="hold"/>
                                        <p:tgtEl>
                                          <p:spTgt spid="11"/>
                                        </p:tgtEl>
                                        <p:attrNameLst>
                                          <p:attrName>r</p:attrName>
                                        </p:attrNameLst>
                                      </p:cBhvr>
                                    </p:animRot>
                                  </p:childTnLst>
                                </p:cTn>
                              </p:par>
                              <p:par>
                                <p:cTn id="215" presetID="8" presetClass="emph" presetSubtype="0" fill="hold" grpId="3" nodeType="withEffect">
                                  <p:stCondLst>
                                    <p:cond delay="0"/>
                                  </p:stCondLst>
                                  <p:childTnLst>
                                    <p:animRot by="-21600000">
                                      <p:cBhvr>
                                        <p:cTn id="216" dur="3000" fill="hold"/>
                                        <p:tgtEl>
                                          <p:spTgt spid="13"/>
                                        </p:tgtEl>
                                        <p:attrNameLst>
                                          <p:attrName>r</p:attrName>
                                        </p:attrNameLst>
                                      </p:cBhvr>
                                    </p:animRot>
                                  </p:childTnLst>
                                </p:cTn>
                              </p:par>
                              <p:par>
                                <p:cTn id="217" presetID="8" presetClass="emph" presetSubtype="0" fill="hold" grpId="3" nodeType="withEffect">
                                  <p:stCondLst>
                                    <p:cond delay="0"/>
                                  </p:stCondLst>
                                  <p:childTnLst>
                                    <p:animRot by="-21600000">
                                      <p:cBhvr>
                                        <p:cTn id="218" dur="3000" fill="hold"/>
                                        <p:tgtEl>
                                          <p:spTgt spid="15"/>
                                        </p:tgtEl>
                                        <p:attrNameLst>
                                          <p:attrName>r</p:attrName>
                                        </p:attrNameLst>
                                      </p:cBhvr>
                                    </p:animRot>
                                  </p:childTnLst>
                                </p:cTn>
                              </p:par>
                              <p:par>
                                <p:cTn id="219" presetID="8" presetClass="emph" presetSubtype="0" fill="hold" grpId="3" nodeType="withEffect">
                                  <p:stCondLst>
                                    <p:cond delay="0"/>
                                  </p:stCondLst>
                                  <p:childTnLst>
                                    <p:animRot by="-21600000">
                                      <p:cBhvr>
                                        <p:cTn id="220" dur="3000" fill="hold"/>
                                        <p:tgtEl>
                                          <p:spTgt spid="17"/>
                                        </p:tgtEl>
                                        <p:attrNameLst>
                                          <p:attrName>r</p:attrName>
                                        </p:attrNameLst>
                                      </p:cBhvr>
                                    </p:animRot>
                                  </p:childTnLst>
                                </p:cTn>
                              </p:par>
                              <p:par>
                                <p:cTn id="221" presetID="8" presetClass="emph" presetSubtype="0" fill="hold" grpId="3" nodeType="withEffect">
                                  <p:stCondLst>
                                    <p:cond delay="0"/>
                                  </p:stCondLst>
                                  <p:childTnLst>
                                    <p:animRot by="-21600000">
                                      <p:cBhvr>
                                        <p:cTn id="222" dur="3000" fill="hold"/>
                                        <p:tgtEl>
                                          <p:spTgt spid="19"/>
                                        </p:tgtEl>
                                        <p:attrNameLst>
                                          <p:attrName>r</p:attrName>
                                        </p:attrNameLst>
                                      </p:cBhvr>
                                    </p:animRot>
                                  </p:childTnLst>
                                </p:cTn>
                              </p:par>
                              <p:par>
                                <p:cTn id="223" presetID="8" presetClass="emph" presetSubtype="0" fill="hold" grpId="3" nodeType="withEffect">
                                  <p:stCondLst>
                                    <p:cond delay="0"/>
                                  </p:stCondLst>
                                  <p:childTnLst>
                                    <p:animRot by="-21600000">
                                      <p:cBhvr>
                                        <p:cTn id="224" dur="3000" fill="hold"/>
                                        <p:tgtEl>
                                          <p:spTgt spid="21"/>
                                        </p:tgtEl>
                                        <p:attrNameLst>
                                          <p:attrName>r</p:attrName>
                                        </p:attrNameLst>
                                      </p:cBhvr>
                                    </p:animRot>
                                  </p:childTnLst>
                                </p:cTn>
                              </p:par>
                              <p:par>
                                <p:cTn id="225" presetID="23" presetClass="entr" presetSubtype="288"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p:cTn id="227" dur="3000" fill="hold"/>
                                        <p:tgtEl>
                                          <p:spTgt spid="4"/>
                                        </p:tgtEl>
                                        <p:attrNameLst>
                                          <p:attrName>ppt_w</p:attrName>
                                        </p:attrNameLst>
                                      </p:cBhvr>
                                      <p:tavLst>
                                        <p:tav tm="0">
                                          <p:val>
                                            <p:strVal val="4/3*#ppt_w"/>
                                          </p:val>
                                        </p:tav>
                                        <p:tav tm="100000">
                                          <p:val>
                                            <p:strVal val="#ppt_w"/>
                                          </p:val>
                                        </p:tav>
                                      </p:tavLst>
                                    </p:anim>
                                    <p:anim calcmode="lin" valueType="num">
                                      <p:cBhvr>
                                        <p:cTn id="228" dur="3000" fill="hold"/>
                                        <p:tgtEl>
                                          <p:spTgt spid="4"/>
                                        </p:tgtEl>
                                        <p:attrNameLst>
                                          <p:attrName>ppt_h</p:attrName>
                                        </p:attrNameLst>
                                      </p:cBhvr>
                                      <p:tavLst>
                                        <p:tav tm="0">
                                          <p:val>
                                            <p:strVal val="4/3*#ppt_h"/>
                                          </p:val>
                                        </p:tav>
                                        <p:tav tm="100000">
                                          <p:val>
                                            <p:strVal val="#ppt_h"/>
                                          </p:val>
                                        </p:tav>
                                      </p:tavLst>
                                    </p:anim>
                                  </p:childTnLst>
                                </p:cTn>
                              </p:par>
                              <p:par>
                                <p:cTn id="229" presetID="16" presetClass="entr" presetSubtype="37" fill="hold" nodeType="withEffect">
                                  <p:stCondLst>
                                    <p:cond delay="0"/>
                                  </p:stCondLst>
                                  <p:childTnLst>
                                    <p:set>
                                      <p:cBhvr>
                                        <p:cTn id="230" dur="1" fill="hold">
                                          <p:stCondLst>
                                            <p:cond delay="0"/>
                                          </p:stCondLst>
                                        </p:cTn>
                                        <p:tgtEl>
                                          <p:spTgt spid="4"/>
                                        </p:tgtEl>
                                        <p:attrNameLst>
                                          <p:attrName>style.visibility</p:attrName>
                                        </p:attrNameLst>
                                      </p:cBhvr>
                                      <p:to>
                                        <p:strVal val="visible"/>
                                      </p:to>
                                    </p:set>
                                    <p:animEffect transition="in" filter="barn(outVertical)">
                                      <p:cBhvr>
                                        <p:cTn id="231" dur="3000"/>
                                        <p:tgtEl>
                                          <p:spTgt spid="4"/>
                                        </p:tgtEl>
                                      </p:cBhvr>
                                    </p:animEffect>
                                  </p:childTnLst>
                                </p:cTn>
                              </p:par>
                            </p:childTnLst>
                          </p:cTn>
                        </p:par>
                        <p:par>
                          <p:cTn id="232" fill="hold">
                            <p:stCondLst>
                              <p:cond delay="6000"/>
                            </p:stCondLst>
                            <p:childTnLst>
                              <p:par>
                                <p:cTn id="233" presetID="17" presetClass="entr" presetSubtype="10" fill="hold" grpId="0" nodeType="afterEffect">
                                  <p:stCondLst>
                                    <p:cond delay="0"/>
                                  </p:stCondLst>
                                  <p:childTnLst>
                                    <p:set>
                                      <p:cBhvr>
                                        <p:cTn id="234" dur="1" fill="hold">
                                          <p:stCondLst>
                                            <p:cond delay="0"/>
                                          </p:stCondLst>
                                        </p:cTn>
                                        <p:tgtEl>
                                          <p:spTgt spid="23"/>
                                        </p:tgtEl>
                                        <p:attrNameLst>
                                          <p:attrName>style.visibility</p:attrName>
                                        </p:attrNameLst>
                                      </p:cBhvr>
                                      <p:to>
                                        <p:strVal val="visible"/>
                                      </p:to>
                                    </p:set>
                                    <p:anim calcmode="lin" valueType="num">
                                      <p:cBhvr>
                                        <p:cTn id="235" dur="2000" fill="hold"/>
                                        <p:tgtEl>
                                          <p:spTgt spid="23"/>
                                        </p:tgtEl>
                                        <p:attrNameLst>
                                          <p:attrName>ppt_w</p:attrName>
                                        </p:attrNameLst>
                                      </p:cBhvr>
                                      <p:tavLst>
                                        <p:tav tm="0">
                                          <p:val>
                                            <p:fltVal val="0"/>
                                          </p:val>
                                        </p:tav>
                                        <p:tav tm="100000">
                                          <p:val>
                                            <p:strVal val="#ppt_w"/>
                                          </p:val>
                                        </p:tav>
                                      </p:tavLst>
                                    </p:anim>
                                    <p:anim calcmode="lin" valueType="num">
                                      <p:cBhvr>
                                        <p:cTn id="236" dur="2000" fill="hold"/>
                                        <p:tgtEl>
                                          <p:spTgt spid="2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p:bldP spid="2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a:gradFill flip="none" rotWithShape="1">
            <a:gsLst>
              <a:gs pos="0">
                <a:schemeClr val="accent1">
                  <a:lumMod val="20000"/>
                  <a:lumOff val="80000"/>
                </a:schemeClr>
              </a:gs>
              <a:gs pos="50000">
                <a:srgbClr val="002B82">
                  <a:shade val="67500"/>
                  <a:satMod val="115000"/>
                </a:srgbClr>
              </a:gs>
              <a:gs pos="100000">
                <a:srgbClr val="002B82">
                  <a:shade val="100000"/>
                  <a:satMod val="115000"/>
                </a:srgbClr>
              </a:gs>
            </a:gsLst>
            <a:lin ang="16200000" scaled="1"/>
            <a:tileRect/>
          </a:gradFill>
        </p:spPr>
        <p:txBody>
          <a:bodyPr/>
          <a:lstStyle/>
          <a:p>
            <a:endParaRPr lang="es-ES" dirty="0"/>
          </a:p>
        </p:txBody>
      </p:sp>
      <p:pic>
        <p:nvPicPr>
          <p:cNvPr id="4" name="3 Imagen" descr="lkdfyu.jpg"/>
          <p:cNvPicPr>
            <a:picLocks noChangeAspect="1"/>
          </p:cNvPicPr>
          <p:nvPr/>
        </p:nvPicPr>
        <p:blipFill>
          <a:blip r:embed="rId2"/>
          <a:stretch>
            <a:fillRect/>
          </a:stretch>
        </p:blipFill>
        <p:spPr>
          <a:xfrm>
            <a:off x="0" y="0"/>
            <a:ext cx="9136568" cy="5143500"/>
          </a:xfrm>
          <a:prstGeom prst="rect">
            <a:avLst/>
          </a:prstGeom>
        </p:spPr>
      </p:pic>
      <p:sp>
        <p:nvSpPr>
          <p:cNvPr id="6" name="5 Franja diagonal"/>
          <p:cNvSpPr/>
          <p:nvPr/>
        </p:nvSpPr>
        <p:spPr>
          <a:xfrm rot="16200000" flipH="1" flipV="1">
            <a:off x="-1141833" y="1144169"/>
            <a:ext cx="6855666" cy="4572000"/>
          </a:xfrm>
          <a:prstGeom prst="diagStripe">
            <a:avLst>
              <a:gd name="adj" fmla="val 90514"/>
            </a:avLst>
          </a:prstGeom>
          <a:blipFill dpi="0" rotWithShape="1">
            <a:blip r:embed="rId3">
              <a:duotone>
                <a:schemeClr val="accent1">
                  <a:shade val="45000"/>
                  <a:satMod val="135000"/>
                </a:schemeClr>
                <a:prstClr val="white"/>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rot="16200000" flipH="1">
            <a:off x="3405547" y="1119547"/>
            <a:ext cx="6904904" cy="4572002"/>
          </a:xfrm>
          <a:prstGeom prst="diagStripe">
            <a:avLst>
              <a:gd name="adj" fmla="val 91204"/>
            </a:avLst>
          </a:prstGeom>
          <a:blipFill>
            <a:blip r:embed="rId3">
              <a:duotone>
                <a:schemeClr val="accent1">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rot="16200000" flipH="1" flipV="1">
            <a:off x="35699" y="821525"/>
            <a:ext cx="5357826" cy="3714776"/>
          </a:xfrm>
          <a:prstGeom prst="diagStripe">
            <a:avLst>
              <a:gd name="adj" fmla="val 90514"/>
            </a:avLst>
          </a:prstGeom>
          <a:blipFill dpi="0" rotWithShape="1">
            <a:blip r:embed="rId3">
              <a:duotone>
                <a:schemeClr val="accent1">
                  <a:shade val="45000"/>
                  <a:satMod val="135000"/>
                </a:schemeClr>
                <a:prstClr val="white"/>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rot="16200000" flipH="1">
            <a:off x="3674275" y="897725"/>
            <a:ext cx="5357826" cy="3562376"/>
          </a:xfrm>
          <a:prstGeom prst="diagStripe">
            <a:avLst>
              <a:gd name="adj" fmla="val 90514"/>
            </a:avLst>
          </a:prstGeom>
          <a:blipFill>
            <a:blip r:embed="rId3">
              <a:duotone>
                <a:schemeClr val="accent1">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rot="16200000" flipH="1" flipV="1">
            <a:off x="928674" y="642930"/>
            <a:ext cx="4286256" cy="3000396"/>
          </a:xfrm>
          <a:prstGeom prst="diagStripe">
            <a:avLst>
              <a:gd name="adj" fmla="val 89463"/>
            </a:avLst>
          </a:prstGeom>
          <a:blipFill dpi="0" rotWithShape="1">
            <a:blip r:embed="rId3">
              <a:duotone>
                <a:schemeClr val="accent1">
                  <a:shade val="45000"/>
                  <a:satMod val="135000"/>
                </a:schemeClr>
                <a:prstClr val="white"/>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rot="16200000" flipH="1">
            <a:off x="3821913" y="750087"/>
            <a:ext cx="4286256" cy="2786082"/>
          </a:xfrm>
          <a:prstGeom prst="diagStripe">
            <a:avLst>
              <a:gd name="adj" fmla="val 89463"/>
            </a:avLst>
          </a:prstGeom>
          <a:blipFill>
            <a:blip r:embed="rId3">
              <a:duotone>
                <a:schemeClr val="accent1">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rot="16200000" flipH="1" flipV="1">
            <a:off x="1714492" y="571492"/>
            <a:ext cx="3429000" cy="2286016"/>
          </a:xfrm>
          <a:prstGeom prst="diagStripe">
            <a:avLst>
              <a:gd name="adj" fmla="val 86014"/>
            </a:avLst>
          </a:prstGeom>
          <a:blipFill dpi="0" rotWithShape="1">
            <a:blip r:embed="rId3">
              <a:duotone>
                <a:schemeClr val="accent1">
                  <a:shade val="45000"/>
                  <a:satMod val="135000"/>
                </a:schemeClr>
                <a:prstClr val="white"/>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rot="16200000" flipH="1">
            <a:off x="3893351" y="678649"/>
            <a:ext cx="3429000" cy="2071702"/>
          </a:xfrm>
          <a:prstGeom prst="diagStripe">
            <a:avLst>
              <a:gd name="adj" fmla="val 86014"/>
            </a:avLst>
          </a:prstGeom>
          <a:blipFill>
            <a:blip r:embed="rId3">
              <a:duotone>
                <a:schemeClr val="accent1">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rot="16200000" flipH="1" flipV="1">
            <a:off x="2464591" y="535773"/>
            <a:ext cx="2643182" cy="1571636"/>
          </a:xfrm>
          <a:prstGeom prst="diagStripe">
            <a:avLst>
              <a:gd name="adj" fmla="val 80998"/>
            </a:avLst>
          </a:prstGeom>
          <a:blipFill dpi="0" rotWithShape="1">
            <a:blip r:embed="rId3">
              <a:duotone>
                <a:schemeClr val="accent1">
                  <a:shade val="45000"/>
                  <a:satMod val="135000"/>
                </a:schemeClr>
                <a:prstClr val="white"/>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rot="16200000" flipH="1">
            <a:off x="3964789" y="607211"/>
            <a:ext cx="2643182" cy="1428760"/>
          </a:xfrm>
          <a:prstGeom prst="diagStripe">
            <a:avLst>
              <a:gd name="adj" fmla="val 80998"/>
            </a:avLst>
          </a:prstGeom>
          <a:blipFill>
            <a:blip r:embed="rId3">
              <a:duotone>
                <a:schemeClr val="accent1">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rot="16200000" flipH="1" flipV="1">
            <a:off x="3357566" y="357178"/>
            <a:ext cx="1571612" cy="857256"/>
          </a:xfrm>
          <a:prstGeom prst="diagStripe">
            <a:avLst>
              <a:gd name="adj" fmla="val 71803"/>
            </a:avLst>
          </a:prstGeom>
          <a:blipFill dpi="0" rotWithShape="1">
            <a:blip r:embed="rId3">
              <a:duotone>
                <a:schemeClr val="accent1">
                  <a:shade val="45000"/>
                  <a:satMod val="135000"/>
                </a:schemeClr>
                <a:prstClr val="white"/>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rot="16200000" flipH="1">
            <a:off x="4245779" y="326221"/>
            <a:ext cx="1571612" cy="919170"/>
          </a:xfrm>
          <a:prstGeom prst="diagStripe">
            <a:avLst>
              <a:gd name="adj" fmla="val 75234"/>
            </a:avLst>
          </a:prstGeom>
          <a:blipFill>
            <a:blip r:embed="rId3">
              <a:duotone>
                <a:schemeClr val="accent1">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uadroTexto"/>
          <p:cNvSpPr txBox="1"/>
          <p:nvPr/>
        </p:nvSpPr>
        <p:spPr>
          <a:xfrm>
            <a:off x="4071934" y="642924"/>
            <a:ext cx="4985660" cy="954107"/>
          </a:xfrm>
          <a:prstGeom prst="rect">
            <a:avLst/>
          </a:prstGeom>
          <a:noFill/>
        </p:spPr>
        <p:txBody>
          <a:bodyPr wrap="none" rtlCol="0">
            <a:spAutoFit/>
          </a:bodyPr>
          <a:lstStyle/>
          <a:p>
            <a:pPr algn="ctr"/>
            <a:r>
              <a:rPr lang="es-E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Sigue  tus sueños, vamos  no </a:t>
            </a:r>
          </a:p>
          <a:p>
            <a:pPr algn="ctr"/>
            <a:r>
              <a:rPr lang="es-E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Los  abandones nunca</a:t>
            </a:r>
            <a:endParaRPr lang="es-ES" sz="28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endParaRPr>
          </a:p>
        </p:txBody>
      </p:sp>
      <p:sp>
        <p:nvSpPr>
          <p:cNvPr id="19" name="18 Rectángulo"/>
          <p:cNvSpPr/>
          <p:nvPr/>
        </p:nvSpPr>
        <p:spPr>
          <a:xfrm>
            <a:off x="-214346" y="0"/>
            <a:ext cx="9715568" cy="5429270"/>
          </a:xfrm>
          <a:prstGeom prst="rect">
            <a:avLst/>
          </a:prstGeom>
          <a:blipFill>
            <a:blip r:embed="rId4">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9"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0-#ppt_w/2"/>
                                          </p:val>
                                        </p:tav>
                                        <p:tav tm="100000">
                                          <p:val>
                                            <p:strVal val="#ppt_x"/>
                                          </p:val>
                                        </p:tav>
                                      </p:tavLst>
                                    </p:anim>
                                    <p:anim calcmode="lin" valueType="num">
                                      <p:cBhvr additive="base">
                                        <p:cTn id="19" dur="3000" fill="hold"/>
                                        <p:tgtEl>
                                          <p:spTgt spid="10"/>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0-#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0-#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0-#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1+#ppt_w/2"/>
                                          </p:val>
                                        </p:tav>
                                        <p:tav tm="100000">
                                          <p:val>
                                            <p:strVal val="#ppt_x"/>
                                          </p:val>
                                        </p:tav>
                                      </p:tavLst>
                                    </p:anim>
                                    <p:anim calcmode="lin" valueType="num">
                                      <p:cBhvr additive="base">
                                        <p:cTn id="35" dur="3000" fill="hold"/>
                                        <p:tgtEl>
                                          <p:spTgt spid="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1+#ppt_w/2"/>
                                          </p:val>
                                        </p:tav>
                                        <p:tav tm="100000">
                                          <p:val>
                                            <p:strVal val="#ppt_x"/>
                                          </p:val>
                                        </p:tav>
                                      </p:tavLst>
                                    </p:anim>
                                    <p:anim calcmode="lin" valueType="num">
                                      <p:cBhvr additive="base">
                                        <p:cTn id="39" dur="3000" fill="hold"/>
                                        <p:tgtEl>
                                          <p:spTgt spid="9"/>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1+#ppt_w/2"/>
                                          </p:val>
                                        </p:tav>
                                        <p:tav tm="100000">
                                          <p:val>
                                            <p:strVal val="#ppt_x"/>
                                          </p:val>
                                        </p:tav>
                                      </p:tavLst>
                                    </p:anim>
                                    <p:anim calcmode="lin" valueType="num">
                                      <p:cBhvr additive="base">
                                        <p:cTn id="43" dur="3000" fill="hold"/>
                                        <p:tgtEl>
                                          <p:spTgt spid="11"/>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1+#ppt_w/2"/>
                                          </p:val>
                                        </p:tav>
                                        <p:tav tm="100000">
                                          <p:val>
                                            <p:strVal val="#ppt_x"/>
                                          </p:val>
                                        </p:tav>
                                      </p:tavLst>
                                    </p:anim>
                                    <p:anim calcmode="lin" valueType="num">
                                      <p:cBhvr additive="base">
                                        <p:cTn id="47" dur="3000" fill="hold"/>
                                        <p:tgtEl>
                                          <p:spTgt spid="13"/>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1+#ppt_w/2"/>
                                          </p:val>
                                        </p:tav>
                                        <p:tav tm="100000">
                                          <p:val>
                                            <p:strVal val="#ppt_x"/>
                                          </p:val>
                                        </p:tav>
                                      </p:tavLst>
                                    </p:anim>
                                    <p:anim calcmode="lin" valueType="num">
                                      <p:cBhvr additive="base">
                                        <p:cTn id="55" dur="3000" fill="hold"/>
                                        <p:tgtEl>
                                          <p:spTgt spid="17"/>
                                        </p:tgtEl>
                                        <p:attrNameLst>
                                          <p:attrName>ppt_y</p:attrName>
                                        </p:attrNameLst>
                                      </p:cBhvr>
                                      <p:tavLst>
                                        <p:tav tm="0">
                                          <p:val>
                                            <p:strVal val="0-#ppt_h/2"/>
                                          </p:val>
                                        </p:tav>
                                        <p:tav tm="100000">
                                          <p:val>
                                            <p:strVal val="#ppt_y"/>
                                          </p:val>
                                        </p:tav>
                                      </p:tavLst>
                                    </p:anim>
                                  </p:childTnLst>
                                </p:cTn>
                              </p:par>
                            </p:childTnLst>
                          </p:cTn>
                        </p:par>
                        <p:par>
                          <p:cTn id="56" fill="hold">
                            <p:stCondLst>
                              <p:cond delay="3000"/>
                            </p:stCondLst>
                            <p:childTnLst>
                              <p:par>
                                <p:cTn id="57" presetID="2" presetClass="exit" presetSubtype="6" fill="hold" grpId="1" nodeType="after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1+ppt_w/2"/>
                                          </p:val>
                                        </p:tav>
                                      </p:tavLst>
                                    </p:anim>
                                    <p:anim calcmode="lin" valueType="num">
                                      <p:cBhvr additive="base">
                                        <p:cTn id="59" dur="3000"/>
                                        <p:tgtEl>
                                          <p:spTgt spid="6"/>
                                        </p:tgtEl>
                                        <p:attrNameLst>
                                          <p:attrName>ppt_y</p:attrName>
                                        </p:attrNameLst>
                                      </p:cBhvr>
                                      <p:tavLst>
                                        <p:tav tm="0">
                                          <p:val>
                                            <p:strVal val="ppt_y"/>
                                          </p:val>
                                        </p:tav>
                                        <p:tav tm="100000">
                                          <p:val>
                                            <p:strVal val="1+ppt_h/2"/>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6" fill="hold" grpId="1"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1+ppt_w/2"/>
                                          </p:val>
                                        </p:tav>
                                      </p:tavLst>
                                    </p:anim>
                                    <p:anim calcmode="lin" valueType="num">
                                      <p:cBhvr additive="base">
                                        <p:cTn id="63" dur="3000"/>
                                        <p:tgtEl>
                                          <p:spTgt spid="8"/>
                                        </p:tgtEl>
                                        <p:attrNameLst>
                                          <p:attrName>ppt_y</p:attrName>
                                        </p:attrNameLst>
                                      </p:cBhvr>
                                      <p:tavLst>
                                        <p:tav tm="0">
                                          <p:val>
                                            <p:strVal val="ppt_y"/>
                                          </p:val>
                                        </p:tav>
                                        <p:tav tm="100000">
                                          <p:val>
                                            <p:strVal val="1+ppt_h/2"/>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6" fill="hold" grpId="1"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1+ppt_w/2"/>
                                          </p:val>
                                        </p:tav>
                                      </p:tavLst>
                                    </p:anim>
                                    <p:anim calcmode="lin" valueType="num">
                                      <p:cBhvr additive="base">
                                        <p:cTn id="67" dur="3000"/>
                                        <p:tgtEl>
                                          <p:spTgt spid="10"/>
                                        </p:tgtEl>
                                        <p:attrNameLst>
                                          <p:attrName>ppt_y</p:attrName>
                                        </p:attrNameLst>
                                      </p:cBhvr>
                                      <p:tavLst>
                                        <p:tav tm="0">
                                          <p:val>
                                            <p:strVal val="ppt_y"/>
                                          </p:val>
                                        </p:tav>
                                        <p:tav tm="100000">
                                          <p:val>
                                            <p:strVal val="1+ppt_h/2"/>
                                          </p:val>
                                        </p:tav>
                                      </p:tavLst>
                                    </p:anim>
                                    <p:set>
                                      <p:cBhvr>
                                        <p:cTn id="68" dur="1" fill="hold">
                                          <p:stCondLst>
                                            <p:cond delay="2999"/>
                                          </p:stCondLst>
                                        </p:cTn>
                                        <p:tgtEl>
                                          <p:spTgt spid="10"/>
                                        </p:tgtEl>
                                        <p:attrNameLst>
                                          <p:attrName>style.visibility</p:attrName>
                                        </p:attrNameLst>
                                      </p:cBhvr>
                                      <p:to>
                                        <p:strVal val="hidden"/>
                                      </p:to>
                                    </p:set>
                                  </p:childTnLst>
                                </p:cTn>
                              </p:par>
                              <p:par>
                                <p:cTn id="69" presetID="2" presetClass="exit" presetSubtype="6" fill="hold" grpId="1" nodeType="withEffect">
                                  <p:stCondLst>
                                    <p:cond delay="0"/>
                                  </p:stCondLst>
                                  <p:childTnLst>
                                    <p:anim calcmode="lin" valueType="num">
                                      <p:cBhvr additive="base">
                                        <p:cTn id="70" dur="3000"/>
                                        <p:tgtEl>
                                          <p:spTgt spid="12"/>
                                        </p:tgtEl>
                                        <p:attrNameLst>
                                          <p:attrName>ppt_x</p:attrName>
                                        </p:attrNameLst>
                                      </p:cBhvr>
                                      <p:tavLst>
                                        <p:tav tm="0">
                                          <p:val>
                                            <p:strVal val="ppt_x"/>
                                          </p:val>
                                        </p:tav>
                                        <p:tav tm="100000">
                                          <p:val>
                                            <p:strVal val="1+ppt_w/2"/>
                                          </p:val>
                                        </p:tav>
                                      </p:tavLst>
                                    </p:anim>
                                    <p:anim calcmode="lin" valueType="num">
                                      <p:cBhvr additive="base">
                                        <p:cTn id="71" dur="3000"/>
                                        <p:tgtEl>
                                          <p:spTgt spid="12"/>
                                        </p:tgtEl>
                                        <p:attrNameLst>
                                          <p:attrName>ppt_y</p:attrName>
                                        </p:attrNameLst>
                                      </p:cBhvr>
                                      <p:tavLst>
                                        <p:tav tm="0">
                                          <p:val>
                                            <p:strVal val="ppt_y"/>
                                          </p:val>
                                        </p:tav>
                                        <p:tav tm="100000">
                                          <p:val>
                                            <p:strVal val="1+ppt_h/2"/>
                                          </p:val>
                                        </p:tav>
                                      </p:tavLst>
                                    </p:anim>
                                    <p:set>
                                      <p:cBhvr>
                                        <p:cTn id="72" dur="1" fill="hold">
                                          <p:stCondLst>
                                            <p:cond delay="2999"/>
                                          </p:stCondLst>
                                        </p:cTn>
                                        <p:tgtEl>
                                          <p:spTgt spid="12"/>
                                        </p:tgtEl>
                                        <p:attrNameLst>
                                          <p:attrName>style.visibility</p:attrName>
                                        </p:attrNameLst>
                                      </p:cBhvr>
                                      <p:to>
                                        <p:strVal val="hidden"/>
                                      </p:to>
                                    </p:set>
                                  </p:childTnLst>
                                </p:cTn>
                              </p:par>
                              <p:par>
                                <p:cTn id="73" presetID="2" presetClass="exit" presetSubtype="6" fill="hold" grpId="1" nodeType="withEffect">
                                  <p:stCondLst>
                                    <p:cond delay="0"/>
                                  </p:stCondLst>
                                  <p:childTnLst>
                                    <p:anim calcmode="lin" valueType="num">
                                      <p:cBhvr additive="base">
                                        <p:cTn id="74" dur="3000"/>
                                        <p:tgtEl>
                                          <p:spTgt spid="14"/>
                                        </p:tgtEl>
                                        <p:attrNameLst>
                                          <p:attrName>ppt_x</p:attrName>
                                        </p:attrNameLst>
                                      </p:cBhvr>
                                      <p:tavLst>
                                        <p:tav tm="0">
                                          <p:val>
                                            <p:strVal val="ppt_x"/>
                                          </p:val>
                                        </p:tav>
                                        <p:tav tm="100000">
                                          <p:val>
                                            <p:strVal val="1+ppt_w/2"/>
                                          </p:val>
                                        </p:tav>
                                      </p:tavLst>
                                    </p:anim>
                                    <p:anim calcmode="lin" valueType="num">
                                      <p:cBhvr additive="base">
                                        <p:cTn id="75" dur="3000"/>
                                        <p:tgtEl>
                                          <p:spTgt spid="14"/>
                                        </p:tgtEl>
                                        <p:attrNameLst>
                                          <p:attrName>ppt_y</p:attrName>
                                        </p:attrNameLst>
                                      </p:cBhvr>
                                      <p:tavLst>
                                        <p:tav tm="0">
                                          <p:val>
                                            <p:strVal val="ppt_y"/>
                                          </p:val>
                                        </p:tav>
                                        <p:tav tm="100000">
                                          <p:val>
                                            <p:strVal val="1+ppt_h/2"/>
                                          </p:val>
                                        </p:tav>
                                      </p:tavLst>
                                    </p:anim>
                                    <p:set>
                                      <p:cBhvr>
                                        <p:cTn id="76" dur="1" fill="hold">
                                          <p:stCondLst>
                                            <p:cond delay="2999"/>
                                          </p:stCondLst>
                                        </p:cTn>
                                        <p:tgtEl>
                                          <p:spTgt spid="14"/>
                                        </p:tgtEl>
                                        <p:attrNameLst>
                                          <p:attrName>style.visibility</p:attrName>
                                        </p:attrNameLst>
                                      </p:cBhvr>
                                      <p:to>
                                        <p:strVal val="hidden"/>
                                      </p:to>
                                    </p:set>
                                  </p:childTnLst>
                                </p:cTn>
                              </p:par>
                              <p:par>
                                <p:cTn id="77" presetID="2" presetClass="exit" presetSubtype="6" fill="hold" grpId="1" nodeType="withEffect">
                                  <p:stCondLst>
                                    <p:cond delay="0"/>
                                  </p:stCondLst>
                                  <p:childTnLst>
                                    <p:anim calcmode="lin" valueType="num">
                                      <p:cBhvr additive="base">
                                        <p:cTn id="78" dur="3000"/>
                                        <p:tgtEl>
                                          <p:spTgt spid="16"/>
                                        </p:tgtEl>
                                        <p:attrNameLst>
                                          <p:attrName>ppt_x</p:attrName>
                                        </p:attrNameLst>
                                      </p:cBhvr>
                                      <p:tavLst>
                                        <p:tav tm="0">
                                          <p:val>
                                            <p:strVal val="ppt_x"/>
                                          </p:val>
                                        </p:tav>
                                        <p:tav tm="100000">
                                          <p:val>
                                            <p:strVal val="1+ppt_w/2"/>
                                          </p:val>
                                        </p:tav>
                                      </p:tavLst>
                                    </p:anim>
                                    <p:anim calcmode="lin" valueType="num">
                                      <p:cBhvr additive="base">
                                        <p:cTn id="79" dur="3000"/>
                                        <p:tgtEl>
                                          <p:spTgt spid="16"/>
                                        </p:tgtEl>
                                        <p:attrNameLst>
                                          <p:attrName>ppt_y</p:attrName>
                                        </p:attrNameLst>
                                      </p:cBhvr>
                                      <p:tavLst>
                                        <p:tav tm="0">
                                          <p:val>
                                            <p:strVal val="ppt_y"/>
                                          </p:val>
                                        </p:tav>
                                        <p:tav tm="100000">
                                          <p:val>
                                            <p:strVal val="1+ppt_h/2"/>
                                          </p:val>
                                        </p:tav>
                                      </p:tavLst>
                                    </p:anim>
                                    <p:set>
                                      <p:cBhvr>
                                        <p:cTn id="80" dur="1" fill="hold">
                                          <p:stCondLst>
                                            <p:cond delay="2999"/>
                                          </p:stCondLst>
                                        </p:cTn>
                                        <p:tgtEl>
                                          <p:spTgt spid="16"/>
                                        </p:tgtEl>
                                        <p:attrNameLst>
                                          <p:attrName>style.visibility</p:attrName>
                                        </p:attrNameLst>
                                      </p:cBhvr>
                                      <p:to>
                                        <p:strVal val="hidden"/>
                                      </p:to>
                                    </p:set>
                                  </p:childTnLst>
                                </p:cTn>
                              </p:par>
                              <p:par>
                                <p:cTn id="81" presetID="2" presetClass="exit" presetSubtype="12" fill="hold" grpId="1" nodeType="with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0-ppt_w/2"/>
                                          </p:val>
                                        </p:tav>
                                      </p:tavLst>
                                    </p:anim>
                                    <p:anim calcmode="lin" valueType="num">
                                      <p:cBhvr additive="base">
                                        <p:cTn id="83" dur="3000"/>
                                        <p:tgtEl>
                                          <p:spTgt spid="7"/>
                                        </p:tgtEl>
                                        <p:attrNameLst>
                                          <p:attrName>ppt_y</p:attrName>
                                        </p:attrNameLst>
                                      </p:cBhvr>
                                      <p:tavLst>
                                        <p:tav tm="0">
                                          <p:val>
                                            <p:strVal val="ppt_y"/>
                                          </p:val>
                                        </p:tav>
                                        <p:tav tm="100000">
                                          <p:val>
                                            <p:strVal val="1+ppt_h/2"/>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12" fill="hold" grpId="1"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0-ppt_w/2"/>
                                          </p:val>
                                        </p:tav>
                                      </p:tavLst>
                                    </p:anim>
                                    <p:anim calcmode="lin" valueType="num">
                                      <p:cBhvr additive="base">
                                        <p:cTn id="87" dur="3000"/>
                                        <p:tgtEl>
                                          <p:spTgt spid="9"/>
                                        </p:tgtEl>
                                        <p:attrNameLst>
                                          <p:attrName>ppt_y</p:attrName>
                                        </p:attrNameLst>
                                      </p:cBhvr>
                                      <p:tavLst>
                                        <p:tav tm="0">
                                          <p:val>
                                            <p:strVal val="ppt_y"/>
                                          </p:val>
                                        </p:tav>
                                        <p:tav tm="100000">
                                          <p:val>
                                            <p:strVal val="1+ppt_h/2"/>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12" fill="hold" grpId="1" nodeType="withEffect">
                                  <p:stCondLst>
                                    <p:cond delay="0"/>
                                  </p:stCondLst>
                                  <p:childTnLst>
                                    <p:anim calcmode="lin" valueType="num">
                                      <p:cBhvr additive="base">
                                        <p:cTn id="90" dur="3000"/>
                                        <p:tgtEl>
                                          <p:spTgt spid="11"/>
                                        </p:tgtEl>
                                        <p:attrNameLst>
                                          <p:attrName>ppt_x</p:attrName>
                                        </p:attrNameLst>
                                      </p:cBhvr>
                                      <p:tavLst>
                                        <p:tav tm="0">
                                          <p:val>
                                            <p:strVal val="ppt_x"/>
                                          </p:val>
                                        </p:tav>
                                        <p:tav tm="100000">
                                          <p:val>
                                            <p:strVal val="0-ppt_w/2"/>
                                          </p:val>
                                        </p:tav>
                                      </p:tavLst>
                                    </p:anim>
                                    <p:anim calcmode="lin" valueType="num">
                                      <p:cBhvr additive="base">
                                        <p:cTn id="91" dur="3000"/>
                                        <p:tgtEl>
                                          <p:spTgt spid="11"/>
                                        </p:tgtEl>
                                        <p:attrNameLst>
                                          <p:attrName>ppt_y</p:attrName>
                                        </p:attrNameLst>
                                      </p:cBhvr>
                                      <p:tavLst>
                                        <p:tav tm="0">
                                          <p:val>
                                            <p:strVal val="ppt_y"/>
                                          </p:val>
                                        </p:tav>
                                        <p:tav tm="100000">
                                          <p:val>
                                            <p:strVal val="1+ppt_h/2"/>
                                          </p:val>
                                        </p:tav>
                                      </p:tavLst>
                                    </p:anim>
                                    <p:set>
                                      <p:cBhvr>
                                        <p:cTn id="92" dur="1" fill="hold">
                                          <p:stCondLst>
                                            <p:cond delay="2999"/>
                                          </p:stCondLst>
                                        </p:cTn>
                                        <p:tgtEl>
                                          <p:spTgt spid="11"/>
                                        </p:tgtEl>
                                        <p:attrNameLst>
                                          <p:attrName>style.visibility</p:attrName>
                                        </p:attrNameLst>
                                      </p:cBhvr>
                                      <p:to>
                                        <p:strVal val="hidden"/>
                                      </p:to>
                                    </p:set>
                                  </p:childTnLst>
                                </p:cTn>
                              </p:par>
                              <p:par>
                                <p:cTn id="93" presetID="2" presetClass="exit" presetSubtype="12" fill="hold" grpId="1" nodeType="withEffect">
                                  <p:stCondLst>
                                    <p:cond delay="0"/>
                                  </p:stCondLst>
                                  <p:childTnLst>
                                    <p:anim calcmode="lin" valueType="num">
                                      <p:cBhvr additive="base">
                                        <p:cTn id="94" dur="3000"/>
                                        <p:tgtEl>
                                          <p:spTgt spid="13"/>
                                        </p:tgtEl>
                                        <p:attrNameLst>
                                          <p:attrName>ppt_x</p:attrName>
                                        </p:attrNameLst>
                                      </p:cBhvr>
                                      <p:tavLst>
                                        <p:tav tm="0">
                                          <p:val>
                                            <p:strVal val="ppt_x"/>
                                          </p:val>
                                        </p:tav>
                                        <p:tav tm="100000">
                                          <p:val>
                                            <p:strVal val="0-ppt_w/2"/>
                                          </p:val>
                                        </p:tav>
                                      </p:tavLst>
                                    </p:anim>
                                    <p:anim calcmode="lin" valueType="num">
                                      <p:cBhvr additive="base">
                                        <p:cTn id="95" dur="3000"/>
                                        <p:tgtEl>
                                          <p:spTgt spid="13"/>
                                        </p:tgtEl>
                                        <p:attrNameLst>
                                          <p:attrName>ppt_y</p:attrName>
                                        </p:attrNameLst>
                                      </p:cBhvr>
                                      <p:tavLst>
                                        <p:tav tm="0">
                                          <p:val>
                                            <p:strVal val="ppt_y"/>
                                          </p:val>
                                        </p:tav>
                                        <p:tav tm="100000">
                                          <p:val>
                                            <p:strVal val="1+ppt_h/2"/>
                                          </p:val>
                                        </p:tav>
                                      </p:tavLst>
                                    </p:anim>
                                    <p:set>
                                      <p:cBhvr>
                                        <p:cTn id="96" dur="1" fill="hold">
                                          <p:stCondLst>
                                            <p:cond delay="2999"/>
                                          </p:stCondLst>
                                        </p:cTn>
                                        <p:tgtEl>
                                          <p:spTgt spid="13"/>
                                        </p:tgtEl>
                                        <p:attrNameLst>
                                          <p:attrName>style.visibility</p:attrName>
                                        </p:attrNameLst>
                                      </p:cBhvr>
                                      <p:to>
                                        <p:strVal val="hidden"/>
                                      </p:to>
                                    </p:set>
                                  </p:childTnLst>
                                </p:cTn>
                              </p:par>
                              <p:par>
                                <p:cTn id="97" presetID="2" presetClass="exit" presetSubtype="12" fill="hold" grpId="1" nodeType="withEffect">
                                  <p:stCondLst>
                                    <p:cond delay="0"/>
                                  </p:stCondLst>
                                  <p:childTnLst>
                                    <p:anim calcmode="lin" valueType="num">
                                      <p:cBhvr additive="base">
                                        <p:cTn id="98" dur="3000"/>
                                        <p:tgtEl>
                                          <p:spTgt spid="15"/>
                                        </p:tgtEl>
                                        <p:attrNameLst>
                                          <p:attrName>ppt_x</p:attrName>
                                        </p:attrNameLst>
                                      </p:cBhvr>
                                      <p:tavLst>
                                        <p:tav tm="0">
                                          <p:val>
                                            <p:strVal val="ppt_x"/>
                                          </p:val>
                                        </p:tav>
                                        <p:tav tm="100000">
                                          <p:val>
                                            <p:strVal val="0-ppt_w/2"/>
                                          </p:val>
                                        </p:tav>
                                      </p:tavLst>
                                    </p:anim>
                                    <p:anim calcmode="lin" valueType="num">
                                      <p:cBhvr additive="base">
                                        <p:cTn id="99" dur="3000"/>
                                        <p:tgtEl>
                                          <p:spTgt spid="15"/>
                                        </p:tgtEl>
                                        <p:attrNameLst>
                                          <p:attrName>ppt_y</p:attrName>
                                        </p:attrNameLst>
                                      </p:cBhvr>
                                      <p:tavLst>
                                        <p:tav tm="0">
                                          <p:val>
                                            <p:strVal val="ppt_y"/>
                                          </p:val>
                                        </p:tav>
                                        <p:tav tm="100000">
                                          <p:val>
                                            <p:strVal val="1+ppt_h/2"/>
                                          </p:val>
                                        </p:tav>
                                      </p:tavLst>
                                    </p:anim>
                                    <p:set>
                                      <p:cBhvr>
                                        <p:cTn id="100" dur="1" fill="hold">
                                          <p:stCondLst>
                                            <p:cond delay="2999"/>
                                          </p:stCondLst>
                                        </p:cTn>
                                        <p:tgtEl>
                                          <p:spTgt spid="15"/>
                                        </p:tgtEl>
                                        <p:attrNameLst>
                                          <p:attrName>style.visibility</p:attrName>
                                        </p:attrNameLst>
                                      </p:cBhvr>
                                      <p:to>
                                        <p:strVal val="hidden"/>
                                      </p:to>
                                    </p:set>
                                  </p:childTnLst>
                                </p:cTn>
                              </p:par>
                              <p:par>
                                <p:cTn id="101" presetID="2" presetClass="exit" presetSubtype="12" fill="hold" grpId="1" nodeType="withEffect">
                                  <p:stCondLst>
                                    <p:cond delay="0"/>
                                  </p:stCondLst>
                                  <p:childTnLst>
                                    <p:anim calcmode="lin" valueType="num">
                                      <p:cBhvr additive="base">
                                        <p:cTn id="102" dur="3000"/>
                                        <p:tgtEl>
                                          <p:spTgt spid="17"/>
                                        </p:tgtEl>
                                        <p:attrNameLst>
                                          <p:attrName>ppt_x</p:attrName>
                                        </p:attrNameLst>
                                      </p:cBhvr>
                                      <p:tavLst>
                                        <p:tav tm="0">
                                          <p:val>
                                            <p:strVal val="ppt_x"/>
                                          </p:val>
                                        </p:tav>
                                        <p:tav tm="100000">
                                          <p:val>
                                            <p:strVal val="0-ppt_w/2"/>
                                          </p:val>
                                        </p:tav>
                                      </p:tavLst>
                                    </p:anim>
                                    <p:anim calcmode="lin" valueType="num">
                                      <p:cBhvr additive="base">
                                        <p:cTn id="103" dur="3000"/>
                                        <p:tgtEl>
                                          <p:spTgt spid="17"/>
                                        </p:tgtEl>
                                        <p:attrNameLst>
                                          <p:attrName>ppt_y</p:attrName>
                                        </p:attrNameLst>
                                      </p:cBhvr>
                                      <p:tavLst>
                                        <p:tav tm="0">
                                          <p:val>
                                            <p:strVal val="ppt_y"/>
                                          </p:val>
                                        </p:tav>
                                        <p:tav tm="100000">
                                          <p:val>
                                            <p:strVal val="1+ppt_h/2"/>
                                          </p:val>
                                        </p:tav>
                                      </p:tavLst>
                                    </p:anim>
                                    <p:set>
                                      <p:cBhvr>
                                        <p:cTn id="104" dur="1" fill="hold">
                                          <p:stCondLst>
                                            <p:cond delay="2999"/>
                                          </p:stCondLst>
                                        </p:cTn>
                                        <p:tgtEl>
                                          <p:spTgt spid="17"/>
                                        </p:tgtEl>
                                        <p:attrNameLst>
                                          <p:attrName>style.visibility</p:attrName>
                                        </p:attrNameLst>
                                      </p:cBhvr>
                                      <p:to>
                                        <p:strVal val="hidden"/>
                                      </p:to>
                                    </p:set>
                                  </p:childTnLst>
                                </p:cTn>
                              </p:par>
                              <p:par>
                                <p:cTn id="105" presetID="17" presetClass="entr" presetSubtype="1"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ppt_x</p:attrName>
                                        </p:attrNameLst>
                                      </p:cBhvr>
                                      <p:tavLst>
                                        <p:tav tm="0">
                                          <p:val>
                                            <p:strVal val="#ppt_x"/>
                                          </p:val>
                                        </p:tav>
                                        <p:tav tm="100000">
                                          <p:val>
                                            <p:strVal val="#ppt_x"/>
                                          </p:val>
                                        </p:tav>
                                      </p:tavLst>
                                    </p:anim>
                                    <p:anim calcmode="lin" valueType="num">
                                      <p:cBhvr>
                                        <p:cTn id="108" dur="3000" fill="hold"/>
                                        <p:tgtEl>
                                          <p:spTgt spid="4"/>
                                        </p:tgtEl>
                                        <p:attrNameLst>
                                          <p:attrName>ppt_y</p:attrName>
                                        </p:attrNameLst>
                                      </p:cBhvr>
                                      <p:tavLst>
                                        <p:tav tm="0">
                                          <p:val>
                                            <p:strVal val="#ppt_y-#ppt_h/2"/>
                                          </p:val>
                                        </p:tav>
                                        <p:tav tm="100000">
                                          <p:val>
                                            <p:strVal val="#ppt_y"/>
                                          </p:val>
                                        </p:tav>
                                      </p:tavLst>
                                    </p:anim>
                                    <p:anim calcmode="lin" valueType="num">
                                      <p:cBhvr>
                                        <p:cTn id="109" dur="3000" fill="hold"/>
                                        <p:tgtEl>
                                          <p:spTgt spid="4"/>
                                        </p:tgtEl>
                                        <p:attrNameLst>
                                          <p:attrName>ppt_w</p:attrName>
                                        </p:attrNameLst>
                                      </p:cBhvr>
                                      <p:tavLst>
                                        <p:tav tm="0">
                                          <p:val>
                                            <p:strVal val="#ppt_w"/>
                                          </p:val>
                                        </p:tav>
                                        <p:tav tm="100000">
                                          <p:val>
                                            <p:strVal val="#ppt_w"/>
                                          </p:val>
                                        </p:tav>
                                      </p:tavLst>
                                    </p:anim>
                                    <p:anim calcmode="lin" valueType="num">
                                      <p:cBhvr>
                                        <p:cTn id="110" dur="3000" fill="hold"/>
                                        <p:tgtEl>
                                          <p:spTgt spid="4"/>
                                        </p:tgtEl>
                                        <p:attrNameLst>
                                          <p:attrName>ppt_h</p:attrName>
                                        </p:attrNameLst>
                                      </p:cBhvr>
                                      <p:tavLst>
                                        <p:tav tm="0">
                                          <p:val>
                                            <p:fltVal val="0"/>
                                          </p:val>
                                        </p:tav>
                                        <p:tav tm="100000">
                                          <p:val>
                                            <p:strVal val="#ppt_h"/>
                                          </p:val>
                                        </p:tav>
                                      </p:tavLst>
                                    </p:anim>
                                  </p:childTnLst>
                                </p:cTn>
                              </p:par>
                            </p:childTnLst>
                          </p:cTn>
                        </p:par>
                        <p:par>
                          <p:cTn id="111" fill="hold">
                            <p:stCondLst>
                              <p:cond delay="6000"/>
                            </p:stCondLst>
                            <p:childTnLst>
                              <p:par>
                                <p:cTn id="112" presetID="17" presetClass="entr" presetSubtype="10" fill="hold" grpId="0" nodeType="afterEffect">
                                  <p:stCondLst>
                                    <p:cond delay="0"/>
                                  </p:stCondLst>
                                  <p:childTnLst>
                                    <p:set>
                                      <p:cBhvr>
                                        <p:cTn id="113" dur="1" fill="hold">
                                          <p:stCondLst>
                                            <p:cond delay="0"/>
                                          </p:stCondLst>
                                        </p:cTn>
                                        <p:tgtEl>
                                          <p:spTgt spid="18"/>
                                        </p:tgtEl>
                                        <p:attrNameLst>
                                          <p:attrName>style.visibility</p:attrName>
                                        </p:attrNameLst>
                                      </p:cBhvr>
                                      <p:to>
                                        <p:strVal val="visible"/>
                                      </p:to>
                                    </p:set>
                                    <p:anim calcmode="lin" valueType="num">
                                      <p:cBhvr>
                                        <p:cTn id="114" dur="2000" fill="hold"/>
                                        <p:tgtEl>
                                          <p:spTgt spid="18"/>
                                        </p:tgtEl>
                                        <p:attrNameLst>
                                          <p:attrName>ppt_w</p:attrName>
                                        </p:attrNameLst>
                                      </p:cBhvr>
                                      <p:tavLst>
                                        <p:tav tm="0">
                                          <p:val>
                                            <p:fltVal val="0"/>
                                          </p:val>
                                        </p:tav>
                                        <p:tav tm="100000">
                                          <p:val>
                                            <p:strVal val="#ppt_w"/>
                                          </p:val>
                                        </p:tav>
                                      </p:tavLst>
                                    </p:anim>
                                    <p:anim calcmode="lin" valueType="num">
                                      <p:cBhvr>
                                        <p:cTn id="115" dur="2000" fill="hold"/>
                                        <p:tgtEl>
                                          <p:spTgt spid="1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p:bldP spid="1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a:solidFill>
            <a:srgbClr val="0038A8"/>
          </a:solidFill>
        </p:spPr>
        <p:txBody>
          <a:bodyPr/>
          <a:lstStyle/>
          <a:p>
            <a:endParaRPr lang="es-ES" dirty="0"/>
          </a:p>
        </p:txBody>
      </p:sp>
      <p:pic>
        <p:nvPicPr>
          <p:cNvPr id="4" name="3 Imagen" descr="mjio0`pñ.jpg"/>
          <p:cNvPicPr>
            <a:picLocks noChangeAspect="1"/>
          </p:cNvPicPr>
          <p:nvPr/>
        </p:nvPicPr>
        <p:blipFill>
          <a:blip r:embed="rId2"/>
          <a:stretch>
            <a:fillRect/>
          </a:stretch>
        </p:blipFill>
        <p:spPr>
          <a:xfrm>
            <a:off x="0" y="0"/>
            <a:ext cx="9124703" cy="5143500"/>
          </a:xfrm>
          <a:prstGeom prst="rect">
            <a:avLst/>
          </a:prstGeom>
        </p:spPr>
      </p:pic>
      <p:sp>
        <p:nvSpPr>
          <p:cNvPr id="6" name="5 Anillo"/>
          <p:cNvSpPr/>
          <p:nvPr/>
        </p:nvSpPr>
        <p:spPr>
          <a:xfrm rot="1957026">
            <a:off x="29478" y="-77787"/>
            <a:ext cx="928388" cy="1441384"/>
          </a:xfrm>
          <a:prstGeom prst="donut">
            <a:avLst>
              <a:gd name="adj" fmla="val 17926"/>
            </a:avLst>
          </a:prstGeom>
          <a:blipFill dpi="0" rotWithShape="1">
            <a:blip r:embed="rId3" cstate="print">
              <a:duotone>
                <a:prstClr val="black"/>
                <a:schemeClr val="accent3">
                  <a:tint val="45000"/>
                  <a:satMod val="400000"/>
                </a:schemeClr>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1957026">
            <a:off x="8173409" y="3779878"/>
            <a:ext cx="928388" cy="1441384"/>
          </a:xfrm>
          <a:prstGeom prst="donut">
            <a:avLst>
              <a:gd name="adj" fmla="val 17926"/>
            </a:avLst>
          </a:prstGeom>
          <a:blipFill>
            <a:blip r:embed="rId3" cstate="print">
              <a:duotone>
                <a:prstClr val="black"/>
                <a:schemeClr val="accent3">
                  <a:tint val="45000"/>
                  <a:satMod val="400000"/>
                </a:schemeClr>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8429042">
            <a:off x="-4743" y="3916845"/>
            <a:ext cx="928388" cy="1441384"/>
          </a:xfrm>
          <a:prstGeom prst="donut">
            <a:avLst>
              <a:gd name="adj" fmla="val 17926"/>
            </a:avLst>
          </a:prstGeom>
          <a:blipFill dpi="0" rotWithShape="1">
            <a:blip r:embed="rId3" cstate="print">
              <a:duotone>
                <a:prstClr val="black"/>
                <a:schemeClr val="accent3">
                  <a:tint val="45000"/>
                  <a:satMod val="400000"/>
                </a:schemeClr>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8289580">
            <a:off x="8149086" y="-88465"/>
            <a:ext cx="928388" cy="1441384"/>
          </a:xfrm>
          <a:prstGeom prst="donut">
            <a:avLst>
              <a:gd name="adj" fmla="val 17926"/>
            </a:avLst>
          </a:prstGeom>
          <a:blipFill>
            <a:blip r:embed="rId3" cstate="print">
              <a:duotone>
                <a:prstClr val="black"/>
                <a:schemeClr val="accent3">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1957026">
            <a:off x="271269" y="134834"/>
            <a:ext cx="869191" cy="1260835"/>
          </a:xfrm>
          <a:prstGeom prst="donut">
            <a:avLst>
              <a:gd name="adj" fmla="val 17926"/>
            </a:avLst>
          </a:prstGeom>
          <a:blipFill dpi="0" rotWithShape="1">
            <a:blip r:embed="rId4" cstate="print">
              <a:duotone>
                <a:prstClr val="black"/>
                <a:schemeClr val="accent3">
                  <a:tint val="45000"/>
                  <a:satMod val="400000"/>
                </a:schemeClr>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8289580">
            <a:off x="7903505" y="152851"/>
            <a:ext cx="940026" cy="1260219"/>
          </a:xfrm>
          <a:prstGeom prst="donut">
            <a:avLst>
              <a:gd name="adj" fmla="val 17926"/>
            </a:avLst>
          </a:prstGeom>
          <a:blipFill>
            <a:blip r:embed="rId5" cstate="print">
              <a:duotone>
                <a:prstClr val="black"/>
                <a:schemeClr val="accent3">
                  <a:tint val="45000"/>
                  <a:satMod val="400000"/>
                </a:schemeClr>
              </a:duotone>
              <a:lum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8289580">
            <a:off x="256210" y="3726749"/>
            <a:ext cx="946037" cy="1344011"/>
          </a:xfrm>
          <a:prstGeom prst="donut">
            <a:avLst>
              <a:gd name="adj" fmla="val 17926"/>
            </a:avLst>
          </a:prstGeom>
          <a:blipFill dpi="0" rotWithShape="1">
            <a:blip r:embed="rId6" cstate="print">
              <a:duotone>
                <a:prstClr val="black"/>
                <a:schemeClr val="accent3">
                  <a:tint val="45000"/>
                  <a:satMod val="400000"/>
                </a:schemeClr>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13169441">
            <a:off x="7878577" y="3652072"/>
            <a:ext cx="946037" cy="1344011"/>
          </a:xfrm>
          <a:prstGeom prst="donut">
            <a:avLst>
              <a:gd name="adj" fmla="val 17433"/>
            </a:avLst>
          </a:prstGeom>
          <a:blipFill>
            <a:blip r:embed="rId6" cstate="print">
              <a:duotone>
                <a:prstClr val="black"/>
                <a:schemeClr val="accent3">
                  <a:tint val="45000"/>
                  <a:satMod val="400000"/>
                </a:schemeClr>
              </a:duotone>
              <a:lum contras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8289580">
            <a:off x="646727" y="3500704"/>
            <a:ext cx="891277" cy="1208907"/>
          </a:xfrm>
          <a:prstGeom prst="donut">
            <a:avLst>
              <a:gd name="adj" fmla="val 17926"/>
            </a:avLst>
          </a:prstGeom>
          <a:blipFill dpi="0" rotWithShape="1">
            <a:blip r:embed="rId7" cstate="print">
              <a:duotone>
                <a:prstClr val="black"/>
                <a:schemeClr val="accent3">
                  <a:tint val="45000"/>
                  <a:satMod val="400000"/>
                </a:schemeClr>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13058349">
            <a:off x="590067" y="421084"/>
            <a:ext cx="831078" cy="1137833"/>
          </a:xfrm>
          <a:prstGeom prst="donut">
            <a:avLst>
              <a:gd name="adj" fmla="val 17926"/>
            </a:avLst>
          </a:prstGeom>
          <a:blipFill dpi="0" rotWithShape="1">
            <a:blip r:embed="rId8" cstate="print">
              <a:duotone>
                <a:prstClr val="black"/>
                <a:schemeClr val="accent3">
                  <a:tint val="45000"/>
                  <a:satMod val="400000"/>
                </a:schemeClr>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8537766">
            <a:off x="7690686" y="492502"/>
            <a:ext cx="831078" cy="1137833"/>
          </a:xfrm>
          <a:prstGeom prst="donut">
            <a:avLst>
              <a:gd name="adj" fmla="val 17926"/>
            </a:avLst>
          </a:prstGeom>
          <a:blipFill>
            <a:blip r:embed="rId8" cstate="print">
              <a:duotone>
                <a:prstClr val="black"/>
                <a:schemeClr val="accent3">
                  <a:tint val="45000"/>
                  <a:satMod val="400000"/>
                </a:schemeClr>
              </a:duotone>
              <a:lum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13058349">
            <a:off x="7690465" y="3564369"/>
            <a:ext cx="831078" cy="1137833"/>
          </a:xfrm>
          <a:prstGeom prst="donut">
            <a:avLst>
              <a:gd name="adj" fmla="val 17926"/>
            </a:avLst>
          </a:prstGeom>
          <a:blipFill>
            <a:blip r:embed="rId8" cstate="print">
              <a:duotone>
                <a:prstClr val="black"/>
                <a:schemeClr val="accent3">
                  <a:tint val="45000"/>
                  <a:satMod val="400000"/>
                </a:schemeClr>
              </a:duotone>
              <a:lum contras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rot="13058349">
            <a:off x="954049" y="769173"/>
            <a:ext cx="752308" cy="1041410"/>
          </a:xfrm>
          <a:prstGeom prst="donut">
            <a:avLst>
              <a:gd name="adj" fmla="val 17926"/>
            </a:avLst>
          </a:prstGeom>
          <a:blipFill dpi="0" rotWithShape="1">
            <a:blip r:embed="rId9" cstate="print">
              <a:duotone>
                <a:prstClr val="black"/>
                <a:schemeClr val="accent3">
                  <a:tint val="45000"/>
                  <a:satMod val="400000"/>
                </a:schemeClr>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rot="13058349">
            <a:off x="7454906" y="3407475"/>
            <a:ext cx="752308" cy="1041410"/>
          </a:xfrm>
          <a:prstGeom prst="donut">
            <a:avLst>
              <a:gd name="adj" fmla="val 17926"/>
            </a:avLst>
          </a:prstGeom>
          <a:blipFill>
            <a:blip r:embed="rId9" cstate="print">
              <a:duotone>
                <a:prstClr val="black"/>
                <a:schemeClr val="accent3">
                  <a:tint val="45000"/>
                  <a:satMod val="400000"/>
                </a:schemeClr>
              </a:duotone>
              <a:lum contras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rot="8904339">
            <a:off x="1002830" y="3334581"/>
            <a:ext cx="752308" cy="1041410"/>
          </a:xfrm>
          <a:prstGeom prst="donut">
            <a:avLst>
              <a:gd name="adj" fmla="val 17926"/>
            </a:avLst>
          </a:prstGeom>
          <a:blipFill dpi="0" rotWithShape="1">
            <a:blip r:embed="rId9" cstate="print">
              <a:duotone>
                <a:prstClr val="black"/>
                <a:schemeClr val="accent3">
                  <a:tint val="45000"/>
                  <a:satMod val="400000"/>
                </a:schemeClr>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rot="8503386">
            <a:off x="7528339" y="763994"/>
            <a:ext cx="752308" cy="1041410"/>
          </a:xfrm>
          <a:prstGeom prst="donut">
            <a:avLst>
              <a:gd name="adj" fmla="val 17926"/>
            </a:avLst>
          </a:prstGeom>
          <a:blipFill>
            <a:blip r:embed="rId9" cstate="print">
              <a:duotone>
                <a:prstClr val="black"/>
                <a:schemeClr val="accent3">
                  <a:tint val="45000"/>
                  <a:satMod val="400000"/>
                </a:schemeClr>
              </a:duotone>
              <a:lum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rot="13058349">
            <a:off x="1221196" y="1041894"/>
            <a:ext cx="698743" cy="962227"/>
          </a:xfrm>
          <a:prstGeom prst="donut">
            <a:avLst>
              <a:gd name="adj" fmla="val 22860"/>
            </a:avLst>
          </a:prstGeom>
          <a:blipFill dpi="0" rotWithShape="1">
            <a:blip r:embed="rId10" cstate="print">
              <a:duotone>
                <a:prstClr val="black"/>
                <a:schemeClr val="accent3">
                  <a:tint val="45000"/>
                  <a:satMod val="400000"/>
                </a:schemeClr>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rot="8349474">
            <a:off x="7240659" y="1032620"/>
            <a:ext cx="698743" cy="962227"/>
          </a:xfrm>
          <a:prstGeom prst="donut">
            <a:avLst>
              <a:gd name="adj" fmla="val 22860"/>
            </a:avLst>
          </a:prstGeom>
          <a:blipFill>
            <a:blip r:embed="rId10" cstate="print">
              <a:duotone>
                <a:prstClr val="black"/>
                <a:schemeClr val="accent3">
                  <a:tint val="45000"/>
                  <a:satMod val="400000"/>
                </a:schemeClr>
              </a:duotone>
              <a:lum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rot="13058349">
            <a:off x="7221988" y="3256483"/>
            <a:ext cx="698743" cy="962227"/>
          </a:xfrm>
          <a:prstGeom prst="donut">
            <a:avLst>
              <a:gd name="adj" fmla="val 22860"/>
            </a:avLst>
          </a:prstGeom>
          <a:blipFill>
            <a:blip r:embed="rId10" cstate="print">
              <a:duotone>
                <a:prstClr val="black"/>
                <a:schemeClr val="accent3">
                  <a:tint val="45000"/>
                  <a:satMod val="400000"/>
                </a:schemeClr>
              </a:duotone>
              <a:lum contras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rot="8611609">
            <a:off x="1270242" y="3183217"/>
            <a:ext cx="698743" cy="962227"/>
          </a:xfrm>
          <a:prstGeom prst="donut">
            <a:avLst>
              <a:gd name="adj" fmla="val 22860"/>
            </a:avLst>
          </a:prstGeom>
          <a:blipFill dpi="0" rotWithShape="1">
            <a:blip r:embed="rId10" cstate="print">
              <a:duotone>
                <a:prstClr val="black"/>
                <a:schemeClr val="accent3">
                  <a:tint val="45000"/>
                  <a:satMod val="400000"/>
                </a:schemeClr>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rot="13058349">
            <a:off x="1548791" y="1328108"/>
            <a:ext cx="663081" cy="853149"/>
          </a:xfrm>
          <a:prstGeom prst="donut">
            <a:avLst>
              <a:gd name="adj" fmla="val 22860"/>
            </a:avLst>
          </a:prstGeom>
          <a:blipFill dpi="0" rotWithShape="1">
            <a:blip r:embed="rId11" cstate="print">
              <a:duotone>
                <a:prstClr val="black"/>
                <a:schemeClr val="accent3">
                  <a:tint val="45000"/>
                  <a:satMod val="400000"/>
                </a:schemeClr>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rot="13058349">
            <a:off x="7049516" y="3185508"/>
            <a:ext cx="663081" cy="853149"/>
          </a:xfrm>
          <a:prstGeom prst="donut">
            <a:avLst>
              <a:gd name="adj" fmla="val 22860"/>
            </a:avLst>
          </a:prstGeom>
          <a:blipFill>
            <a:blip r:embed="rId11" cstate="print">
              <a:duotone>
                <a:prstClr val="black"/>
                <a:schemeClr val="accent3">
                  <a:tint val="45000"/>
                  <a:satMod val="400000"/>
                </a:schemeClr>
              </a:duotone>
              <a:lum contras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rot="8728262">
            <a:off x="1540677" y="3041721"/>
            <a:ext cx="663081" cy="853149"/>
          </a:xfrm>
          <a:prstGeom prst="donut">
            <a:avLst>
              <a:gd name="adj" fmla="val 22860"/>
            </a:avLst>
          </a:prstGeom>
          <a:blipFill dpi="0" rotWithShape="1">
            <a:blip r:embed="rId11" cstate="print">
              <a:duotone>
                <a:prstClr val="black"/>
                <a:schemeClr val="accent3">
                  <a:tint val="45000"/>
                  <a:satMod val="400000"/>
                </a:schemeClr>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rot="8447054">
            <a:off x="7053042" y="1327960"/>
            <a:ext cx="663081" cy="853149"/>
          </a:xfrm>
          <a:prstGeom prst="donut">
            <a:avLst>
              <a:gd name="adj" fmla="val 22860"/>
            </a:avLst>
          </a:prstGeom>
          <a:blipFill>
            <a:blip r:embed="rId11" cstate="print">
              <a:duotone>
                <a:prstClr val="black"/>
                <a:schemeClr val="accent3">
                  <a:tint val="45000"/>
                  <a:satMod val="400000"/>
                </a:schemeClr>
              </a:duotone>
              <a:lum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rot="13058349">
            <a:off x="1795987" y="1575651"/>
            <a:ext cx="557346" cy="727259"/>
          </a:xfrm>
          <a:prstGeom prst="donut">
            <a:avLst>
              <a:gd name="adj" fmla="val 22860"/>
            </a:avLst>
          </a:prstGeom>
          <a:blipFill dpi="0" rotWithShape="1">
            <a:blip r:embed="rId12" cstate="print">
              <a:duotone>
                <a:prstClr val="black"/>
                <a:schemeClr val="accent3">
                  <a:tint val="45000"/>
                  <a:satMod val="400000"/>
                </a:schemeClr>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rot="13058349">
            <a:off x="6867925" y="3094393"/>
            <a:ext cx="560310" cy="740675"/>
          </a:xfrm>
          <a:prstGeom prst="donut">
            <a:avLst>
              <a:gd name="adj" fmla="val 29458"/>
            </a:avLst>
          </a:prstGeom>
          <a:blipFill>
            <a:blip r:embed="rId13" cstate="print">
              <a:duotone>
                <a:prstClr val="black"/>
                <a:schemeClr val="accent3">
                  <a:tint val="45000"/>
                  <a:satMod val="400000"/>
                </a:schemeClr>
              </a:duotone>
              <a:lum contras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rot="8821388">
            <a:off x="1868614" y="2937418"/>
            <a:ext cx="505573" cy="716004"/>
          </a:xfrm>
          <a:prstGeom prst="donut">
            <a:avLst>
              <a:gd name="adj" fmla="val 29458"/>
            </a:avLst>
          </a:prstGeom>
          <a:blipFill dpi="0" rotWithShape="1">
            <a:blip r:embed="rId13" cstate="print">
              <a:duotone>
                <a:prstClr val="black"/>
                <a:schemeClr val="accent3">
                  <a:tint val="45000"/>
                  <a:satMod val="400000"/>
                </a:schemeClr>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rot="8662695">
            <a:off x="6870385" y="1633291"/>
            <a:ext cx="569316" cy="716004"/>
          </a:xfrm>
          <a:prstGeom prst="donut">
            <a:avLst>
              <a:gd name="adj" fmla="val 29458"/>
            </a:avLst>
          </a:prstGeom>
          <a:blipFill>
            <a:blip r:embed="rId14" cstate="print">
              <a:duotone>
                <a:prstClr val="black"/>
                <a:schemeClr val="accent3">
                  <a:tint val="45000"/>
                  <a:satMod val="400000"/>
                </a:schemeClr>
              </a:duotone>
              <a:lum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rot="13058349">
            <a:off x="6688437" y="2944731"/>
            <a:ext cx="505573" cy="645275"/>
          </a:xfrm>
          <a:prstGeom prst="donut">
            <a:avLst>
              <a:gd name="adj" fmla="val 29458"/>
            </a:avLst>
          </a:prstGeom>
          <a:blipFill>
            <a:blip r:embed="rId15" cstate="print">
              <a:duotone>
                <a:prstClr val="black"/>
                <a:schemeClr val="accent3">
                  <a:tint val="45000"/>
                  <a:satMod val="400000"/>
                </a:schemeClr>
              </a:duotone>
              <a:lum contras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rot="13058349">
            <a:off x="2001775" y="1801712"/>
            <a:ext cx="505573" cy="645275"/>
          </a:xfrm>
          <a:prstGeom prst="donut">
            <a:avLst>
              <a:gd name="adj" fmla="val 29458"/>
            </a:avLst>
          </a:prstGeom>
          <a:blipFill dpi="0" rotWithShape="1">
            <a:blip r:embed="rId15" cstate="print">
              <a:duotone>
                <a:prstClr val="black"/>
                <a:schemeClr val="accent3">
                  <a:tint val="45000"/>
                  <a:satMod val="400000"/>
                </a:schemeClr>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rot="8691117">
            <a:off x="6711913" y="1801187"/>
            <a:ext cx="505573" cy="645275"/>
          </a:xfrm>
          <a:prstGeom prst="donut">
            <a:avLst>
              <a:gd name="adj" fmla="val 29458"/>
            </a:avLst>
          </a:prstGeom>
          <a:blipFill>
            <a:blip r:embed="rId15" cstate="print">
              <a:duotone>
                <a:prstClr val="black"/>
                <a:schemeClr val="accent3">
                  <a:tint val="45000"/>
                  <a:satMod val="400000"/>
                </a:schemeClr>
              </a:duotone>
              <a:lum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rot="8992294">
            <a:off x="2056587" y="2797926"/>
            <a:ext cx="505573" cy="645275"/>
          </a:xfrm>
          <a:prstGeom prst="donut">
            <a:avLst>
              <a:gd name="adj" fmla="val 29458"/>
            </a:avLst>
          </a:prstGeom>
          <a:blipFill dpi="0" rotWithShape="1">
            <a:blip r:embed="rId15" cstate="print">
              <a:duotone>
                <a:prstClr val="black"/>
                <a:schemeClr val="accent3">
                  <a:tint val="45000"/>
                  <a:satMod val="400000"/>
                </a:schemeClr>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rot="13058349">
            <a:off x="6502369" y="2801856"/>
            <a:ext cx="505573" cy="645275"/>
          </a:xfrm>
          <a:prstGeom prst="donut">
            <a:avLst>
              <a:gd name="adj" fmla="val 29458"/>
            </a:avLst>
          </a:prstGeom>
          <a:blipFill>
            <a:blip r:embed="rId15" cstate="print">
              <a:duotone>
                <a:prstClr val="black"/>
                <a:schemeClr val="accent3">
                  <a:tint val="45000"/>
                  <a:satMod val="400000"/>
                </a:schemeClr>
              </a:duotone>
              <a:lum contras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Anillo"/>
          <p:cNvSpPr/>
          <p:nvPr/>
        </p:nvSpPr>
        <p:spPr>
          <a:xfrm rot="13058349">
            <a:off x="2216088" y="1944587"/>
            <a:ext cx="505573" cy="645275"/>
          </a:xfrm>
          <a:prstGeom prst="donut">
            <a:avLst>
              <a:gd name="adj" fmla="val 29458"/>
            </a:avLst>
          </a:prstGeom>
          <a:blipFill dpi="0" rotWithShape="1">
            <a:blip r:embed="rId15" cstate="print">
              <a:duotone>
                <a:prstClr val="black"/>
                <a:schemeClr val="accent3">
                  <a:tint val="45000"/>
                  <a:satMod val="400000"/>
                </a:schemeClr>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Anillo"/>
          <p:cNvSpPr/>
          <p:nvPr/>
        </p:nvSpPr>
        <p:spPr>
          <a:xfrm rot="8350573">
            <a:off x="2264311" y="2654600"/>
            <a:ext cx="454373" cy="539892"/>
          </a:xfrm>
          <a:prstGeom prst="donut">
            <a:avLst>
              <a:gd name="adj" fmla="val 29458"/>
            </a:avLst>
          </a:prstGeom>
          <a:blipFill dpi="0" rotWithShape="1">
            <a:blip r:embed="rId16" cstate="print">
              <a:duotone>
                <a:prstClr val="black"/>
                <a:schemeClr val="accent3">
                  <a:tint val="45000"/>
                  <a:satMod val="400000"/>
                </a:schemeClr>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Anillo"/>
          <p:cNvSpPr/>
          <p:nvPr/>
        </p:nvSpPr>
        <p:spPr>
          <a:xfrm rot="8350573">
            <a:off x="6550592" y="2011651"/>
            <a:ext cx="454373" cy="539892"/>
          </a:xfrm>
          <a:prstGeom prst="donut">
            <a:avLst>
              <a:gd name="adj" fmla="val 29458"/>
            </a:avLst>
          </a:prstGeom>
          <a:blipFill>
            <a:blip r:embed="rId16" cstate="print">
              <a:duotone>
                <a:prstClr val="black"/>
                <a:schemeClr val="accent3">
                  <a:tint val="45000"/>
                  <a:satMod val="400000"/>
                </a:schemeClr>
              </a:duotone>
              <a:lum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Anillo"/>
          <p:cNvSpPr/>
          <p:nvPr/>
        </p:nvSpPr>
        <p:spPr>
          <a:xfrm rot="8350573">
            <a:off x="2478625" y="2440287"/>
            <a:ext cx="454373" cy="539892"/>
          </a:xfrm>
          <a:prstGeom prst="donut">
            <a:avLst>
              <a:gd name="adj" fmla="val 29458"/>
            </a:avLst>
          </a:prstGeom>
          <a:blipFill dpi="0" rotWithShape="1">
            <a:blip r:embed="rId16" cstate="print">
              <a:duotone>
                <a:prstClr val="black"/>
                <a:schemeClr val="accent3">
                  <a:tint val="45000"/>
                  <a:satMod val="400000"/>
                </a:schemeClr>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Anillo"/>
          <p:cNvSpPr/>
          <p:nvPr/>
        </p:nvSpPr>
        <p:spPr>
          <a:xfrm rot="8350573">
            <a:off x="6336278" y="2154527"/>
            <a:ext cx="454373" cy="539892"/>
          </a:xfrm>
          <a:prstGeom prst="donut">
            <a:avLst>
              <a:gd name="adj" fmla="val 29458"/>
            </a:avLst>
          </a:prstGeom>
          <a:blipFill>
            <a:blip r:embed="rId16" cstate="print">
              <a:duotone>
                <a:prstClr val="black"/>
                <a:schemeClr val="accent3">
                  <a:tint val="45000"/>
                  <a:satMod val="400000"/>
                </a:schemeClr>
              </a:duotone>
              <a:lum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Anillo"/>
          <p:cNvSpPr/>
          <p:nvPr/>
        </p:nvSpPr>
        <p:spPr>
          <a:xfrm rot="13490085">
            <a:off x="2410235" y="2153344"/>
            <a:ext cx="454373" cy="539892"/>
          </a:xfrm>
          <a:prstGeom prst="donut">
            <a:avLst>
              <a:gd name="adj" fmla="val 29458"/>
            </a:avLst>
          </a:prstGeom>
          <a:blipFill dpi="0" rotWithShape="1">
            <a:blip r:embed="rId16" cstate="print">
              <a:duotone>
                <a:prstClr val="black"/>
                <a:schemeClr val="accent3">
                  <a:tint val="45000"/>
                  <a:satMod val="400000"/>
                </a:schemeClr>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Anillo"/>
          <p:cNvSpPr/>
          <p:nvPr/>
        </p:nvSpPr>
        <p:spPr>
          <a:xfrm rot="12616887">
            <a:off x="6320663" y="2720794"/>
            <a:ext cx="454373" cy="541737"/>
          </a:xfrm>
          <a:prstGeom prst="donut">
            <a:avLst>
              <a:gd name="adj" fmla="val 29458"/>
            </a:avLst>
          </a:prstGeom>
          <a:blipFill>
            <a:blip r:embed="rId16" cstate="print">
              <a:duotone>
                <a:prstClr val="black"/>
                <a:schemeClr val="accent3">
                  <a:tint val="45000"/>
                  <a:satMod val="400000"/>
                </a:schemeClr>
              </a:duotone>
              <a:lum contras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CuadroTexto"/>
          <p:cNvSpPr txBox="1"/>
          <p:nvPr/>
        </p:nvSpPr>
        <p:spPr>
          <a:xfrm>
            <a:off x="3286116" y="500048"/>
            <a:ext cx="3408305" cy="584775"/>
          </a:xfrm>
          <a:prstGeom prst="rect">
            <a:avLst/>
          </a:prstGeom>
          <a:noFill/>
        </p:spPr>
        <p:txBody>
          <a:bodyPr wrap="none" rtlCol="0">
            <a:spAutoFit/>
          </a:bodyPr>
          <a:lstStyle/>
          <a:p>
            <a:r>
              <a:rPr lang="es-ES" sz="32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No dejes de volar</a:t>
            </a:r>
            <a:endParaRPr lang="es-ES" sz="32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endParaRPr>
          </a:p>
        </p:txBody>
      </p:sp>
      <p:sp>
        <p:nvSpPr>
          <p:cNvPr id="47" name="46 Rectángulo"/>
          <p:cNvSpPr/>
          <p:nvPr/>
        </p:nvSpPr>
        <p:spPr>
          <a:xfrm>
            <a:off x="-214346" y="0"/>
            <a:ext cx="9715568" cy="5429270"/>
          </a:xfrm>
          <a:prstGeom prst="rect">
            <a:avLst/>
          </a:prstGeom>
          <a:blipFill>
            <a:blip r:embed="rId17">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7"/>
                                        </p:tgtEl>
                                        <p:attrNameLst>
                                          <p:attrName>style.opacity</p:attrName>
                                        </p:attrNameLst>
                                      </p:cBhvr>
                                      <p:to>
                                        <p:strVal val="0"/>
                                      </p:to>
                                    </p:set>
                                    <p:animEffect filter="image" prLst="opacity: 0">
                                      <p:cBhvr rctx="IE">
                                        <p:cTn id="7" dur="indefinite"/>
                                        <p:tgtEl>
                                          <p:spTgt spid="4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5000" fill="hold"/>
                                        <p:tgtEl>
                                          <p:spTgt spid="6"/>
                                        </p:tgtEl>
                                        <p:attrNameLst>
                                          <p:attrName>ppt_x</p:attrName>
                                        </p:attrNameLst>
                                      </p:cBhvr>
                                      <p:tavLst>
                                        <p:tav tm="0">
                                          <p:val>
                                            <p:strVal val="1+#ppt_w/2"/>
                                          </p:val>
                                        </p:tav>
                                        <p:tav tm="100000">
                                          <p:val>
                                            <p:strVal val="#ppt_x"/>
                                          </p:val>
                                        </p:tav>
                                      </p:tavLst>
                                    </p:anim>
                                    <p:anim calcmode="lin" valueType="num">
                                      <p:cBhvr additive="base">
                                        <p:cTn id="11" dur="5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0" fill="hold"/>
                                        <p:tgtEl>
                                          <p:spTgt spid="10"/>
                                        </p:tgtEl>
                                        <p:attrNameLst>
                                          <p:attrName>ppt_x</p:attrName>
                                        </p:attrNameLst>
                                      </p:cBhvr>
                                      <p:tavLst>
                                        <p:tav tm="0">
                                          <p:val>
                                            <p:strVal val="1+#ppt_w/2"/>
                                          </p:val>
                                        </p:tav>
                                        <p:tav tm="100000">
                                          <p:val>
                                            <p:strVal val="#ppt_x"/>
                                          </p:val>
                                        </p:tav>
                                      </p:tavLst>
                                    </p:anim>
                                    <p:anim calcmode="lin" valueType="num">
                                      <p:cBhvr additive="base">
                                        <p:cTn id="15" dur="5000" fill="hold"/>
                                        <p:tgtEl>
                                          <p:spTgt spid="10"/>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5000" fill="hold"/>
                                        <p:tgtEl>
                                          <p:spTgt spid="15"/>
                                        </p:tgtEl>
                                        <p:attrNameLst>
                                          <p:attrName>ppt_x</p:attrName>
                                        </p:attrNameLst>
                                      </p:cBhvr>
                                      <p:tavLst>
                                        <p:tav tm="0">
                                          <p:val>
                                            <p:strVal val="1+#ppt_w/2"/>
                                          </p:val>
                                        </p:tav>
                                        <p:tav tm="100000">
                                          <p:val>
                                            <p:strVal val="#ppt_x"/>
                                          </p:val>
                                        </p:tav>
                                      </p:tavLst>
                                    </p:anim>
                                    <p:anim calcmode="lin" valueType="num">
                                      <p:cBhvr additive="base">
                                        <p:cTn id="19" dur="5000" fill="hold"/>
                                        <p:tgtEl>
                                          <p:spTgt spid="15"/>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5000" fill="hold"/>
                                        <p:tgtEl>
                                          <p:spTgt spid="18"/>
                                        </p:tgtEl>
                                        <p:attrNameLst>
                                          <p:attrName>ppt_x</p:attrName>
                                        </p:attrNameLst>
                                      </p:cBhvr>
                                      <p:tavLst>
                                        <p:tav tm="0">
                                          <p:val>
                                            <p:strVal val="1+#ppt_w/2"/>
                                          </p:val>
                                        </p:tav>
                                        <p:tav tm="100000">
                                          <p:val>
                                            <p:strVal val="#ppt_x"/>
                                          </p:val>
                                        </p:tav>
                                      </p:tavLst>
                                    </p:anim>
                                    <p:anim calcmode="lin" valueType="num">
                                      <p:cBhvr additive="base">
                                        <p:cTn id="23" dur="5000" fill="hold"/>
                                        <p:tgtEl>
                                          <p:spTgt spid="18"/>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additive="base">
                                        <p:cTn id="26" dur="5000" fill="hold"/>
                                        <p:tgtEl>
                                          <p:spTgt spid="22"/>
                                        </p:tgtEl>
                                        <p:attrNameLst>
                                          <p:attrName>ppt_x</p:attrName>
                                        </p:attrNameLst>
                                      </p:cBhvr>
                                      <p:tavLst>
                                        <p:tav tm="0">
                                          <p:val>
                                            <p:strVal val="1+#ppt_w/2"/>
                                          </p:val>
                                        </p:tav>
                                        <p:tav tm="100000">
                                          <p:val>
                                            <p:strVal val="#ppt_x"/>
                                          </p:val>
                                        </p:tav>
                                      </p:tavLst>
                                    </p:anim>
                                    <p:anim calcmode="lin" valueType="num">
                                      <p:cBhvr additive="base">
                                        <p:cTn id="27" dur="5000" fill="hold"/>
                                        <p:tgtEl>
                                          <p:spTgt spid="22"/>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26"/>
                                        </p:tgtEl>
                                        <p:attrNameLst>
                                          <p:attrName>style.visibility</p:attrName>
                                        </p:attrNameLst>
                                      </p:cBhvr>
                                      <p:to>
                                        <p:strVal val="visible"/>
                                      </p:to>
                                    </p:set>
                                    <p:anim calcmode="lin" valueType="num">
                                      <p:cBhvr additive="base">
                                        <p:cTn id="30" dur="5000" fill="hold"/>
                                        <p:tgtEl>
                                          <p:spTgt spid="26"/>
                                        </p:tgtEl>
                                        <p:attrNameLst>
                                          <p:attrName>ppt_x</p:attrName>
                                        </p:attrNameLst>
                                      </p:cBhvr>
                                      <p:tavLst>
                                        <p:tav tm="0">
                                          <p:val>
                                            <p:strVal val="1+#ppt_w/2"/>
                                          </p:val>
                                        </p:tav>
                                        <p:tav tm="100000">
                                          <p:val>
                                            <p:strVal val="#ppt_x"/>
                                          </p:val>
                                        </p:tav>
                                      </p:tavLst>
                                    </p:anim>
                                    <p:anim calcmode="lin" valueType="num">
                                      <p:cBhvr additive="base">
                                        <p:cTn id="31" dur="5000" fill="hold"/>
                                        <p:tgtEl>
                                          <p:spTgt spid="26"/>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30"/>
                                        </p:tgtEl>
                                        <p:attrNameLst>
                                          <p:attrName>style.visibility</p:attrName>
                                        </p:attrNameLst>
                                      </p:cBhvr>
                                      <p:to>
                                        <p:strVal val="visible"/>
                                      </p:to>
                                    </p:set>
                                    <p:anim calcmode="lin" valueType="num">
                                      <p:cBhvr additive="base">
                                        <p:cTn id="34" dur="5000" fill="hold"/>
                                        <p:tgtEl>
                                          <p:spTgt spid="30"/>
                                        </p:tgtEl>
                                        <p:attrNameLst>
                                          <p:attrName>ppt_x</p:attrName>
                                        </p:attrNameLst>
                                      </p:cBhvr>
                                      <p:tavLst>
                                        <p:tav tm="0">
                                          <p:val>
                                            <p:strVal val="1+#ppt_w/2"/>
                                          </p:val>
                                        </p:tav>
                                        <p:tav tm="100000">
                                          <p:val>
                                            <p:strVal val="#ppt_x"/>
                                          </p:val>
                                        </p:tav>
                                      </p:tavLst>
                                    </p:anim>
                                    <p:anim calcmode="lin" valueType="num">
                                      <p:cBhvr additive="base">
                                        <p:cTn id="35" dur="5000" fill="hold"/>
                                        <p:tgtEl>
                                          <p:spTgt spid="30"/>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35"/>
                                        </p:tgtEl>
                                        <p:attrNameLst>
                                          <p:attrName>style.visibility</p:attrName>
                                        </p:attrNameLst>
                                      </p:cBhvr>
                                      <p:to>
                                        <p:strVal val="visible"/>
                                      </p:to>
                                    </p:set>
                                    <p:anim calcmode="lin" valueType="num">
                                      <p:cBhvr additive="base">
                                        <p:cTn id="38" dur="5000" fill="hold"/>
                                        <p:tgtEl>
                                          <p:spTgt spid="35"/>
                                        </p:tgtEl>
                                        <p:attrNameLst>
                                          <p:attrName>ppt_x</p:attrName>
                                        </p:attrNameLst>
                                      </p:cBhvr>
                                      <p:tavLst>
                                        <p:tav tm="0">
                                          <p:val>
                                            <p:strVal val="1+#ppt_w/2"/>
                                          </p:val>
                                        </p:tav>
                                        <p:tav tm="100000">
                                          <p:val>
                                            <p:strVal val="#ppt_x"/>
                                          </p:val>
                                        </p:tav>
                                      </p:tavLst>
                                    </p:anim>
                                    <p:anim calcmode="lin" valueType="num">
                                      <p:cBhvr additive="base">
                                        <p:cTn id="39" dur="5000" fill="hold"/>
                                        <p:tgtEl>
                                          <p:spTgt spid="35"/>
                                        </p:tgtEl>
                                        <p:attrNameLst>
                                          <p:attrName>ppt_y</p:attrName>
                                        </p:attrNameLst>
                                      </p:cBhvr>
                                      <p:tavLst>
                                        <p:tav tm="0">
                                          <p:val>
                                            <p:strVal val="1+#ppt_h/2"/>
                                          </p:val>
                                        </p:tav>
                                        <p:tav tm="100000">
                                          <p:val>
                                            <p:strVal val="#ppt_y"/>
                                          </p:val>
                                        </p:tav>
                                      </p:tavLst>
                                    </p:anim>
                                  </p:childTnLst>
                                </p:cTn>
                              </p:par>
                              <p:par>
                                <p:cTn id="40" presetID="2" presetClass="entr" presetSubtype="6" fill="hold" nodeType="withEffect">
                                  <p:stCondLst>
                                    <p:cond delay="0"/>
                                  </p:stCondLst>
                                  <p:childTnLst>
                                    <p:set>
                                      <p:cBhvr>
                                        <p:cTn id="41" dur="1" fill="hold">
                                          <p:stCondLst>
                                            <p:cond delay="0"/>
                                          </p:stCondLst>
                                        </p:cTn>
                                        <p:tgtEl>
                                          <p:spTgt spid="39"/>
                                        </p:tgtEl>
                                        <p:attrNameLst>
                                          <p:attrName>style.visibility</p:attrName>
                                        </p:attrNameLst>
                                      </p:cBhvr>
                                      <p:to>
                                        <p:strVal val="visible"/>
                                      </p:to>
                                    </p:set>
                                    <p:anim calcmode="lin" valueType="num">
                                      <p:cBhvr additive="base">
                                        <p:cTn id="42" dur="5000" fill="hold"/>
                                        <p:tgtEl>
                                          <p:spTgt spid="39"/>
                                        </p:tgtEl>
                                        <p:attrNameLst>
                                          <p:attrName>ppt_x</p:attrName>
                                        </p:attrNameLst>
                                      </p:cBhvr>
                                      <p:tavLst>
                                        <p:tav tm="0">
                                          <p:val>
                                            <p:strVal val="1+#ppt_w/2"/>
                                          </p:val>
                                        </p:tav>
                                        <p:tav tm="100000">
                                          <p:val>
                                            <p:strVal val="#ppt_x"/>
                                          </p:val>
                                        </p:tav>
                                      </p:tavLst>
                                    </p:anim>
                                    <p:anim calcmode="lin" valueType="num">
                                      <p:cBhvr additive="base">
                                        <p:cTn id="43" dur="5000" fill="hold"/>
                                        <p:tgtEl>
                                          <p:spTgt spid="39"/>
                                        </p:tgtEl>
                                        <p:attrNameLst>
                                          <p:attrName>ppt_y</p:attrName>
                                        </p:attrNameLst>
                                      </p:cBhvr>
                                      <p:tavLst>
                                        <p:tav tm="0">
                                          <p:val>
                                            <p:strVal val="1+#ppt_h/2"/>
                                          </p:val>
                                        </p:tav>
                                        <p:tav tm="100000">
                                          <p:val>
                                            <p:strVal val="#ppt_y"/>
                                          </p:val>
                                        </p:tav>
                                      </p:tavLst>
                                    </p:anim>
                                  </p:childTnLst>
                                </p:cTn>
                              </p:par>
                              <p:par>
                                <p:cTn id="44" presetID="2" presetClass="entr" presetSubtype="6" fill="hold" nodeType="withEffect">
                                  <p:stCondLst>
                                    <p:cond delay="0"/>
                                  </p:stCondLst>
                                  <p:childTnLst>
                                    <p:set>
                                      <p:cBhvr>
                                        <p:cTn id="45" dur="1" fill="hold">
                                          <p:stCondLst>
                                            <p:cond delay="0"/>
                                          </p:stCondLst>
                                        </p:cTn>
                                        <p:tgtEl>
                                          <p:spTgt spid="44"/>
                                        </p:tgtEl>
                                        <p:attrNameLst>
                                          <p:attrName>style.visibility</p:attrName>
                                        </p:attrNameLst>
                                      </p:cBhvr>
                                      <p:to>
                                        <p:strVal val="visible"/>
                                      </p:to>
                                    </p:set>
                                    <p:anim calcmode="lin" valueType="num">
                                      <p:cBhvr additive="base">
                                        <p:cTn id="46" dur="5000" fill="hold"/>
                                        <p:tgtEl>
                                          <p:spTgt spid="44"/>
                                        </p:tgtEl>
                                        <p:attrNameLst>
                                          <p:attrName>ppt_x</p:attrName>
                                        </p:attrNameLst>
                                      </p:cBhvr>
                                      <p:tavLst>
                                        <p:tav tm="0">
                                          <p:val>
                                            <p:strVal val="1+#ppt_w/2"/>
                                          </p:val>
                                        </p:tav>
                                        <p:tav tm="100000">
                                          <p:val>
                                            <p:strVal val="#ppt_x"/>
                                          </p:val>
                                        </p:tav>
                                      </p:tavLst>
                                    </p:anim>
                                    <p:anim calcmode="lin" valueType="num">
                                      <p:cBhvr additive="base">
                                        <p:cTn id="47" dur="5000" fill="hold"/>
                                        <p:tgtEl>
                                          <p:spTgt spid="44"/>
                                        </p:tgtEl>
                                        <p:attrNameLst>
                                          <p:attrName>ppt_y</p:attrName>
                                        </p:attrNameLst>
                                      </p:cBhvr>
                                      <p:tavLst>
                                        <p:tav tm="0">
                                          <p:val>
                                            <p:strVal val="1+#ppt_h/2"/>
                                          </p:val>
                                        </p:tav>
                                        <p:tav tm="100000">
                                          <p:val>
                                            <p:strVal val="#ppt_y"/>
                                          </p:val>
                                        </p:tav>
                                      </p:tavLst>
                                    </p:anim>
                                  </p:childTnLst>
                                </p:cTn>
                              </p:par>
                              <p:par>
                                <p:cTn id="48" presetID="2" presetClass="entr" presetSubtype="9"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5000" fill="hold"/>
                                        <p:tgtEl>
                                          <p:spTgt spid="7"/>
                                        </p:tgtEl>
                                        <p:attrNameLst>
                                          <p:attrName>ppt_x</p:attrName>
                                        </p:attrNameLst>
                                      </p:cBhvr>
                                      <p:tavLst>
                                        <p:tav tm="0">
                                          <p:val>
                                            <p:strVal val="0-#ppt_w/2"/>
                                          </p:val>
                                        </p:tav>
                                        <p:tav tm="100000">
                                          <p:val>
                                            <p:strVal val="#ppt_x"/>
                                          </p:val>
                                        </p:tav>
                                      </p:tavLst>
                                    </p:anim>
                                    <p:anim calcmode="lin" valueType="num">
                                      <p:cBhvr additive="base">
                                        <p:cTn id="51" dur="5000" fill="hold"/>
                                        <p:tgtEl>
                                          <p:spTgt spid="7"/>
                                        </p:tgtEl>
                                        <p:attrNameLst>
                                          <p:attrName>ppt_y</p:attrName>
                                        </p:attrNameLst>
                                      </p:cBhvr>
                                      <p:tavLst>
                                        <p:tav tm="0">
                                          <p:val>
                                            <p:strVal val="0-#ppt_h/2"/>
                                          </p:val>
                                        </p:tav>
                                        <p:tav tm="100000">
                                          <p:val>
                                            <p:strVal val="#ppt_y"/>
                                          </p:val>
                                        </p:tav>
                                      </p:tavLst>
                                    </p:anim>
                                  </p:childTnLst>
                                </p:cTn>
                              </p:par>
                              <p:par>
                                <p:cTn id="52" presetID="2" presetClass="entr" presetSubtype="9" fill="hold"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5000" fill="hold"/>
                                        <p:tgtEl>
                                          <p:spTgt spid="13"/>
                                        </p:tgtEl>
                                        <p:attrNameLst>
                                          <p:attrName>ppt_x</p:attrName>
                                        </p:attrNameLst>
                                      </p:cBhvr>
                                      <p:tavLst>
                                        <p:tav tm="0">
                                          <p:val>
                                            <p:strVal val="0-#ppt_w/2"/>
                                          </p:val>
                                        </p:tav>
                                        <p:tav tm="100000">
                                          <p:val>
                                            <p:strVal val="#ppt_x"/>
                                          </p:val>
                                        </p:tav>
                                      </p:tavLst>
                                    </p:anim>
                                    <p:anim calcmode="lin" valueType="num">
                                      <p:cBhvr additive="base">
                                        <p:cTn id="55" dur="5000" fill="hold"/>
                                        <p:tgtEl>
                                          <p:spTgt spid="13"/>
                                        </p:tgtEl>
                                        <p:attrNameLst>
                                          <p:attrName>ppt_y</p:attrName>
                                        </p:attrNameLst>
                                      </p:cBhvr>
                                      <p:tavLst>
                                        <p:tav tm="0">
                                          <p:val>
                                            <p:strVal val="0-#ppt_h/2"/>
                                          </p:val>
                                        </p:tav>
                                        <p:tav tm="100000">
                                          <p:val>
                                            <p:strVal val="#ppt_y"/>
                                          </p:val>
                                        </p:tav>
                                      </p:tavLst>
                                    </p:anim>
                                  </p:childTnLst>
                                </p:cTn>
                              </p:par>
                              <p:par>
                                <p:cTn id="56" presetID="2" presetClass="entr" presetSubtype="9"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0-#ppt_w/2"/>
                                          </p:val>
                                        </p:tav>
                                        <p:tav tm="100000">
                                          <p:val>
                                            <p:strVal val="#ppt_x"/>
                                          </p:val>
                                        </p:tav>
                                      </p:tavLst>
                                    </p:anim>
                                    <p:anim calcmode="lin" valueType="num">
                                      <p:cBhvr additive="base">
                                        <p:cTn id="59" dur="5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9" fill="hold"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5000" fill="hold"/>
                                        <p:tgtEl>
                                          <p:spTgt spid="19"/>
                                        </p:tgtEl>
                                        <p:attrNameLst>
                                          <p:attrName>ppt_x</p:attrName>
                                        </p:attrNameLst>
                                      </p:cBhvr>
                                      <p:tavLst>
                                        <p:tav tm="0">
                                          <p:val>
                                            <p:strVal val="0-#ppt_w/2"/>
                                          </p:val>
                                        </p:tav>
                                        <p:tav tm="100000">
                                          <p:val>
                                            <p:strVal val="#ppt_x"/>
                                          </p:val>
                                        </p:tav>
                                      </p:tavLst>
                                    </p:anim>
                                    <p:anim calcmode="lin" valueType="num">
                                      <p:cBhvr additive="base">
                                        <p:cTn id="63" dur="5000" fill="hold"/>
                                        <p:tgtEl>
                                          <p:spTgt spid="19"/>
                                        </p:tgtEl>
                                        <p:attrNameLst>
                                          <p:attrName>ppt_y</p:attrName>
                                        </p:attrNameLst>
                                      </p:cBhvr>
                                      <p:tavLst>
                                        <p:tav tm="0">
                                          <p:val>
                                            <p:strVal val="0-#ppt_h/2"/>
                                          </p:val>
                                        </p:tav>
                                        <p:tav tm="100000">
                                          <p:val>
                                            <p:strVal val="#ppt_y"/>
                                          </p:val>
                                        </p:tav>
                                      </p:tavLst>
                                    </p:anim>
                                  </p:childTnLst>
                                </p:cTn>
                              </p:par>
                              <p:par>
                                <p:cTn id="64" presetID="2" presetClass="entr" presetSubtype="9" fill="hold" nodeType="withEffect">
                                  <p:stCondLst>
                                    <p:cond delay="0"/>
                                  </p:stCondLst>
                                  <p:childTnLst>
                                    <p:set>
                                      <p:cBhvr>
                                        <p:cTn id="65" dur="1" fill="hold">
                                          <p:stCondLst>
                                            <p:cond delay="0"/>
                                          </p:stCondLst>
                                        </p:cTn>
                                        <p:tgtEl>
                                          <p:spTgt spid="24"/>
                                        </p:tgtEl>
                                        <p:attrNameLst>
                                          <p:attrName>style.visibility</p:attrName>
                                        </p:attrNameLst>
                                      </p:cBhvr>
                                      <p:to>
                                        <p:strVal val="visible"/>
                                      </p:to>
                                    </p:set>
                                    <p:anim calcmode="lin" valueType="num">
                                      <p:cBhvr additive="base">
                                        <p:cTn id="66" dur="5000" fill="hold"/>
                                        <p:tgtEl>
                                          <p:spTgt spid="24"/>
                                        </p:tgtEl>
                                        <p:attrNameLst>
                                          <p:attrName>ppt_x</p:attrName>
                                        </p:attrNameLst>
                                      </p:cBhvr>
                                      <p:tavLst>
                                        <p:tav tm="0">
                                          <p:val>
                                            <p:strVal val="0-#ppt_w/2"/>
                                          </p:val>
                                        </p:tav>
                                        <p:tav tm="100000">
                                          <p:val>
                                            <p:strVal val="#ppt_x"/>
                                          </p:val>
                                        </p:tav>
                                      </p:tavLst>
                                    </p:anim>
                                    <p:anim calcmode="lin" valueType="num">
                                      <p:cBhvr additive="base">
                                        <p:cTn id="67" dur="5000" fill="hold"/>
                                        <p:tgtEl>
                                          <p:spTgt spid="24"/>
                                        </p:tgtEl>
                                        <p:attrNameLst>
                                          <p:attrName>ppt_y</p:attrName>
                                        </p:attrNameLst>
                                      </p:cBhvr>
                                      <p:tavLst>
                                        <p:tav tm="0">
                                          <p:val>
                                            <p:strVal val="0-#ppt_h/2"/>
                                          </p:val>
                                        </p:tav>
                                        <p:tav tm="100000">
                                          <p:val>
                                            <p:strVal val="#ppt_y"/>
                                          </p:val>
                                        </p:tav>
                                      </p:tavLst>
                                    </p:anim>
                                  </p:childTnLst>
                                </p:cTn>
                              </p:par>
                              <p:par>
                                <p:cTn id="68" presetID="2" presetClass="entr" presetSubtype="9" fill="hold" nodeType="withEffect">
                                  <p:stCondLst>
                                    <p:cond delay="0"/>
                                  </p:stCondLst>
                                  <p:childTnLst>
                                    <p:set>
                                      <p:cBhvr>
                                        <p:cTn id="69" dur="1" fill="hold">
                                          <p:stCondLst>
                                            <p:cond delay="0"/>
                                          </p:stCondLst>
                                        </p:cTn>
                                        <p:tgtEl>
                                          <p:spTgt spid="27"/>
                                        </p:tgtEl>
                                        <p:attrNameLst>
                                          <p:attrName>style.visibility</p:attrName>
                                        </p:attrNameLst>
                                      </p:cBhvr>
                                      <p:to>
                                        <p:strVal val="visible"/>
                                      </p:to>
                                    </p:set>
                                    <p:anim calcmode="lin" valueType="num">
                                      <p:cBhvr additive="base">
                                        <p:cTn id="70" dur="5000" fill="hold"/>
                                        <p:tgtEl>
                                          <p:spTgt spid="27"/>
                                        </p:tgtEl>
                                        <p:attrNameLst>
                                          <p:attrName>ppt_x</p:attrName>
                                        </p:attrNameLst>
                                      </p:cBhvr>
                                      <p:tavLst>
                                        <p:tav tm="0">
                                          <p:val>
                                            <p:strVal val="0-#ppt_w/2"/>
                                          </p:val>
                                        </p:tav>
                                        <p:tav tm="100000">
                                          <p:val>
                                            <p:strVal val="#ppt_x"/>
                                          </p:val>
                                        </p:tav>
                                      </p:tavLst>
                                    </p:anim>
                                    <p:anim calcmode="lin" valueType="num">
                                      <p:cBhvr additive="base">
                                        <p:cTn id="71" dur="5000" fill="hold"/>
                                        <p:tgtEl>
                                          <p:spTgt spid="27"/>
                                        </p:tgtEl>
                                        <p:attrNameLst>
                                          <p:attrName>ppt_y</p:attrName>
                                        </p:attrNameLst>
                                      </p:cBhvr>
                                      <p:tavLst>
                                        <p:tav tm="0">
                                          <p:val>
                                            <p:strVal val="0-#ppt_h/2"/>
                                          </p:val>
                                        </p:tav>
                                        <p:tav tm="100000">
                                          <p:val>
                                            <p:strVal val="#ppt_y"/>
                                          </p:val>
                                        </p:tav>
                                      </p:tavLst>
                                    </p:anim>
                                  </p:childTnLst>
                                </p:cTn>
                              </p:par>
                              <p:par>
                                <p:cTn id="72" presetID="2" presetClass="entr" presetSubtype="9" fill="hold" nodeType="withEffect">
                                  <p:stCondLst>
                                    <p:cond delay="0"/>
                                  </p:stCondLst>
                                  <p:childTnLst>
                                    <p:set>
                                      <p:cBhvr>
                                        <p:cTn id="73" dur="1" fill="hold">
                                          <p:stCondLst>
                                            <p:cond delay="0"/>
                                          </p:stCondLst>
                                        </p:cTn>
                                        <p:tgtEl>
                                          <p:spTgt spid="31"/>
                                        </p:tgtEl>
                                        <p:attrNameLst>
                                          <p:attrName>style.visibility</p:attrName>
                                        </p:attrNameLst>
                                      </p:cBhvr>
                                      <p:to>
                                        <p:strVal val="visible"/>
                                      </p:to>
                                    </p:set>
                                    <p:anim calcmode="lin" valueType="num">
                                      <p:cBhvr additive="base">
                                        <p:cTn id="74" dur="5000" fill="hold"/>
                                        <p:tgtEl>
                                          <p:spTgt spid="31"/>
                                        </p:tgtEl>
                                        <p:attrNameLst>
                                          <p:attrName>ppt_x</p:attrName>
                                        </p:attrNameLst>
                                      </p:cBhvr>
                                      <p:tavLst>
                                        <p:tav tm="0">
                                          <p:val>
                                            <p:strVal val="0-#ppt_w/2"/>
                                          </p:val>
                                        </p:tav>
                                        <p:tav tm="100000">
                                          <p:val>
                                            <p:strVal val="#ppt_x"/>
                                          </p:val>
                                        </p:tav>
                                      </p:tavLst>
                                    </p:anim>
                                    <p:anim calcmode="lin" valueType="num">
                                      <p:cBhvr additive="base">
                                        <p:cTn id="75" dur="5000" fill="hold"/>
                                        <p:tgtEl>
                                          <p:spTgt spid="31"/>
                                        </p:tgtEl>
                                        <p:attrNameLst>
                                          <p:attrName>ppt_y</p:attrName>
                                        </p:attrNameLst>
                                      </p:cBhvr>
                                      <p:tavLst>
                                        <p:tav tm="0">
                                          <p:val>
                                            <p:strVal val="0-#ppt_h/2"/>
                                          </p:val>
                                        </p:tav>
                                        <p:tav tm="100000">
                                          <p:val>
                                            <p:strVal val="#ppt_y"/>
                                          </p:val>
                                        </p:tav>
                                      </p:tavLst>
                                    </p:anim>
                                  </p:childTnLst>
                                </p:cTn>
                              </p:par>
                              <p:par>
                                <p:cTn id="76" presetID="2" presetClass="entr" presetSubtype="9" fill="hold" nodeType="withEffect">
                                  <p:stCondLst>
                                    <p:cond delay="0"/>
                                  </p:stCondLst>
                                  <p:childTnLst>
                                    <p:set>
                                      <p:cBhvr>
                                        <p:cTn id="77" dur="1" fill="hold">
                                          <p:stCondLst>
                                            <p:cond delay="0"/>
                                          </p:stCondLst>
                                        </p:cTn>
                                        <p:tgtEl>
                                          <p:spTgt spid="34"/>
                                        </p:tgtEl>
                                        <p:attrNameLst>
                                          <p:attrName>style.visibility</p:attrName>
                                        </p:attrNameLst>
                                      </p:cBhvr>
                                      <p:to>
                                        <p:strVal val="visible"/>
                                      </p:to>
                                    </p:set>
                                    <p:anim calcmode="lin" valueType="num">
                                      <p:cBhvr additive="base">
                                        <p:cTn id="78" dur="5000" fill="hold"/>
                                        <p:tgtEl>
                                          <p:spTgt spid="34"/>
                                        </p:tgtEl>
                                        <p:attrNameLst>
                                          <p:attrName>ppt_x</p:attrName>
                                        </p:attrNameLst>
                                      </p:cBhvr>
                                      <p:tavLst>
                                        <p:tav tm="0">
                                          <p:val>
                                            <p:strVal val="0-#ppt_w/2"/>
                                          </p:val>
                                        </p:tav>
                                        <p:tav tm="100000">
                                          <p:val>
                                            <p:strVal val="#ppt_x"/>
                                          </p:val>
                                        </p:tav>
                                      </p:tavLst>
                                    </p:anim>
                                    <p:anim calcmode="lin" valueType="num">
                                      <p:cBhvr additive="base">
                                        <p:cTn id="79" dur="5000" fill="hold"/>
                                        <p:tgtEl>
                                          <p:spTgt spid="34"/>
                                        </p:tgtEl>
                                        <p:attrNameLst>
                                          <p:attrName>ppt_y</p:attrName>
                                        </p:attrNameLst>
                                      </p:cBhvr>
                                      <p:tavLst>
                                        <p:tav tm="0">
                                          <p:val>
                                            <p:strVal val="0-#ppt_h/2"/>
                                          </p:val>
                                        </p:tav>
                                        <p:tav tm="100000">
                                          <p:val>
                                            <p:strVal val="#ppt_y"/>
                                          </p:val>
                                        </p:tav>
                                      </p:tavLst>
                                    </p:anim>
                                  </p:childTnLst>
                                </p:cTn>
                              </p:par>
                              <p:par>
                                <p:cTn id="80" presetID="2" presetClass="entr" presetSubtype="9" fill="hold" nodeType="withEffect">
                                  <p:stCondLst>
                                    <p:cond delay="0"/>
                                  </p:stCondLst>
                                  <p:childTnLst>
                                    <p:set>
                                      <p:cBhvr>
                                        <p:cTn id="81" dur="1" fill="hold">
                                          <p:stCondLst>
                                            <p:cond delay="0"/>
                                          </p:stCondLst>
                                        </p:cTn>
                                        <p:tgtEl>
                                          <p:spTgt spid="38"/>
                                        </p:tgtEl>
                                        <p:attrNameLst>
                                          <p:attrName>style.visibility</p:attrName>
                                        </p:attrNameLst>
                                      </p:cBhvr>
                                      <p:to>
                                        <p:strVal val="visible"/>
                                      </p:to>
                                    </p:set>
                                    <p:anim calcmode="lin" valueType="num">
                                      <p:cBhvr additive="base">
                                        <p:cTn id="82" dur="5000" fill="hold"/>
                                        <p:tgtEl>
                                          <p:spTgt spid="38"/>
                                        </p:tgtEl>
                                        <p:attrNameLst>
                                          <p:attrName>ppt_x</p:attrName>
                                        </p:attrNameLst>
                                      </p:cBhvr>
                                      <p:tavLst>
                                        <p:tav tm="0">
                                          <p:val>
                                            <p:strVal val="0-#ppt_w/2"/>
                                          </p:val>
                                        </p:tav>
                                        <p:tav tm="100000">
                                          <p:val>
                                            <p:strVal val="#ppt_x"/>
                                          </p:val>
                                        </p:tav>
                                      </p:tavLst>
                                    </p:anim>
                                    <p:anim calcmode="lin" valueType="num">
                                      <p:cBhvr additive="base">
                                        <p:cTn id="83" dur="5000" fill="hold"/>
                                        <p:tgtEl>
                                          <p:spTgt spid="38"/>
                                        </p:tgtEl>
                                        <p:attrNameLst>
                                          <p:attrName>ppt_y</p:attrName>
                                        </p:attrNameLst>
                                      </p:cBhvr>
                                      <p:tavLst>
                                        <p:tav tm="0">
                                          <p:val>
                                            <p:strVal val="0-#ppt_h/2"/>
                                          </p:val>
                                        </p:tav>
                                        <p:tav tm="100000">
                                          <p:val>
                                            <p:strVal val="#ppt_y"/>
                                          </p:val>
                                        </p:tav>
                                      </p:tavLst>
                                    </p:anim>
                                  </p:childTnLst>
                                </p:cTn>
                              </p:par>
                              <p:par>
                                <p:cTn id="84" presetID="2" presetClass="entr" presetSubtype="9" fill="hold" nodeType="withEffect">
                                  <p:stCondLst>
                                    <p:cond delay="0"/>
                                  </p:stCondLst>
                                  <p:childTnLst>
                                    <p:set>
                                      <p:cBhvr>
                                        <p:cTn id="85" dur="1" fill="hold">
                                          <p:stCondLst>
                                            <p:cond delay="0"/>
                                          </p:stCondLst>
                                        </p:cTn>
                                        <p:tgtEl>
                                          <p:spTgt spid="45"/>
                                        </p:tgtEl>
                                        <p:attrNameLst>
                                          <p:attrName>style.visibility</p:attrName>
                                        </p:attrNameLst>
                                      </p:cBhvr>
                                      <p:to>
                                        <p:strVal val="visible"/>
                                      </p:to>
                                    </p:set>
                                    <p:anim calcmode="lin" valueType="num">
                                      <p:cBhvr additive="base">
                                        <p:cTn id="86" dur="5000" fill="hold"/>
                                        <p:tgtEl>
                                          <p:spTgt spid="45"/>
                                        </p:tgtEl>
                                        <p:attrNameLst>
                                          <p:attrName>ppt_x</p:attrName>
                                        </p:attrNameLst>
                                      </p:cBhvr>
                                      <p:tavLst>
                                        <p:tav tm="0">
                                          <p:val>
                                            <p:strVal val="0-#ppt_w/2"/>
                                          </p:val>
                                        </p:tav>
                                        <p:tav tm="100000">
                                          <p:val>
                                            <p:strVal val="#ppt_x"/>
                                          </p:val>
                                        </p:tav>
                                      </p:tavLst>
                                    </p:anim>
                                    <p:anim calcmode="lin" valueType="num">
                                      <p:cBhvr additive="base">
                                        <p:cTn id="87" dur="5000" fill="hold"/>
                                        <p:tgtEl>
                                          <p:spTgt spid="45"/>
                                        </p:tgtEl>
                                        <p:attrNameLst>
                                          <p:attrName>ppt_y</p:attrName>
                                        </p:attrNameLst>
                                      </p:cBhvr>
                                      <p:tavLst>
                                        <p:tav tm="0">
                                          <p:val>
                                            <p:strVal val="0-#ppt_h/2"/>
                                          </p:val>
                                        </p:tav>
                                        <p:tav tm="100000">
                                          <p:val>
                                            <p:strVal val="#ppt_y"/>
                                          </p:val>
                                        </p:tav>
                                      </p:tavLst>
                                    </p:anim>
                                  </p:childTnLst>
                                </p:cTn>
                              </p:par>
                              <p:par>
                                <p:cTn id="88" presetID="2" presetClass="entr" presetSubtype="12" fill="hold" nodeType="withEffect">
                                  <p:stCondLst>
                                    <p:cond delay="0"/>
                                  </p:stCondLst>
                                  <p:childTnLst>
                                    <p:set>
                                      <p:cBhvr>
                                        <p:cTn id="89" dur="1" fill="hold">
                                          <p:stCondLst>
                                            <p:cond delay="0"/>
                                          </p:stCondLst>
                                        </p:cTn>
                                        <p:tgtEl>
                                          <p:spTgt spid="9"/>
                                        </p:tgtEl>
                                        <p:attrNameLst>
                                          <p:attrName>style.visibility</p:attrName>
                                        </p:attrNameLst>
                                      </p:cBhvr>
                                      <p:to>
                                        <p:strVal val="visible"/>
                                      </p:to>
                                    </p:set>
                                    <p:anim calcmode="lin" valueType="num">
                                      <p:cBhvr additive="base">
                                        <p:cTn id="90" dur="5000" fill="hold"/>
                                        <p:tgtEl>
                                          <p:spTgt spid="9"/>
                                        </p:tgtEl>
                                        <p:attrNameLst>
                                          <p:attrName>ppt_x</p:attrName>
                                        </p:attrNameLst>
                                      </p:cBhvr>
                                      <p:tavLst>
                                        <p:tav tm="0">
                                          <p:val>
                                            <p:strVal val="0-#ppt_w/2"/>
                                          </p:val>
                                        </p:tav>
                                        <p:tav tm="100000">
                                          <p:val>
                                            <p:strVal val="#ppt_x"/>
                                          </p:val>
                                        </p:tav>
                                      </p:tavLst>
                                    </p:anim>
                                    <p:anim calcmode="lin" valueType="num">
                                      <p:cBhvr additive="base">
                                        <p:cTn id="91" dur="5000" fill="hold"/>
                                        <p:tgtEl>
                                          <p:spTgt spid="9"/>
                                        </p:tgtEl>
                                        <p:attrNameLst>
                                          <p:attrName>ppt_y</p:attrName>
                                        </p:attrNameLst>
                                      </p:cBhvr>
                                      <p:tavLst>
                                        <p:tav tm="0">
                                          <p:val>
                                            <p:strVal val="1+#ppt_h/2"/>
                                          </p:val>
                                        </p:tav>
                                        <p:tav tm="100000">
                                          <p:val>
                                            <p:strVal val="#ppt_y"/>
                                          </p:val>
                                        </p:tav>
                                      </p:tavLst>
                                    </p:anim>
                                  </p:childTnLst>
                                </p:cTn>
                              </p:par>
                              <p:par>
                                <p:cTn id="92" presetID="2" presetClass="entr" presetSubtype="12" fill="hold"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additive="base">
                                        <p:cTn id="94" dur="5000" fill="hold"/>
                                        <p:tgtEl>
                                          <p:spTgt spid="11"/>
                                        </p:tgtEl>
                                        <p:attrNameLst>
                                          <p:attrName>ppt_x</p:attrName>
                                        </p:attrNameLst>
                                      </p:cBhvr>
                                      <p:tavLst>
                                        <p:tav tm="0">
                                          <p:val>
                                            <p:strVal val="0-#ppt_w/2"/>
                                          </p:val>
                                        </p:tav>
                                        <p:tav tm="100000">
                                          <p:val>
                                            <p:strVal val="#ppt_x"/>
                                          </p:val>
                                        </p:tav>
                                      </p:tavLst>
                                    </p:anim>
                                    <p:anim calcmode="lin" valueType="num">
                                      <p:cBhvr additive="base">
                                        <p:cTn id="95" dur="5000" fill="hold"/>
                                        <p:tgtEl>
                                          <p:spTgt spid="11"/>
                                        </p:tgtEl>
                                        <p:attrNameLst>
                                          <p:attrName>ppt_y</p:attrName>
                                        </p:attrNameLst>
                                      </p:cBhvr>
                                      <p:tavLst>
                                        <p:tav tm="0">
                                          <p:val>
                                            <p:strVal val="1+#ppt_h/2"/>
                                          </p:val>
                                        </p:tav>
                                        <p:tav tm="100000">
                                          <p:val>
                                            <p:strVal val="#ppt_y"/>
                                          </p:val>
                                        </p:tav>
                                      </p:tavLst>
                                    </p:anim>
                                  </p:childTnLst>
                                </p:cTn>
                              </p:par>
                              <p:par>
                                <p:cTn id="96" presetID="2" presetClass="entr" presetSubtype="12" fill="hold"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additive="base">
                                        <p:cTn id="98" dur="5000" fill="hold"/>
                                        <p:tgtEl>
                                          <p:spTgt spid="16"/>
                                        </p:tgtEl>
                                        <p:attrNameLst>
                                          <p:attrName>ppt_x</p:attrName>
                                        </p:attrNameLst>
                                      </p:cBhvr>
                                      <p:tavLst>
                                        <p:tav tm="0">
                                          <p:val>
                                            <p:strVal val="0-#ppt_w/2"/>
                                          </p:val>
                                        </p:tav>
                                        <p:tav tm="100000">
                                          <p:val>
                                            <p:strVal val="#ppt_x"/>
                                          </p:val>
                                        </p:tav>
                                      </p:tavLst>
                                    </p:anim>
                                    <p:anim calcmode="lin" valueType="num">
                                      <p:cBhvr additive="base">
                                        <p:cTn id="99" dur="5000" fill="hold"/>
                                        <p:tgtEl>
                                          <p:spTgt spid="16"/>
                                        </p:tgtEl>
                                        <p:attrNameLst>
                                          <p:attrName>ppt_y</p:attrName>
                                        </p:attrNameLst>
                                      </p:cBhvr>
                                      <p:tavLst>
                                        <p:tav tm="0">
                                          <p:val>
                                            <p:strVal val="1+#ppt_h/2"/>
                                          </p:val>
                                        </p:tav>
                                        <p:tav tm="100000">
                                          <p:val>
                                            <p:strVal val="#ppt_y"/>
                                          </p:val>
                                        </p:tav>
                                      </p:tavLst>
                                    </p:anim>
                                  </p:childTnLst>
                                </p:cTn>
                              </p:par>
                              <p:par>
                                <p:cTn id="100" presetID="2" presetClass="entr" presetSubtype="12" fill="hold" nodeType="withEffect">
                                  <p:stCondLst>
                                    <p:cond delay="0"/>
                                  </p:stCondLst>
                                  <p:childTnLst>
                                    <p:set>
                                      <p:cBhvr>
                                        <p:cTn id="101" dur="1" fill="hold">
                                          <p:stCondLst>
                                            <p:cond delay="0"/>
                                          </p:stCondLst>
                                        </p:cTn>
                                        <p:tgtEl>
                                          <p:spTgt spid="21"/>
                                        </p:tgtEl>
                                        <p:attrNameLst>
                                          <p:attrName>style.visibility</p:attrName>
                                        </p:attrNameLst>
                                      </p:cBhvr>
                                      <p:to>
                                        <p:strVal val="visible"/>
                                      </p:to>
                                    </p:set>
                                    <p:anim calcmode="lin" valueType="num">
                                      <p:cBhvr additive="base">
                                        <p:cTn id="102" dur="5000" fill="hold"/>
                                        <p:tgtEl>
                                          <p:spTgt spid="21"/>
                                        </p:tgtEl>
                                        <p:attrNameLst>
                                          <p:attrName>ppt_x</p:attrName>
                                        </p:attrNameLst>
                                      </p:cBhvr>
                                      <p:tavLst>
                                        <p:tav tm="0">
                                          <p:val>
                                            <p:strVal val="0-#ppt_w/2"/>
                                          </p:val>
                                        </p:tav>
                                        <p:tav tm="100000">
                                          <p:val>
                                            <p:strVal val="#ppt_x"/>
                                          </p:val>
                                        </p:tav>
                                      </p:tavLst>
                                    </p:anim>
                                    <p:anim calcmode="lin" valueType="num">
                                      <p:cBhvr additive="base">
                                        <p:cTn id="103" dur="5000" fill="hold"/>
                                        <p:tgtEl>
                                          <p:spTgt spid="21"/>
                                        </p:tgtEl>
                                        <p:attrNameLst>
                                          <p:attrName>ppt_y</p:attrName>
                                        </p:attrNameLst>
                                      </p:cBhvr>
                                      <p:tavLst>
                                        <p:tav tm="0">
                                          <p:val>
                                            <p:strVal val="1+#ppt_h/2"/>
                                          </p:val>
                                        </p:tav>
                                        <p:tav tm="100000">
                                          <p:val>
                                            <p:strVal val="#ppt_y"/>
                                          </p:val>
                                        </p:tav>
                                      </p:tavLst>
                                    </p:anim>
                                  </p:childTnLst>
                                </p:cTn>
                              </p:par>
                              <p:par>
                                <p:cTn id="104" presetID="2" presetClass="entr" presetSubtype="12" fill="hold" nodeType="withEffect">
                                  <p:stCondLst>
                                    <p:cond delay="0"/>
                                  </p:stCondLst>
                                  <p:childTnLst>
                                    <p:set>
                                      <p:cBhvr>
                                        <p:cTn id="105" dur="1" fill="hold">
                                          <p:stCondLst>
                                            <p:cond delay="0"/>
                                          </p:stCondLst>
                                        </p:cTn>
                                        <p:tgtEl>
                                          <p:spTgt spid="23"/>
                                        </p:tgtEl>
                                        <p:attrNameLst>
                                          <p:attrName>style.visibility</p:attrName>
                                        </p:attrNameLst>
                                      </p:cBhvr>
                                      <p:to>
                                        <p:strVal val="visible"/>
                                      </p:to>
                                    </p:set>
                                    <p:anim calcmode="lin" valueType="num">
                                      <p:cBhvr additive="base">
                                        <p:cTn id="106" dur="5000" fill="hold"/>
                                        <p:tgtEl>
                                          <p:spTgt spid="23"/>
                                        </p:tgtEl>
                                        <p:attrNameLst>
                                          <p:attrName>ppt_x</p:attrName>
                                        </p:attrNameLst>
                                      </p:cBhvr>
                                      <p:tavLst>
                                        <p:tav tm="0">
                                          <p:val>
                                            <p:strVal val="0-#ppt_w/2"/>
                                          </p:val>
                                        </p:tav>
                                        <p:tav tm="100000">
                                          <p:val>
                                            <p:strVal val="#ppt_x"/>
                                          </p:val>
                                        </p:tav>
                                      </p:tavLst>
                                    </p:anim>
                                    <p:anim calcmode="lin" valueType="num">
                                      <p:cBhvr additive="base">
                                        <p:cTn id="107" dur="5000" fill="hold"/>
                                        <p:tgtEl>
                                          <p:spTgt spid="23"/>
                                        </p:tgtEl>
                                        <p:attrNameLst>
                                          <p:attrName>ppt_y</p:attrName>
                                        </p:attrNameLst>
                                      </p:cBhvr>
                                      <p:tavLst>
                                        <p:tav tm="0">
                                          <p:val>
                                            <p:strVal val="1+#ppt_h/2"/>
                                          </p:val>
                                        </p:tav>
                                        <p:tav tm="100000">
                                          <p:val>
                                            <p:strVal val="#ppt_y"/>
                                          </p:val>
                                        </p:tav>
                                      </p:tavLst>
                                    </p:anim>
                                  </p:childTnLst>
                                </p:cTn>
                              </p:par>
                              <p:par>
                                <p:cTn id="108" presetID="2" presetClass="entr" presetSubtype="12" fill="hold" nodeType="withEffect">
                                  <p:stCondLst>
                                    <p:cond delay="0"/>
                                  </p:stCondLst>
                                  <p:childTnLst>
                                    <p:set>
                                      <p:cBhvr>
                                        <p:cTn id="109" dur="1" fill="hold">
                                          <p:stCondLst>
                                            <p:cond delay="0"/>
                                          </p:stCondLst>
                                        </p:cTn>
                                        <p:tgtEl>
                                          <p:spTgt spid="29"/>
                                        </p:tgtEl>
                                        <p:attrNameLst>
                                          <p:attrName>style.visibility</p:attrName>
                                        </p:attrNameLst>
                                      </p:cBhvr>
                                      <p:to>
                                        <p:strVal val="visible"/>
                                      </p:to>
                                    </p:set>
                                    <p:anim calcmode="lin" valueType="num">
                                      <p:cBhvr additive="base">
                                        <p:cTn id="110" dur="5000" fill="hold"/>
                                        <p:tgtEl>
                                          <p:spTgt spid="29"/>
                                        </p:tgtEl>
                                        <p:attrNameLst>
                                          <p:attrName>ppt_x</p:attrName>
                                        </p:attrNameLst>
                                      </p:cBhvr>
                                      <p:tavLst>
                                        <p:tav tm="0">
                                          <p:val>
                                            <p:strVal val="0-#ppt_w/2"/>
                                          </p:val>
                                        </p:tav>
                                        <p:tav tm="100000">
                                          <p:val>
                                            <p:strVal val="#ppt_x"/>
                                          </p:val>
                                        </p:tav>
                                      </p:tavLst>
                                    </p:anim>
                                    <p:anim calcmode="lin" valueType="num">
                                      <p:cBhvr additive="base">
                                        <p:cTn id="111" dur="5000" fill="hold"/>
                                        <p:tgtEl>
                                          <p:spTgt spid="29"/>
                                        </p:tgtEl>
                                        <p:attrNameLst>
                                          <p:attrName>ppt_y</p:attrName>
                                        </p:attrNameLst>
                                      </p:cBhvr>
                                      <p:tavLst>
                                        <p:tav tm="0">
                                          <p:val>
                                            <p:strVal val="1+#ppt_h/2"/>
                                          </p:val>
                                        </p:tav>
                                        <p:tav tm="100000">
                                          <p:val>
                                            <p:strVal val="#ppt_y"/>
                                          </p:val>
                                        </p:tav>
                                      </p:tavLst>
                                    </p:anim>
                                  </p:childTnLst>
                                </p:cTn>
                              </p:par>
                              <p:par>
                                <p:cTn id="112" presetID="2" presetClass="entr" presetSubtype="12" fill="hold" nodeType="withEffect">
                                  <p:stCondLst>
                                    <p:cond delay="0"/>
                                  </p:stCondLst>
                                  <p:childTnLst>
                                    <p:set>
                                      <p:cBhvr>
                                        <p:cTn id="113" dur="1" fill="hold">
                                          <p:stCondLst>
                                            <p:cond delay="0"/>
                                          </p:stCondLst>
                                        </p:cTn>
                                        <p:tgtEl>
                                          <p:spTgt spid="33"/>
                                        </p:tgtEl>
                                        <p:attrNameLst>
                                          <p:attrName>style.visibility</p:attrName>
                                        </p:attrNameLst>
                                      </p:cBhvr>
                                      <p:to>
                                        <p:strVal val="visible"/>
                                      </p:to>
                                    </p:set>
                                    <p:anim calcmode="lin" valueType="num">
                                      <p:cBhvr additive="base">
                                        <p:cTn id="114" dur="5000" fill="hold"/>
                                        <p:tgtEl>
                                          <p:spTgt spid="33"/>
                                        </p:tgtEl>
                                        <p:attrNameLst>
                                          <p:attrName>ppt_x</p:attrName>
                                        </p:attrNameLst>
                                      </p:cBhvr>
                                      <p:tavLst>
                                        <p:tav tm="0">
                                          <p:val>
                                            <p:strVal val="0-#ppt_w/2"/>
                                          </p:val>
                                        </p:tav>
                                        <p:tav tm="100000">
                                          <p:val>
                                            <p:strVal val="#ppt_x"/>
                                          </p:val>
                                        </p:tav>
                                      </p:tavLst>
                                    </p:anim>
                                    <p:anim calcmode="lin" valueType="num">
                                      <p:cBhvr additive="base">
                                        <p:cTn id="115" dur="5000" fill="hold"/>
                                        <p:tgtEl>
                                          <p:spTgt spid="33"/>
                                        </p:tgtEl>
                                        <p:attrNameLst>
                                          <p:attrName>ppt_y</p:attrName>
                                        </p:attrNameLst>
                                      </p:cBhvr>
                                      <p:tavLst>
                                        <p:tav tm="0">
                                          <p:val>
                                            <p:strVal val="1+#ppt_h/2"/>
                                          </p:val>
                                        </p:tav>
                                        <p:tav tm="100000">
                                          <p:val>
                                            <p:strVal val="#ppt_y"/>
                                          </p:val>
                                        </p:tav>
                                      </p:tavLst>
                                    </p:anim>
                                  </p:childTnLst>
                                </p:cTn>
                              </p:par>
                              <p:par>
                                <p:cTn id="116" presetID="2" presetClass="entr" presetSubtype="12" fill="hold" nodeType="withEffect">
                                  <p:stCondLst>
                                    <p:cond delay="0"/>
                                  </p:stCondLst>
                                  <p:childTnLst>
                                    <p:set>
                                      <p:cBhvr>
                                        <p:cTn id="117" dur="1" fill="hold">
                                          <p:stCondLst>
                                            <p:cond delay="0"/>
                                          </p:stCondLst>
                                        </p:cTn>
                                        <p:tgtEl>
                                          <p:spTgt spid="36"/>
                                        </p:tgtEl>
                                        <p:attrNameLst>
                                          <p:attrName>style.visibility</p:attrName>
                                        </p:attrNameLst>
                                      </p:cBhvr>
                                      <p:to>
                                        <p:strVal val="visible"/>
                                      </p:to>
                                    </p:set>
                                    <p:anim calcmode="lin" valueType="num">
                                      <p:cBhvr additive="base">
                                        <p:cTn id="118" dur="5000" fill="hold"/>
                                        <p:tgtEl>
                                          <p:spTgt spid="36"/>
                                        </p:tgtEl>
                                        <p:attrNameLst>
                                          <p:attrName>ppt_x</p:attrName>
                                        </p:attrNameLst>
                                      </p:cBhvr>
                                      <p:tavLst>
                                        <p:tav tm="0">
                                          <p:val>
                                            <p:strVal val="0-#ppt_w/2"/>
                                          </p:val>
                                        </p:tav>
                                        <p:tav tm="100000">
                                          <p:val>
                                            <p:strVal val="#ppt_x"/>
                                          </p:val>
                                        </p:tav>
                                      </p:tavLst>
                                    </p:anim>
                                    <p:anim calcmode="lin" valueType="num">
                                      <p:cBhvr additive="base">
                                        <p:cTn id="119" dur="5000" fill="hold"/>
                                        <p:tgtEl>
                                          <p:spTgt spid="36"/>
                                        </p:tgtEl>
                                        <p:attrNameLst>
                                          <p:attrName>ppt_y</p:attrName>
                                        </p:attrNameLst>
                                      </p:cBhvr>
                                      <p:tavLst>
                                        <p:tav tm="0">
                                          <p:val>
                                            <p:strVal val="1+#ppt_h/2"/>
                                          </p:val>
                                        </p:tav>
                                        <p:tav tm="100000">
                                          <p:val>
                                            <p:strVal val="#ppt_y"/>
                                          </p:val>
                                        </p:tav>
                                      </p:tavLst>
                                    </p:anim>
                                  </p:childTnLst>
                                </p:cTn>
                              </p:par>
                              <p:par>
                                <p:cTn id="120" presetID="2" presetClass="entr" presetSubtype="12" fill="hold" nodeType="withEffect">
                                  <p:stCondLst>
                                    <p:cond delay="0"/>
                                  </p:stCondLst>
                                  <p:childTnLst>
                                    <p:set>
                                      <p:cBhvr>
                                        <p:cTn id="121" dur="1" fill="hold">
                                          <p:stCondLst>
                                            <p:cond delay="0"/>
                                          </p:stCondLst>
                                        </p:cTn>
                                        <p:tgtEl>
                                          <p:spTgt spid="41"/>
                                        </p:tgtEl>
                                        <p:attrNameLst>
                                          <p:attrName>style.visibility</p:attrName>
                                        </p:attrNameLst>
                                      </p:cBhvr>
                                      <p:to>
                                        <p:strVal val="visible"/>
                                      </p:to>
                                    </p:set>
                                    <p:anim calcmode="lin" valueType="num">
                                      <p:cBhvr additive="base">
                                        <p:cTn id="122" dur="5000" fill="hold"/>
                                        <p:tgtEl>
                                          <p:spTgt spid="41"/>
                                        </p:tgtEl>
                                        <p:attrNameLst>
                                          <p:attrName>ppt_x</p:attrName>
                                        </p:attrNameLst>
                                      </p:cBhvr>
                                      <p:tavLst>
                                        <p:tav tm="0">
                                          <p:val>
                                            <p:strVal val="0-#ppt_w/2"/>
                                          </p:val>
                                        </p:tav>
                                        <p:tav tm="100000">
                                          <p:val>
                                            <p:strVal val="#ppt_x"/>
                                          </p:val>
                                        </p:tav>
                                      </p:tavLst>
                                    </p:anim>
                                    <p:anim calcmode="lin" valueType="num">
                                      <p:cBhvr additive="base">
                                        <p:cTn id="123" dur="5000" fill="hold"/>
                                        <p:tgtEl>
                                          <p:spTgt spid="41"/>
                                        </p:tgtEl>
                                        <p:attrNameLst>
                                          <p:attrName>ppt_y</p:attrName>
                                        </p:attrNameLst>
                                      </p:cBhvr>
                                      <p:tavLst>
                                        <p:tav tm="0">
                                          <p:val>
                                            <p:strVal val="1+#ppt_h/2"/>
                                          </p:val>
                                        </p:tav>
                                        <p:tav tm="100000">
                                          <p:val>
                                            <p:strVal val="#ppt_y"/>
                                          </p:val>
                                        </p:tav>
                                      </p:tavLst>
                                    </p:anim>
                                  </p:childTnLst>
                                </p:cTn>
                              </p:par>
                              <p:par>
                                <p:cTn id="124" presetID="2" presetClass="entr" presetSubtype="12" fill="hold" nodeType="withEffect">
                                  <p:stCondLst>
                                    <p:cond delay="0"/>
                                  </p:stCondLst>
                                  <p:childTnLst>
                                    <p:set>
                                      <p:cBhvr>
                                        <p:cTn id="125" dur="1" fill="hold">
                                          <p:stCondLst>
                                            <p:cond delay="0"/>
                                          </p:stCondLst>
                                        </p:cTn>
                                        <p:tgtEl>
                                          <p:spTgt spid="43"/>
                                        </p:tgtEl>
                                        <p:attrNameLst>
                                          <p:attrName>style.visibility</p:attrName>
                                        </p:attrNameLst>
                                      </p:cBhvr>
                                      <p:to>
                                        <p:strVal val="visible"/>
                                      </p:to>
                                    </p:set>
                                    <p:anim calcmode="lin" valueType="num">
                                      <p:cBhvr additive="base">
                                        <p:cTn id="126" dur="5000" fill="hold"/>
                                        <p:tgtEl>
                                          <p:spTgt spid="43"/>
                                        </p:tgtEl>
                                        <p:attrNameLst>
                                          <p:attrName>ppt_x</p:attrName>
                                        </p:attrNameLst>
                                      </p:cBhvr>
                                      <p:tavLst>
                                        <p:tav tm="0">
                                          <p:val>
                                            <p:strVal val="0-#ppt_w/2"/>
                                          </p:val>
                                        </p:tav>
                                        <p:tav tm="100000">
                                          <p:val>
                                            <p:strVal val="#ppt_x"/>
                                          </p:val>
                                        </p:tav>
                                      </p:tavLst>
                                    </p:anim>
                                    <p:anim calcmode="lin" valueType="num">
                                      <p:cBhvr additive="base">
                                        <p:cTn id="127" dur="5000" fill="hold"/>
                                        <p:tgtEl>
                                          <p:spTgt spid="43"/>
                                        </p:tgtEl>
                                        <p:attrNameLst>
                                          <p:attrName>ppt_y</p:attrName>
                                        </p:attrNameLst>
                                      </p:cBhvr>
                                      <p:tavLst>
                                        <p:tav tm="0">
                                          <p:val>
                                            <p:strVal val="1+#ppt_h/2"/>
                                          </p:val>
                                        </p:tav>
                                        <p:tav tm="100000">
                                          <p:val>
                                            <p:strVal val="#ppt_y"/>
                                          </p:val>
                                        </p:tav>
                                      </p:tavLst>
                                    </p:anim>
                                  </p:childTnLst>
                                </p:cTn>
                              </p:par>
                              <p:par>
                                <p:cTn id="128" presetID="2" presetClass="entr" presetSubtype="3" fill="hold" nodeType="withEffect">
                                  <p:stCondLst>
                                    <p:cond delay="0"/>
                                  </p:stCondLst>
                                  <p:childTnLst>
                                    <p:set>
                                      <p:cBhvr>
                                        <p:cTn id="129" dur="1" fill="hold">
                                          <p:stCondLst>
                                            <p:cond delay="0"/>
                                          </p:stCondLst>
                                        </p:cTn>
                                        <p:tgtEl>
                                          <p:spTgt spid="8"/>
                                        </p:tgtEl>
                                        <p:attrNameLst>
                                          <p:attrName>style.visibility</p:attrName>
                                        </p:attrNameLst>
                                      </p:cBhvr>
                                      <p:to>
                                        <p:strVal val="visible"/>
                                      </p:to>
                                    </p:set>
                                    <p:anim calcmode="lin" valueType="num">
                                      <p:cBhvr additive="base">
                                        <p:cTn id="130" dur="5000" fill="hold"/>
                                        <p:tgtEl>
                                          <p:spTgt spid="8"/>
                                        </p:tgtEl>
                                        <p:attrNameLst>
                                          <p:attrName>ppt_x</p:attrName>
                                        </p:attrNameLst>
                                      </p:cBhvr>
                                      <p:tavLst>
                                        <p:tav tm="0">
                                          <p:val>
                                            <p:strVal val="1+#ppt_w/2"/>
                                          </p:val>
                                        </p:tav>
                                        <p:tav tm="100000">
                                          <p:val>
                                            <p:strVal val="#ppt_x"/>
                                          </p:val>
                                        </p:tav>
                                      </p:tavLst>
                                    </p:anim>
                                    <p:anim calcmode="lin" valueType="num">
                                      <p:cBhvr additive="base">
                                        <p:cTn id="131" dur="5000" fill="hold"/>
                                        <p:tgtEl>
                                          <p:spTgt spid="8"/>
                                        </p:tgtEl>
                                        <p:attrNameLst>
                                          <p:attrName>ppt_y</p:attrName>
                                        </p:attrNameLst>
                                      </p:cBhvr>
                                      <p:tavLst>
                                        <p:tav tm="0">
                                          <p:val>
                                            <p:strVal val="0-#ppt_h/2"/>
                                          </p:val>
                                        </p:tav>
                                        <p:tav tm="100000">
                                          <p:val>
                                            <p:strVal val="#ppt_y"/>
                                          </p:val>
                                        </p:tav>
                                      </p:tavLst>
                                    </p:anim>
                                  </p:childTnLst>
                                </p:cTn>
                              </p:par>
                              <p:par>
                                <p:cTn id="132" presetID="2" presetClass="entr" presetSubtype="3" fill="hold" nodeType="withEffect">
                                  <p:stCondLst>
                                    <p:cond delay="0"/>
                                  </p:stCondLst>
                                  <p:childTnLst>
                                    <p:set>
                                      <p:cBhvr>
                                        <p:cTn id="133" dur="1" fill="hold">
                                          <p:stCondLst>
                                            <p:cond delay="0"/>
                                          </p:stCondLst>
                                        </p:cTn>
                                        <p:tgtEl>
                                          <p:spTgt spid="12"/>
                                        </p:tgtEl>
                                        <p:attrNameLst>
                                          <p:attrName>style.visibility</p:attrName>
                                        </p:attrNameLst>
                                      </p:cBhvr>
                                      <p:to>
                                        <p:strVal val="visible"/>
                                      </p:to>
                                    </p:set>
                                    <p:anim calcmode="lin" valueType="num">
                                      <p:cBhvr additive="base">
                                        <p:cTn id="134" dur="5000" fill="hold"/>
                                        <p:tgtEl>
                                          <p:spTgt spid="12"/>
                                        </p:tgtEl>
                                        <p:attrNameLst>
                                          <p:attrName>ppt_x</p:attrName>
                                        </p:attrNameLst>
                                      </p:cBhvr>
                                      <p:tavLst>
                                        <p:tav tm="0">
                                          <p:val>
                                            <p:strVal val="1+#ppt_w/2"/>
                                          </p:val>
                                        </p:tav>
                                        <p:tav tm="100000">
                                          <p:val>
                                            <p:strVal val="#ppt_x"/>
                                          </p:val>
                                        </p:tav>
                                      </p:tavLst>
                                    </p:anim>
                                    <p:anim calcmode="lin" valueType="num">
                                      <p:cBhvr additive="base">
                                        <p:cTn id="135" dur="5000" fill="hold"/>
                                        <p:tgtEl>
                                          <p:spTgt spid="12"/>
                                        </p:tgtEl>
                                        <p:attrNameLst>
                                          <p:attrName>ppt_y</p:attrName>
                                        </p:attrNameLst>
                                      </p:cBhvr>
                                      <p:tavLst>
                                        <p:tav tm="0">
                                          <p:val>
                                            <p:strVal val="0-#ppt_h/2"/>
                                          </p:val>
                                        </p:tav>
                                        <p:tav tm="100000">
                                          <p:val>
                                            <p:strVal val="#ppt_y"/>
                                          </p:val>
                                        </p:tav>
                                      </p:tavLst>
                                    </p:anim>
                                  </p:childTnLst>
                                </p:cTn>
                              </p:par>
                              <p:par>
                                <p:cTn id="136" presetID="2" presetClass="entr" presetSubtype="3" fill="hold" nodeType="withEffect">
                                  <p:stCondLst>
                                    <p:cond delay="0"/>
                                  </p:stCondLst>
                                  <p:childTnLst>
                                    <p:set>
                                      <p:cBhvr>
                                        <p:cTn id="137" dur="1" fill="hold">
                                          <p:stCondLst>
                                            <p:cond delay="0"/>
                                          </p:stCondLst>
                                        </p:cTn>
                                        <p:tgtEl>
                                          <p:spTgt spid="14"/>
                                        </p:tgtEl>
                                        <p:attrNameLst>
                                          <p:attrName>style.visibility</p:attrName>
                                        </p:attrNameLst>
                                      </p:cBhvr>
                                      <p:to>
                                        <p:strVal val="visible"/>
                                      </p:to>
                                    </p:set>
                                    <p:anim calcmode="lin" valueType="num">
                                      <p:cBhvr additive="base">
                                        <p:cTn id="138" dur="5000" fill="hold"/>
                                        <p:tgtEl>
                                          <p:spTgt spid="14"/>
                                        </p:tgtEl>
                                        <p:attrNameLst>
                                          <p:attrName>ppt_x</p:attrName>
                                        </p:attrNameLst>
                                      </p:cBhvr>
                                      <p:tavLst>
                                        <p:tav tm="0">
                                          <p:val>
                                            <p:strVal val="1+#ppt_w/2"/>
                                          </p:val>
                                        </p:tav>
                                        <p:tav tm="100000">
                                          <p:val>
                                            <p:strVal val="#ppt_x"/>
                                          </p:val>
                                        </p:tav>
                                      </p:tavLst>
                                    </p:anim>
                                    <p:anim calcmode="lin" valueType="num">
                                      <p:cBhvr additive="base">
                                        <p:cTn id="139" dur="5000" fill="hold"/>
                                        <p:tgtEl>
                                          <p:spTgt spid="14"/>
                                        </p:tgtEl>
                                        <p:attrNameLst>
                                          <p:attrName>ppt_y</p:attrName>
                                        </p:attrNameLst>
                                      </p:cBhvr>
                                      <p:tavLst>
                                        <p:tav tm="0">
                                          <p:val>
                                            <p:strVal val="0-#ppt_h/2"/>
                                          </p:val>
                                        </p:tav>
                                        <p:tav tm="100000">
                                          <p:val>
                                            <p:strVal val="#ppt_y"/>
                                          </p:val>
                                        </p:tav>
                                      </p:tavLst>
                                    </p:anim>
                                  </p:childTnLst>
                                </p:cTn>
                              </p:par>
                              <p:par>
                                <p:cTn id="140" presetID="2" presetClass="entr" presetSubtype="3" fill="hold" nodeType="withEffect">
                                  <p:stCondLst>
                                    <p:cond delay="0"/>
                                  </p:stCondLst>
                                  <p:childTnLst>
                                    <p:set>
                                      <p:cBhvr>
                                        <p:cTn id="141" dur="1" fill="hold">
                                          <p:stCondLst>
                                            <p:cond delay="0"/>
                                          </p:stCondLst>
                                        </p:cTn>
                                        <p:tgtEl>
                                          <p:spTgt spid="20"/>
                                        </p:tgtEl>
                                        <p:attrNameLst>
                                          <p:attrName>style.visibility</p:attrName>
                                        </p:attrNameLst>
                                      </p:cBhvr>
                                      <p:to>
                                        <p:strVal val="visible"/>
                                      </p:to>
                                    </p:set>
                                    <p:anim calcmode="lin" valueType="num">
                                      <p:cBhvr additive="base">
                                        <p:cTn id="142" dur="5000" fill="hold"/>
                                        <p:tgtEl>
                                          <p:spTgt spid="20"/>
                                        </p:tgtEl>
                                        <p:attrNameLst>
                                          <p:attrName>ppt_x</p:attrName>
                                        </p:attrNameLst>
                                      </p:cBhvr>
                                      <p:tavLst>
                                        <p:tav tm="0">
                                          <p:val>
                                            <p:strVal val="1+#ppt_w/2"/>
                                          </p:val>
                                        </p:tav>
                                        <p:tav tm="100000">
                                          <p:val>
                                            <p:strVal val="#ppt_x"/>
                                          </p:val>
                                        </p:tav>
                                      </p:tavLst>
                                    </p:anim>
                                    <p:anim calcmode="lin" valueType="num">
                                      <p:cBhvr additive="base">
                                        <p:cTn id="143" dur="5000" fill="hold"/>
                                        <p:tgtEl>
                                          <p:spTgt spid="20"/>
                                        </p:tgtEl>
                                        <p:attrNameLst>
                                          <p:attrName>ppt_y</p:attrName>
                                        </p:attrNameLst>
                                      </p:cBhvr>
                                      <p:tavLst>
                                        <p:tav tm="0">
                                          <p:val>
                                            <p:strVal val="0-#ppt_h/2"/>
                                          </p:val>
                                        </p:tav>
                                        <p:tav tm="100000">
                                          <p:val>
                                            <p:strVal val="#ppt_y"/>
                                          </p:val>
                                        </p:tav>
                                      </p:tavLst>
                                    </p:anim>
                                  </p:childTnLst>
                                </p:cTn>
                              </p:par>
                              <p:par>
                                <p:cTn id="144" presetID="2" presetClass="entr" presetSubtype="3" fill="hold" nodeType="withEffect">
                                  <p:stCondLst>
                                    <p:cond delay="0"/>
                                  </p:stCondLst>
                                  <p:childTnLst>
                                    <p:set>
                                      <p:cBhvr>
                                        <p:cTn id="145" dur="1" fill="hold">
                                          <p:stCondLst>
                                            <p:cond delay="0"/>
                                          </p:stCondLst>
                                        </p:cTn>
                                        <p:tgtEl>
                                          <p:spTgt spid="25"/>
                                        </p:tgtEl>
                                        <p:attrNameLst>
                                          <p:attrName>style.visibility</p:attrName>
                                        </p:attrNameLst>
                                      </p:cBhvr>
                                      <p:to>
                                        <p:strVal val="visible"/>
                                      </p:to>
                                    </p:set>
                                    <p:anim calcmode="lin" valueType="num">
                                      <p:cBhvr additive="base">
                                        <p:cTn id="146" dur="5000" fill="hold"/>
                                        <p:tgtEl>
                                          <p:spTgt spid="25"/>
                                        </p:tgtEl>
                                        <p:attrNameLst>
                                          <p:attrName>ppt_x</p:attrName>
                                        </p:attrNameLst>
                                      </p:cBhvr>
                                      <p:tavLst>
                                        <p:tav tm="0">
                                          <p:val>
                                            <p:strVal val="1+#ppt_w/2"/>
                                          </p:val>
                                        </p:tav>
                                        <p:tav tm="100000">
                                          <p:val>
                                            <p:strVal val="#ppt_x"/>
                                          </p:val>
                                        </p:tav>
                                      </p:tavLst>
                                    </p:anim>
                                    <p:anim calcmode="lin" valueType="num">
                                      <p:cBhvr additive="base">
                                        <p:cTn id="147" dur="5000" fill="hold"/>
                                        <p:tgtEl>
                                          <p:spTgt spid="25"/>
                                        </p:tgtEl>
                                        <p:attrNameLst>
                                          <p:attrName>ppt_y</p:attrName>
                                        </p:attrNameLst>
                                      </p:cBhvr>
                                      <p:tavLst>
                                        <p:tav tm="0">
                                          <p:val>
                                            <p:strVal val="0-#ppt_h/2"/>
                                          </p:val>
                                        </p:tav>
                                        <p:tav tm="100000">
                                          <p:val>
                                            <p:strVal val="#ppt_y"/>
                                          </p:val>
                                        </p:tav>
                                      </p:tavLst>
                                    </p:anim>
                                  </p:childTnLst>
                                </p:cTn>
                              </p:par>
                              <p:par>
                                <p:cTn id="148" presetID="2" presetClass="entr" presetSubtype="3" fill="hold" nodeType="withEffect">
                                  <p:stCondLst>
                                    <p:cond delay="0"/>
                                  </p:stCondLst>
                                  <p:childTnLst>
                                    <p:set>
                                      <p:cBhvr>
                                        <p:cTn id="149" dur="1" fill="hold">
                                          <p:stCondLst>
                                            <p:cond delay="0"/>
                                          </p:stCondLst>
                                        </p:cTn>
                                        <p:tgtEl>
                                          <p:spTgt spid="28"/>
                                        </p:tgtEl>
                                        <p:attrNameLst>
                                          <p:attrName>style.visibility</p:attrName>
                                        </p:attrNameLst>
                                      </p:cBhvr>
                                      <p:to>
                                        <p:strVal val="visible"/>
                                      </p:to>
                                    </p:set>
                                    <p:anim calcmode="lin" valueType="num">
                                      <p:cBhvr additive="base">
                                        <p:cTn id="150" dur="5000" fill="hold"/>
                                        <p:tgtEl>
                                          <p:spTgt spid="28"/>
                                        </p:tgtEl>
                                        <p:attrNameLst>
                                          <p:attrName>ppt_x</p:attrName>
                                        </p:attrNameLst>
                                      </p:cBhvr>
                                      <p:tavLst>
                                        <p:tav tm="0">
                                          <p:val>
                                            <p:strVal val="1+#ppt_w/2"/>
                                          </p:val>
                                        </p:tav>
                                        <p:tav tm="100000">
                                          <p:val>
                                            <p:strVal val="#ppt_x"/>
                                          </p:val>
                                        </p:tav>
                                      </p:tavLst>
                                    </p:anim>
                                    <p:anim calcmode="lin" valueType="num">
                                      <p:cBhvr additive="base">
                                        <p:cTn id="151" dur="5000" fill="hold"/>
                                        <p:tgtEl>
                                          <p:spTgt spid="28"/>
                                        </p:tgtEl>
                                        <p:attrNameLst>
                                          <p:attrName>ppt_y</p:attrName>
                                        </p:attrNameLst>
                                      </p:cBhvr>
                                      <p:tavLst>
                                        <p:tav tm="0">
                                          <p:val>
                                            <p:strVal val="0-#ppt_h/2"/>
                                          </p:val>
                                        </p:tav>
                                        <p:tav tm="100000">
                                          <p:val>
                                            <p:strVal val="#ppt_y"/>
                                          </p:val>
                                        </p:tav>
                                      </p:tavLst>
                                    </p:anim>
                                  </p:childTnLst>
                                </p:cTn>
                              </p:par>
                              <p:par>
                                <p:cTn id="152" presetID="2" presetClass="entr" presetSubtype="3" fill="hold" nodeType="withEffect">
                                  <p:stCondLst>
                                    <p:cond delay="0"/>
                                  </p:stCondLst>
                                  <p:childTnLst>
                                    <p:set>
                                      <p:cBhvr>
                                        <p:cTn id="153" dur="1" fill="hold">
                                          <p:stCondLst>
                                            <p:cond delay="0"/>
                                          </p:stCondLst>
                                        </p:cTn>
                                        <p:tgtEl>
                                          <p:spTgt spid="32"/>
                                        </p:tgtEl>
                                        <p:attrNameLst>
                                          <p:attrName>style.visibility</p:attrName>
                                        </p:attrNameLst>
                                      </p:cBhvr>
                                      <p:to>
                                        <p:strVal val="visible"/>
                                      </p:to>
                                    </p:set>
                                    <p:anim calcmode="lin" valueType="num">
                                      <p:cBhvr additive="base">
                                        <p:cTn id="154" dur="5000" fill="hold"/>
                                        <p:tgtEl>
                                          <p:spTgt spid="32"/>
                                        </p:tgtEl>
                                        <p:attrNameLst>
                                          <p:attrName>ppt_x</p:attrName>
                                        </p:attrNameLst>
                                      </p:cBhvr>
                                      <p:tavLst>
                                        <p:tav tm="0">
                                          <p:val>
                                            <p:strVal val="1+#ppt_w/2"/>
                                          </p:val>
                                        </p:tav>
                                        <p:tav tm="100000">
                                          <p:val>
                                            <p:strVal val="#ppt_x"/>
                                          </p:val>
                                        </p:tav>
                                      </p:tavLst>
                                    </p:anim>
                                    <p:anim calcmode="lin" valueType="num">
                                      <p:cBhvr additive="base">
                                        <p:cTn id="155" dur="5000" fill="hold"/>
                                        <p:tgtEl>
                                          <p:spTgt spid="32"/>
                                        </p:tgtEl>
                                        <p:attrNameLst>
                                          <p:attrName>ppt_y</p:attrName>
                                        </p:attrNameLst>
                                      </p:cBhvr>
                                      <p:tavLst>
                                        <p:tav tm="0">
                                          <p:val>
                                            <p:strVal val="0-#ppt_h/2"/>
                                          </p:val>
                                        </p:tav>
                                        <p:tav tm="100000">
                                          <p:val>
                                            <p:strVal val="#ppt_y"/>
                                          </p:val>
                                        </p:tav>
                                      </p:tavLst>
                                    </p:anim>
                                  </p:childTnLst>
                                </p:cTn>
                              </p:par>
                              <p:par>
                                <p:cTn id="156" presetID="2" presetClass="entr" presetSubtype="3" fill="hold" nodeType="withEffect">
                                  <p:stCondLst>
                                    <p:cond delay="0"/>
                                  </p:stCondLst>
                                  <p:childTnLst>
                                    <p:set>
                                      <p:cBhvr>
                                        <p:cTn id="157" dur="1" fill="hold">
                                          <p:stCondLst>
                                            <p:cond delay="0"/>
                                          </p:stCondLst>
                                        </p:cTn>
                                        <p:tgtEl>
                                          <p:spTgt spid="37"/>
                                        </p:tgtEl>
                                        <p:attrNameLst>
                                          <p:attrName>style.visibility</p:attrName>
                                        </p:attrNameLst>
                                      </p:cBhvr>
                                      <p:to>
                                        <p:strVal val="visible"/>
                                      </p:to>
                                    </p:set>
                                    <p:anim calcmode="lin" valueType="num">
                                      <p:cBhvr additive="base">
                                        <p:cTn id="158" dur="5000" fill="hold"/>
                                        <p:tgtEl>
                                          <p:spTgt spid="37"/>
                                        </p:tgtEl>
                                        <p:attrNameLst>
                                          <p:attrName>ppt_x</p:attrName>
                                        </p:attrNameLst>
                                      </p:cBhvr>
                                      <p:tavLst>
                                        <p:tav tm="0">
                                          <p:val>
                                            <p:strVal val="1+#ppt_w/2"/>
                                          </p:val>
                                        </p:tav>
                                        <p:tav tm="100000">
                                          <p:val>
                                            <p:strVal val="#ppt_x"/>
                                          </p:val>
                                        </p:tav>
                                      </p:tavLst>
                                    </p:anim>
                                    <p:anim calcmode="lin" valueType="num">
                                      <p:cBhvr additive="base">
                                        <p:cTn id="159" dur="5000" fill="hold"/>
                                        <p:tgtEl>
                                          <p:spTgt spid="37"/>
                                        </p:tgtEl>
                                        <p:attrNameLst>
                                          <p:attrName>ppt_y</p:attrName>
                                        </p:attrNameLst>
                                      </p:cBhvr>
                                      <p:tavLst>
                                        <p:tav tm="0">
                                          <p:val>
                                            <p:strVal val="0-#ppt_h/2"/>
                                          </p:val>
                                        </p:tav>
                                        <p:tav tm="100000">
                                          <p:val>
                                            <p:strVal val="#ppt_y"/>
                                          </p:val>
                                        </p:tav>
                                      </p:tavLst>
                                    </p:anim>
                                  </p:childTnLst>
                                </p:cTn>
                              </p:par>
                              <p:par>
                                <p:cTn id="160" presetID="2" presetClass="entr" presetSubtype="3" fill="hold" nodeType="withEffect">
                                  <p:stCondLst>
                                    <p:cond delay="0"/>
                                  </p:stCondLst>
                                  <p:childTnLst>
                                    <p:set>
                                      <p:cBhvr>
                                        <p:cTn id="161" dur="1" fill="hold">
                                          <p:stCondLst>
                                            <p:cond delay="0"/>
                                          </p:stCondLst>
                                        </p:cTn>
                                        <p:tgtEl>
                                          <p:spTgt spid="40"/>
                                        </p:tgtEl>
                                        <p:attrNameLst>
                                          <p:attrName>style.visibility</p:attrName>
                                        </p:attrNameLst>
                                      </p:cBhvr>
                                      <p:to>
                                        <p:strVal val="visible"/>
                                      </p:to>
                                    </p:set>
                                    <p:anim calcmode="lin" valueType="num">
                                      <p:cBhvr additive="base">
                                        <p:cTn id="162" dur="5000" fill="hold"/>
                                        <p:tgtEl>
                                          <p:spTgt spid="40"/>
                                        </p:tgtEl>
                                        <p:attrNameLst>
                                          <p:attrName>ppt_x</p:attrName>
                                        </p:attrNameLst>
                                      </p:cBhvr>
                                      <p:tavLst>
                                        <p:tav tm="0">
                                          <p:val>
                                            <p:strVal val="1+#ppt_w/2"/>
                                          </p:val>
                                        </p:tav>
                                        <p:tav tm="100000">
                                          <p:val>
                                            <p:strVal val="#ppt_x"/>
                                          </p:val>
                                        </p:tav>
                                      </p:tavLst>
                                    </p:anim>
                                    <p:anim calcmode="lin" valueType="num">
                                      <p:cBhvr additive="base">
                                        <p:cTn id="163" dur="5000" fill="hold"/>
                                        <p:tgtEl>
                                          <p:spTgt spid="40"/>
                                        </p:tgtEl>
                                        <p:attrNameLst>
                                          <p:attrName>ppt_y</p:attrName>
                                        </p:attrNameLst>
                                      </p:cBhvr>
                                      <p:tavLst>
                                        <p:tav tm="0">
                                          <p:val>
                                            <p:strVal val="0-#ppt_h/2"/>
                                          </p:val>
                                        </p:tav>
                                        <p:tav tm="100000">
                                          <p:val>
                                            <p:strVal val="#ppt_y"/>
                                          </p:val>
                                        </p:tav>
                                      </p:tavLst>
                                    </p:anim>
                                  </p:childTnLst>
                                </p:cTn>
                              </p:par>
                              <p:par>
                                <p:cTn id="164" presetID="2" presetClass="entr" presetSubtype="3" fill="hold" nodeType="withEffect">
                                  <p:stCondLst>
                                    <p:cond delay="0"/>
                                  </p:stCondLst>
                                  <p:childTnLst>
                                    <p:set>
                                      <p:cBhvr>
                                        <p:cTn id="165" dur="1" fill="hold">
                                          <p:stCondLst>
                                            <p:cond delay="0"/>
                                          </p:stCondLst>
                                        </p:cTn>
                                        <p:tgtEl>
                                          <p:spTgt spid="42"/>
                                        </p:tgtEl>
                                        <p:attrNameLst>
                                          <p:attrName>style.visibility</p:attrName>
                                        </p:attrNameLst>
                                      </p:cBhvr>
                                      <p:to>
                                        <p:strVal val="visible"/>
                                      </p:to>
                                    </p:set>
                                    <p:anim calcmode="lin" valueType="num">
                                      <p:cBhvr additive="base">
                                        <p:cTn id="166" dur="5000" fill="hold"/>
                                        <p:tgtEl>
                                          <p:spTgt spid="42"/>
                                        </p:tgtEl>
                                        <p:attrNameLst>
                                          <p:attrName>ppt_x</p:attrName>
                                        </p:attrNameLst>
                                      </p:cBhvr>
                                      <p:tavLst>
                                        <p:tav tm="0">
                                          <p:val>
                                            <p:strVal val="1+#ppt_w/2"/>
                                          </p:val>
                                        </p:tav>
                                        <p:tav tm="100000">
                                          <p:val>
                                            <p:strVal val="#ppt_x"/>
                                          </p:val>
                                        </p:tav>
                                      </p:tavLst>
                                    </p:anim>
                                    <p:anim calcmode="lin" valueType="num">
                                      <p:cBhvr additive="base">
                                        <p:cTn id="167" dur="5000" fill="hold"/>
                                        <p:tgtEl>
                                          <p:spTgt spid="42"/>
                                        </p:tgtEl>
                                        <p:attrNameLst>
                                          <p:attrName>ppt_y</p:attrName>
                                        </p:attrNameLst>
                                      </p:cBhvr>
                                      <p:tavLst>
                                        <p:tav tm="0">
                                          <p:val>
                                            <p:strVal val="0-#ppt_h/2"/>
                                          </p:val>
                                        </p:tav>
                                        <p:tav tm="100000">
                                          <p:val>
                                            <p:strVal val="#ppt_y"/>
                                          </p:val>
                                        </p:tav>
                                      </p:tavLst>
                                    </p:anim>
                                  </p:childTnLst>
                                </p:cTn>
                              </p:par>
                              <p:par>
                                <p:cTn id="168" presetID="2" presetClass="exit" presetSubtype="6" fill="hold" grpId="1" nodeType="withEffect">
                                  <p:stCondLst>
                                    <p:cond delay="0"/>
                                  </p:stCondLst>
                                  <p:childTnLst>
                                    <p:anim calcmode="lin" valueType="num">
                                      <p:cBhvr additive="base">
                                        <p:cTn id="169" dur="5000"/>
                                        <p:tgtEl>
                                          <p:spTgt spid="6"/>
                                        </p:tgtEl>
                                        <p:attrNameLst>
                                          <p:attrName>ppt_x</p:attrName>
                                        </p:attrNameLst>
                                      </p:cBhvr>
                                      <p:tavLst>
                                        <p:tav tm="0">
                                          <p:val>
                                            <p:strVal val="ppt_x"/>
                                          </p:val>
                                        </p:tav>
                                        <p:tav tm="100000">
                                          <p:val>
                                            <p:strVal val="1+ppt_w/2"/>
                                          </p:val>
                                        </p:tav>
                                      </p:tavLst>
                                    </p:anim>
                                    <p:anim calcmode="lin" valueType="num">
                                      <p:cBhvr additive="base">
                                        <p:cTn id="170" dur="5000"/>
                                        <p:tgtEl>
                                          <p:spTgt spid="6"/>
                                        </p:tgtEl>
                                        <p:attrNameLst>
                                          <p:attrName>ppt_y</p:attrName>
                                        </p:attrNameLst>
                                      </p:cBhvr>
                                      <p:tavLst>
                                        <p:tav tm="0">
                                          <p:val>
                                            <p:strVal val="ppt_y"/>
                                          </p:val>
                                        </p:tav>
                                        <p:tav tm="100000">
                                          <p:val>
                                            <p:strVal val="1+ppt_h/2"/>
                                          </p:val>
                                        </p:tav>
                                      </p:tavLst>
                                    </p:anim>
                                    <p:set>
                                      <p:cBhvr>
                                        <p:cTn id="171" dur="1" fill="hold">
                                          <p:stCondLst>
                                            <p:cond delay="4999"/>
                                          </p:stCondLst>
                                        </p:cTn>
                                        <p:tgtEl>
                                          <p:spTgt spid="6"/>
                                        </p:tgtEl>
                                        <p:attrNameLst>
                                          <p:attrName>style.visibility</p:attrName>
                                        </p:attrNameLst>
                                      </p:cBhvr>
                                      <p:to>
                                        <p:strVal val="hidden"/>
                                      </p:to>
                                    </p:set>
                                  </p:childTnLst>
                                </p:cTn>
                              </p:par>
                              <p:par>
                                <p:cTn id="172" presetID="2" presetClass="exit" presetSubtype="6" fill="hold" grpId="0" nodeType="withEffect">
                                  <p:stCondLst>
                                    <p:cond delay="0"/>
                                  </p:stCondLst>
                                  <p:childTnLst>
                                    <p:anim calcmode="lin" valueType="num">
                                      <p:cBhvr additive="base">
                                        <p:cTn id="173" dur="5000"/>
                                        <p:tgtEl>
                                          <p:spTgt spid="10"/>
                                        </p:tgtEl>
                                        <p:attrNameLst>
                                          <p:attrName>ppt_x</p:attrName>
                                        </p:attrNameLst>
                                      </p:cBhvr>
                                      <p:tavLst>
                                        <p:tav tm="0">
                                          <p:val>
                                            <p:strVal val="ppt_x"/>
                                          </p:val>
                                        </p:tav>
                                        <p:tav tm="100000">
                                          <p:val>
                                            <p:strVal val="1+ppt_w/2"/>
                                          </p:val>
                                        </p:tav>
                                      </p:tavLst>
                                    </p:anim>
                                    <p:anim calcmode="lin" valueType="num">
                                      <p:cBhvr additive="base">
                                        <p:cTn id="174" dur="5000"/>
                                        <p:tgtEl>
                                          <p:spTgt spid="10"/>
                                        </p:tgtEl>
                                        <p:attrNameLst>
                                          <p:attrName>ppt_y</p:attrName>
                                        </p:attrNameLst>
                                      </p:cBhvr>
                                      <p:tavLst>
                                        <p:tav tm="0">
                                          <p:val>
                                            <p:strVal val="ppt_y"/>
                                          </p:val>
                                        </p:tav>
                                        <p:tav tm="100000">
                                          <p:val>
                                            <p:strVal val="1+ppt_h/2"/>
                                          </p:val>
                                        </p:tav>
                                      </p:tavLst>
                                    </p:anim>
                                    <p:set>
                                      <p:cBhvr>
                                        <p:cTn id="175" dur="1" fill="hold">
                                          <p:stCondLst>
                                            <p:cond delay="4999"/>
                                          </p:stCondLst>
                                        </p:cTn>
                                        <p:tgtEl>
                                          <p:spTgt spid="10"/>
                                        </p:tgtEl>
                                        <p:attrNameLst>
                                          <p:attrName>style.visibility</p:attrName>
                                        </p:attrNameLst>
                                      </p:cBhvr>
                                      <p:to>
                                        <p:strVal val="hidden"/>
                                      </p:to>
                                    </p:set>
                                  </p:childTnLst>
                                </p:cTn>
                              </p:par>
                              <p:par>
                                <p:cTn id="176" presetID="2" presetClass="exit" presetSubtype="6" fill="hold" grpId="0" nodeType="withEffect">
                                  <p:stCondLst>
                                    <p:cond delay="0"/>
                                  </p:stCondLst>
                                  <p:childTnLst>
                                    <p:anim calcmode="lin" valueType="num">
                                      <p:cBhvr additive="base">
                                        <p:cTn id="177" dur="5000"/>
                                        <p:tgtEl>
                                          <p:spTgt spid="15"/>
                                        </p:tgtEl>
                                        <p:attrNameLst>
                                          <p:attrName>ppt_x</p:attrName>
                                        </p:attrNameLst>
                                      </p:cBhvr>
                                      <p:tavLst>
                                        <p:tav tm="0">
                                          <p:val>
                                            <p:strVal val="ppt_x"/>
                                          </p:val>
                                        </p:tav>
                                        <p:tav tm="100000">
                                          <p:val>
                                            <p:strVal val="1+ppt_w/2"/>
                                          </p:val>
                                        </p:tav>
                                      </p:tavLst>
                                    </p:anim>
                                    <p:anim calcmode="lin" valueType="num">
                                      <p:cBhvr additive="base">
                                        <p:cTn id="178" dur="5000"/>
                                        <p:tgtEl>
                                          <p:spTgt spid="15"/>
                                        </p:tgtEl>
                                        <p:attrNameLst>
                                          <p:attrName>ppt_y</p:attrName>
                                        </p:attrNameLst>
                                      </p:cBhvr>
                                      <p:tavLst>
                                        <p:tav tm="0">
                                          <p:val>
                                            <p:strVal val="ppt_y"/>
                                          </p:val>
                                        </p:tav>
                                        <p:tav tm="100000">
                                          <p:val>
                                            <p:strVal val="1+ppt_h/2"/>
                                          </p:val>
                                        </p:tav>
                                      </p:tavLst>
                                    </p:anim>
                                    <p:set>
                                      <p:cBhvr>
                                        <p:cTn id="179" dur="1" fill="hold">
                                          <p:stCondLst>
                                            <p:cond delay="4999"/>
                                          </p:stCondLst>
                                        </p:cTn>
                                        <p:tgtEl>
                                          <p:spTgt spid="15"/>
                                        </p:tgtEl>
                                        <p:attrNameLst>
                                          <p:attrName>style.visibility</p:attrName>
                                        </p:attrNameLst>
                                      </p:cBhvr>
                                      <p:to>
                                        <p:strVal val="hidden"/>
                                      </p:to>
                                    </p:set>
                                  </p:childTnLst>
                                </p:cTn>
                              </p:par>
                              <p:par>
                                <p:cTn id="180" presetID="2" presetClass="exit" presetSubtype="6" fill="hold" grpId="0" nodeType="withEffect">
                                  <p:stCondLst>
                                    <p:cond delay="0"/>
                                  </p:stCondLst>
                                  <p:childTnLst>
                                    <p:anim calcmode="lin" valueType="num">
                                      <p:cBhvr additive="base">
                                        <p:cTn id="181" dur="5000"/>
                                        <p:tgtEl>
                                          <p:spTgt spid="18"/>
                                        </p:tgtEl>
                                        <p:attrNameLst>
                                          <p:attrName>ppt_x</p:attrName>
                                        </p:attrNameLst>
                                      </p:cBhvr>
                                      <p:tavLst>
                                        <p:tav tm="0">
                                          <p:val>
                                            <p:strVal val="ppt_x"/>
                                          </p:val>
                                        </p:tav>
                                        <p:tav tm="100000">
                                          <p:val>
                                            <p:strVal val="1+ppt_w/2"/>
                                          </p:val>
                                        </p:tav>
                                      </p:tavLst>
                                    </p:anim>
                                    <p:anim calcmode="lin" valueType="num">
                                      <p:cBhvr additive="base">
                                        <p:cTn id="182" dur="5000"/>
                                        <p:tgtEl>
                                          <p:spTgt spid="18"/>
                                        </p:tgtEl>
                                        <p:attrNameLst>
                                          <p:attrName>ppt_y</p:attrName>
                                        </p:attrNameLst>
                                      </p:cBhvr>
                                      <p:tavLst>
                                        <p:tav tm="0">
                                          <p:val>
                                            <p:strVal val="ppt_y"/>
                                          </p:val>
                                        </p:tav>
                                        <p:tav tm="100000">
                                          <p:val>
                                            <p:strVal val="1+ppt_h/2"/>
                                          </p:val>
                                        </p:tav>
                                      </p:tavLst>
                                    </p:anim>
                                    <p:set>
                                      <p:cBhvr>
                                        <p:cTn id="183" dur="1" fill="hold">
                                          <p:stCondLst>
                                            <p:cond delay="4999"/>
                                          </p:stCondLst>
                                        </p:cTn>
                                        <p:tgtEl>
                                          <p:spTgt spid="18"/>
                                        </p:tgtEl>
                                        <p:attrNameLst>
                                          <p:attrName>style.visibility</p:attrName>
                                        </p:attrNameLst>
                                      </p:cBhvr>
                                      <p:to>
                                        <p:strVal val="hidden"/>
                                      </p:to>
                                    </p:set>
                                  </p:childTnLst>
                                </p:cTn>
                              </p:par>
                              <p:par>
                                <p:cTn id="184" presetID="2" presetClass="exit" presetSubtype="6" fill="hold" grpId="0" nodeType="withEffect">
                                  <p:stCondLst>
                                    <p:cond delay="0"/>
                                  </p:stCondLst>
                                  <p:childTnLst>
                                    <p:anim calcmode="lin" valueType="num">
                                      <p:cBhvr additive="base">
                                        <p:cTn id="185" dur="5000"/>
                                        <p:tgtEl>
                                          <p:spTgt spid="22"/>
                                        </p:tgtEl>
                                        <p:attrNameLst>
                                          <p:attrName>ppt_x</p:attrName>
                                        </p:attrNameLst>
                                      </p:cBhvr>
                                      <p:tavLst>
                                        <p:tav tm="0">
                                          <p:val>
                                            <p:strVal val="ppt_x"/>
                                          </p:val>
                                        </p:tav>
                                        <p:tav tm="100000">
                                          <p:val>
                                            <p:strVal val="1+ppt_w/2"/>
                                          </p:val>
                                        </p:tav>
                                      </p:tavLst>
                                    </p:anim>
                                    <p:anim calcmode="lin" valueType="num">
                                      <p:cBhvr additive="base">
                                        <p:cTn id="186" dur="5000"/>
                                        <p:tgtEl>
                                          <p:spTgt spid="22"/>
                                        </p:tgtEl>
                                        <p:attrNameLst>
                                          <p:attrName>ppt_y</p:attrName>
                                        </p:attrNameLst>
                                      </p:cBhvr>
                                      <p:tavLst>
                                        <p:tav tm="0">
                                          <p:val>
                                            <p:strVal val="ppt_y"/>
                                          </p:val>
                                        </p:tav>
                                        <p:tav tm="100000">
                                          <p:val>
                                            <p:strVal val="1+ppt_h/2"/>
                                          </p:val>
                                        </p:tav>
                                      </p:tavLst>
                                    </p:anim>
                                    <p:set>
                                      <p:cBhvr>
                                        <p:cTn id="187" dur="1" fill="hold">
                                          <p:stCondLst>
                                            <p:cond delay="4999"/>
                                          </p:stCondLst>
                                        </p:cTn>
                                        <p:tgtEl>
                                          <p:spTgt spid="22"/>
                                        </p:tgtEl>
                                        <p:attrNameLst>
                                          <p:attrName>style.visibility</p:attrName>
                                        </p:attrNameLst>
                                      </p:cBhvr>
                                      <p:to>
                                        <p:strVal val="hidden"/>
                                      </p:to>
                                    </p:set>
                                  </p:childTnLst>
                                </p:cTn>
                              </p:par>
                              <p:par>
                                <p:cTn id="188" presetID="2" presetClass="exit" presetSubtype="6" fill="hold" grpId="0" nodeType="withEffect">
                                  <p:stCondLst>
                                    <p:cond delay="0"/>
                                  </p:stCondLst>
                                  <p:childTnLst>
                                    <p:anim calcmode="lin" valueType="num">
                                      <p:cBhvr additive="base">
                                        <p:cTn id="189" dur="5000"/>
                                        <p:tgtEl>
                                          <p:spTgt spid="26"/>
                                        </p:tgtEl>
                                        <p:attrNameLst>
                                          <p:attrName>ppt_x</p:attrName>
                                        </p:attrNameLst>
                                      </p:cBhvr>
                                      <p:tavLst>
                                        <p:tav tm="0">
                                          <p:val>
                                            <p:strVal val="ppt_x"/>
                                          </p:val>
                                        </p:tav>
                                        <p:tav tm="100000">
                                          <p:val>
                                            <p:strVal val="1+ppt_w/2"/>
                                          </p:val>
                                        </p:tav>
                                      </p:tavLst>
                                    </p:anim>
                                    <p:anim calcmode="lin" valueType="num">
                                      <p:cBhvr additive="base">
                                        <p:cTn id="190" dur="5000"/>
                                        <p:tgtEl>
                                          <p:spTgt spid="26"/>
                                        </p:tgtEl>
                                        <p:attrNameLst>
                                          <p:attrName>ppt_y</p:attrName>
                                        </p:attrNameLst>
                                      </p:cBhvr>
                                      <p:tavLst>
                                        <p:tav tm="0">
                                          <p:val>
                                            <p:strVal val="ppt_y"/>
                                          </p:val>
                                        </p:tav>
                                        <p:tav tm="100000">
                                          <p:val>
                                            <p:strVal val="1+ppt_h/2"/>
                                          </p:val>
                                        </p:tav>
                                      </p:tavLst>
                                    </p:anim>
                                    <p:set>
                                      <p:cBhvr>
                                        <p:cTn id="191" dur="1" fill="hold">
                                          <p:stCondLst>
                                            <p:cond delay="4999"/>
                                          </p:stCondLst>
                                        </p:cTn>
                                        <p:tgtEl>
                                          <p:spTgt spid="26"/>
                                        </p:tgtEl>
                                        <p:attrNameLst>
                                          <p:attrName>style.visibility</p:attrName>
                                        </p:attrNameLst>
                                      </p:cBhvr>
                                      <p:to>
                                        <p:strVal val="hidden"/>
                                      </p:to>
                                    </p:set>
                                  </p:childTnLst>
                                </p:cTn>
                              </p:par>
                              <p:par>
                                <p:cTn id="192" presetID="2" presetClass="exit" presetSubtype="6" fill="hold" grpId="0" nodeType="withEffect">
                                  <p:stCondLst>
                                    <p:cond delay="0"/>
                                  </p:stCondLst>
                                  <p:childTnLst>
                                    <p:anim calcmode="lin" valueType="num">
                                      <p:cBhvr additive="base">
                                        <p:cTn id="193" dur="5000"/>
                                        <p:tgtEl>
                                          <p:spTgt spid="30"/>
                                        </p:tgtEl>
                                        <p:attrNameLst>
                                          <p:attrName>ppt_x</p:attrName>
                                        </p:attrNameLst>
                                      </p:cBhvr>
                                      <p:tavLst>
                                        <p:tav tm="0">
                                          <p:val>
                                            <p:strVal val="ppt_x"/>
                                          </p:val>
                                        </p:tav>
                                        <p:tav tm="100000">
                                          <p:val>
                                            <p:strVal val="1+ppt_w/2"/>
                                          </p:val>
                                        </p:tav>
                                      </p:tavLst>
                                    </p:anim>
                                    <p:anim calcmode="lin" valueType="num">
                                      <p:cBhvr additive="base">
                                        <p:cTn id="194" dur="5000"/>
                                        <p:tgtEl>
                                          <p:spTgt spid="30"/>
                                        </p:tgtEl>
                                        <p:attrNameLst>
                                          <p:attrName>ppt_y</p:attrName>
                                        </p:attrNameLst>
                                      </p:cBhvr>
                                      <p:tavLst>
                                        <p:tav tm="0">
                                          <p:val>
                                            <p:strVal val="ppt_y"/>
                                          </p:val>
                                        </p:tav>
                                        <p:tav tm="100000">
                                          <p:val>
                                            <p:strVal val="1+ppt_h/2"/>
                                          </p:val>
                                        </p:tav>
                                      </p:tavLst>
                                    </p:anim>
                                    <p:set>
                                      <p:cBhvr>
                                        <p:cTn id="195" dur="1" fill="hold">
                                          <p:stCondLst>
                                            <p:cond delay="4999"/>
                                          </p:stCondLst>
                                        </p:cTn>
                                        <p:tgtEl>
                                          <p:spTgt spid="30"/>
                                        </p:tgtEl>
                                        <p:attrNameLst>
                                          <p:attrName>style.visibility</p:attrName>
                                        </p:attrNameLst>
                                      </p:cBhvr>
                                      <p:to>
                                        <p:strVal val="hidden"/>
                                      </p:to>
                                    </p:set>
                                  </p:childTnLst>
                                </p:cTn>
                              </p:par>
                              <p:par>
                                <p:cTn id="196" presetID="2" presetClass="exit" presetSubtype="6" fill="hold" grpId="0" nodeType="withEffect">
                                  <p:stCondLst>
                                    <p:cond delay="0"/>
                                  </p:stCondLst>
                                  <p:childTnLst>
                                    <p:anim calcmode="lin" valueType="num">
                                      <p:cBhvr additive="base">
                                        <p:cTn id="197" dur="5000"/>
                                        <p:tgtEl>
                                          <p:spTgt spid="35"/>
                                        </p:tgtEl>
                                        <p:attrNameLst>
                                          <p:attrName>ppt_x</p:attrName>
                                        </p:attrNameLst>
                                      </p:cBhvr>
                                      <p:tavLst>
                                        <p:tav tm="0">
                                          <p:val>
                                            <p:strVal val="ppt_x"/>
                                          </p:val>
                                        </p:tav>
                                        <p:tav tm="100000">
                                          <p:val>
                                            <p:strVal val="1+ppt_w/2"/>
                                          </p:val>
                                        </p:tav>
                                      </p:tavLst>
                                    </p:anim>
                                    <p:anim calcmode="lin" valueType="num">
                                      <p:cBhvr additive="base">
                                        <p:cTn id="198" dur="5000"/>
                                        <p:tgtEl>
                                          <p:spTgt spid="35"/>
                                        </p:tgtEl>
                                        <p:attrNameLst>
                                          <p:attrName>ppt_y</p:attrName>
                                        </p:attrNameLst>
                                      </p:cBhvr>
                                      <p:tavLst>
                                        <p:tav tm="0">
                                          <p:val>
                                            <p:strVal val="ppt_y"/>
                                          </p:val>
                                        </p:tav>
                                        <p:tav tm="100000">
                                          <p:val>
                                            <p:strVal val="1+ppt_h/2"/>
                                          </p:val>
                                        </p:tav>
                                      </p:tavLst>
                                    </p:anim>
                                    <p:set>
                                      <p:cBhvr>
                                        <p:cTn id="199" dur="1" fill="hold">
                                          <p:stCondLst>
                                            <p:cond delay="4999"/>
                                          </p:stCondLst>
                                        </p:cTn>
                                        <p:tgtEl>
                                          <p:spTgt spid="35"/>
                                        </p:tgtEl>
                                        <p:attrNameLst>
                                          <p:attrName>style.visibility</p:attrName>
                                        </p:attrNameLst>
                                      </p:cBhvr>
                                      <p:to>
                                        <p:strVal val="hidden"/>
                                      </p:to>
                                    </p:set>
                                  </p:childTnLst>
                                </p:cTn>
                              </p:par>
                              <p:par>
                                <p:cTn id="200" presetID="2" presetClass="exit" presetSubtype="6" fill="hold" grpId="0" nodeType="withEffect">
                                  <p:stCondLst>
                                    <p:cond delay="0"/>
                                  </p:stCondLst>
                                  <p:childTnLst>
                                    <p:anim calcmode="lin" valueType="num">
                                      <p:cBhvr additive="base">
                                        <p:cTn id="201" dur="5000"/>
                                        <p:tgtEl>
                                          <p:spTgt spid="39"/>
                                        </p:tgtEl>
                                        <p:attrNameLst>
                                          <p:attrName>ppt_x</p:attrName>
                                        </p:attrNameLst>
                                      </p:cBhvr>
                                      <p:tavLst>
                                        <p:tav tm="0">
                                          <p:val>
                                            <p:strVal val="ppt_x"/>
                                          </p:val>
                                        </p:tav>
                                        <p:tav tm="100000">
                                          <p:val>
                                            <p:strVal val="1+ppt_w/2"/>
                                          </p:val>
                                        </p:tav>
                                      </p:tavLst>
                                    </p:anim>
                                    <p:anim calcmode="lin" valueType="num">
                                      <p:cBhvr additive="base">
                                        <p:cTn id="202" dur="5000"/>
                                        <p:tgtEl>
                                          <p:spTgt spid="39"/>
                                        </p:tgtEl>
                                        <p:attrNameLst>
                                          <p:attrName>ppt_y</p:attrName>
                                        </p:attrNameLst>
                                      </p:cBhvr>
                                      <p:tavLst>
                                        <p:tav tm="0">
                                          <p:val>
                                            <p:strVal val="ppt_y"/>
                                          </p:val>
                                        </p:tav>
                                        <p:tav tm="100000">
                                          <p:val>
                                            <p:strVal val="1+ppt_h/2"/>
                                          </p:val>
                                        </p:tav>
                                      </p:tavLst>
                                    </p:anim>
                                    <p:set>
                                      <p:cBhvr>
                                        <p:cTn id="203" dur="1" fill="hold">
                                          <p:stCondLst>
                                            <p:cond delay="4999"/>
                                          </p:stCondLst>
                                        </p:cTn>
                                        <p:tgtEl>
                                          <p:spTgt spid="39"/>
                                        </p:tgtEl>
                                        <p:attrNameLst>
                                          <p:attrName>style.visibility</p:attrName>
                                        </p:attrNameLst>
                                      </p:cBhvr>
                                      <p:to>
                                        <p:strVal val="hidden"/>
                                      </p:to>
                                    </p:set>
                                  </p:childTnLst>
                                </p:cTn>
                              </p:par>
                              <p:par>
                                <p:cTn id="204" presetID="2" presetClass="exit" presetSubtype="6" fill="hold" grpId="0" nodeType="withEffect">
                                  <p:stCondLst>
                                    <p:cond delay="0"/>
                                  </p:stCondLst>
                                  <p:childTnLst>
                                    <p:anim calcmode="lin" valueType="num">
                                      <p:cBhvr additive="base">
                                        <p:cTn id="205" dur="5000"/>
                                        <p:tgtEl>
                                          <p:spTgt spid="44"/>
                                        </p:tgtEl>
                                        <p:attrNameLst>
                                          <p:attrName>ppt_x</p:attrName>
                                        </p:attrNameLst>
                                      </p:cBhvr>
                                      <p:tavLst>
                                        <p:tav tm="0">
                                          <p:val>
                                            <p:strVal val="ppt_x"/>
                                          </p:val>
                                        </p:tav>
                                        <p:tav tm="100000">
                                          <p:val>
                                            <p:strVal val="1+ppt_w/2"/>
                                          </p:val>
                                        </p:tav>
                                      </p:tavLst>
                                    </p:anim>
                                    <p:anim calcmode="lin" valueType="num">
                                      <p:cBhvr additive="base">
                                        <p:cTn id="206" dur="5000"/>
                                        <p:tgtEl>
                                          <p:spTgt spid="44"/>
                                        </p:tgtEl>
                                        <p:attrNameLst>
                                          <p:attrName>ppt_y</p:attrName>
                                        </p:attrNameLst>
                                      </p:cBhvr>
                                      <p:tavLst>
                                        <p:tav tm="0">
                                          <p:val>
                                            <p:strVal val="ppt_y"/>
                                          </p:val>
                                        </p:tav>
                                        <p:tav tm="100000">
                                          <p:val>
                                            <p:strVal val="1+ppt_h/2"/>
                                          </p:val>
                                        </p:tav>
                                      </p:tavLst>
                                    </p:anim>
                                    <p:set>
                                      <p:cBhvr>
                                        <p:cTn id="207" dur="1" fill="hold">
                                          <p:stCondLst>
                                            <p:cond delay="4999"/>
                                          </p:stCondLst>
                                        </p:cTn>
                                        <p:tgtEl>
                                          <p:spTgt spid="44"/>
                                        </p:tgtEl>
                                        <p:attrNameLst>
                                          <p:attrName>style.visibility</p:attrName>
                                        </p:attrNameLst>
                                      </p:cBhvr>
                                      <p:to>
                                        <p:strVal val="hidden"/>
                                      </p:to>
                                    </p:set>
                                  </p:childTnLst>
                                </p:cTn>
                              </p:par>
                              <p:par>
                                <p:cTn id="208" presetID="2" presetClass="exit" presetSubtype="12" fill="hold" grpId="0" nodeType="withEffect">
                                  <p:stCondLst>
                                    <p:cond delay="0"/>
                                  </p:stCondLst>
                                  <p:childTnLst>
                                    <p:anim calcmode="lin" valueType="num">
                                      <p:cBhvr additive="base">
                                        <p:cTn id="209" dur="5000"/>
                                        <p:tgtEl>
                                          <p:spTgt spid="9"/>
                                        </p:tgtEl>
                                        <p:attrNameLst>
                                          <p:attrName>ppt_x</p:attrName>
                                        </p:attrNameLst>
                                      </p:cBhvr>
                                      <p:tavLst>
                                        <p:tav tm="0">
                                          <p:val>
                                            <p:strVal val="ppt_x"/>
                                          </p:val>
                                        </p:tav>
                                        <p:tav tm="100000">
                                          <p:val>
                                            <p:strVal val="0-ppt_w/2"/>
                                          </p:val>
                                        </p:tav>
                                      </p:tavLst>
                                    </p:anim>
                                    <p:anim calcmode="lin" valueType="num">
                                      <p:cBhvr additive="base">
                                        <p:cTn id="210" dur="5000"/>
                                        <p:tgtEl>
                                          <p:spTgt spid="9"/>
                                        </p:tgtEl>
                                        <p:attrNameLst>
                                          <p:attrName>ppt_y</p:attrName>
                                        </p:attrNameLst>
                                      </p:cBhvr>
                                      <p:tavLst>
                                        <p:tav tm="0">
                                          <p:val>
                                            <p:strVal val="ppt_y"/>
                                          </p:val>
                                        </p:tav>
                                        <p:tav tm="100000">
                                          <p:val>
                                            <p:strVal val="1+ppt_h/2"/>
                                          </p:val>
                                        </p:tav>
                                      </p:tavLst>
                                    </p:anim>
                                    <p:set>
                                      <p:cBhvr>
                                        <p:cTn id="211" dur="1" fill="hold">
                                          <p:stCondLst>
                                            <p:cond delay="4999"/>
                                          </p:stCondLst>
                                        </p:cTn>
                                        <p:tgtEl>
                                          <p:spTgt spid="9"/>
                                        </p:tgtEl>
                                        <p:attrNameLst>
                                          <p:attrName>style.visibility</p:attrName>
                                        </p:attrNameLst>
                                      </p:cBhvr>
                                      <p:to>
                                        <p:strVal val="hidden"/>
                                      </p:to>
                                    </p:set>
                                  </p:childTnLst>
                                </p:cTn>
                              </p:par>
                              <p:par>
                                <p:cTn id="212" presetID="2" presetClass="exit" presetSubtype="12" fill="hold" grpId="0" nodeType="withEffect">
                                  <p:stCondLst>
                                    <p:cond delay="0"/>
                                  </p:stCondLst>
                                  <p:childTnLst>
                                    <p:anim calcmode="lin" valueType="num">
                                      <p:cBhvr additive="base">
                                        <p:cTn id="213" dur="5000"/>
                                        <p:tgtEl>
                                          <p:spTgt spid="11"/>
                                        </p:tgtEl>
                                        <p:attrNameLst>
                                          <p:attrName>ppt_x</p:attrName>
                                        </p:attrNameLst>
                                      </p:cBhvr>
                                      <p:tavLst>
                                        <p:tav tm="0">
                                          <p:val>
                                            <p:strVal val="ppt_x"/>
                                          </p:val>
                                        </p:tav>
                                        <p:tav tm="100000">
                                          <p:val>
                                            <p:strVal val="0-ppt_w/2"/>
                                          </p:val>
                                        </p:tav>
                                      </p:tavLst>
                                    </p:anim>
                                    <p:anim calcmode="lin" valueType="num">
                                      <p:cBhvr additive="base">
                                        <p:cTn id="214" dur="5000"/>
                                        <p:tgtEl>
                                          <p:spTgt spid="11"/>
                                        </p:tgtEl>
                                        <p:attrNameLst>
                                          <p:attrName>ppt_y</p:attrName>
                                        </p:attrNameLst>
                                      </p:cBhvr>
                                      <p:tavLst>
                                        <p:tav tm="0">
                                          <p:val>
                                            <p:strVal val="ppt_y"/>
                                          </p:val>
                                        </p:tav>
                                        <p:tav tm="100000">
                                          <p:val>
                                            <p:strVal val="1+ppt_h/2"/>
                                          </p:val>
                                        </p:tav>
                                      </p:tavLst>
                                    </p:anim>
                                    <p:set>
                                      <p:cBhvr>
                                        <p:cTn id="215" dur="1" fill="hold">
                                          <p:stCondLst>
                                            <p:cond delay="4999"/>
                                          </p:stCondLst>
                                        </p:cTn>
                                        <p:tgtEl>
                                          <p:spTgt spid="11"/>
                                        </p:tgtEl>
                                        <p:attrNameLst>
                                          <p:attrName>style.visibility</p:attrName>
                                        </p:attrNameLst>
                                      </p:cBhvr>
                                      <p:to>
                                        <p:strVal val="hidden"/>
                                      </p:to>
                                    </p:set>
                                  </p:childTnLst>
                                </p:cTn>
                              </p:par>
                              <p:par>
                                <p:cTn id="216" presetID="2" presetClass="exit" presetSubtype="12" fill="hold" grpId="0" nodeType="withEffect">
                                  <p:stCondLst>
                                    <p:cond delay="0"/>
                                  </p:stCondLst>
                                  <p:childTnLst>
                                    <p:anim calcmode="lin" valueType="num">
                                      <p:cBhvr additive="base">
                                        <p:cTn id="217" dur="5000"/>
                                        <p:tgtEl>
                                          <p:spTgt spid="16"/>
                                        </p:tgtEl>
                                        <p:attrNameLst>
                                          <p:attrName>ppt_x</p:attrName>
                                        </p:attrNameLst>
                                      </p:cBhvr>
                                      <p:tavLst>
                                        <p:tav tm="0">
                                          <p:val>
                                            <p:strVal val="ppt_x"/>
                                          </p:val>
                                        </p:tav>
                                        <p:tav tm="100000">
                                          <p:val>
                                            <p:strVal val="0-ppt_w/2"/>
                                          </p:val>
                                        </p:tav>
                                      </p:tavLst>
                                    </p:anim>
                                    <p:anim calcmode="lin" valueType="num">
                                      <p:cBhvr additive="base">
                                        <p:cTn id="218" dur="5000"/>
                                        <p:tgtEl>
                                          <p:spTgt spid="16"/>
                                        </p:tgtEl>
                                        <p:attrNameLst>
                                          <p:attrName>ppt_y</p:attrName>
                                        </p:attrNameLst>
                                      </p:cBhvr>
                                      <p:tavLst>
                                        <p:tav tm="0">
                                          <p:val>
                                            <p:strVal val="ppt_y"/>
                                          </p:val>
                                        </p:tav>
                                        <p:tav tm="100000">
                                          <p:val>
                                            <p:strVal val="1+ppt_h/2"/>
                                          </p:val>
                                        </p:tav>
                                      </p:tavLst>
                                    </p:anim>
                                    <p:set>
                                      <p:cBhvr>
                                        <p:cTn id="219" dur="1" fill="hold">
                                          <p:stCondLst>
                                            <p:cond delay="4999"/>
                                          </p:stCondLst>
                                        </p:cTn>
                                        <p:tgtEl>
                                          <p:spTgt spid="16"/>
                                        </p:tgtEl>
                                        <p:attrNameLst>
                                          <p:attrName>style.visibility</p:attrName>
                                        </p:attrNameLst>
                                      </p:cBhvr>
                                      <p:to>
                                        <p:strVal val="hidden"/>
                                      </p:to>
                                    </p:set>
                                  </p:childTnLst>
                                </p:cTn>
                              </p:par>
                              <p:par>
                                <p:cTn id="220" presetID="2" presetClass="exit" presetSubtype="12" fill="hold" grpId="0" nodeType="withEffect">
                                  <p:stCondLst>
                                    <p:cond delay="0"/>
                                  </p:stCondLst>
                                  <p:childTnLst>
                                    <p:anim calcmode="lin" valueType="num">
                                      <p:cBhvr additive="base">
                                        <p:cTn id="221" dur="5000"/>
                                        <p:tgtEl>
                                          <p:spTgt spid="21"/>
                                        </p:tgtEl>
                                        <p:attrNameLst>
                                          <p:attrName>ppt_x</p:attrName>
                                        </p:attrNameLst>
                                      </p:cBhvr>
                                      <p:tavLst>
                                        <p:tav tm="0">
                                          <p:val>
                                            <p:strVal val="ppt_x"/>
                                          </p:val>
                                        </p:tav>
                                        <p:tav tm="100000">
                                          <p:val>
                                            <p:strVal val="0-ppt_w/2"/>
                                          </p:val>
                                        </p:tav>
                                      </p:tavLst>
                                    </p:anim>
                                    <p:anim calcmode="lin" valueType="num">
                                      <p:cBhvr additive="base">
                                        <p:cTn id="222" dur="5000"/>
                                        <p:tgtEl>
                                          <p:spTgt spid="21"/>
                                        </p:tgtEl>
                                        <p:attrNameLst>
                                          <p:attrName>ppt_y</p:attrName>
                                        </p:attrNameLst>
                                      </p:cBhvr>
                                      <p:tavLst>
                                        <p:tav tm="0">
                                          <p:val>
                                            <p:strVal val="ppt_y"/>
                                          </p:val>
                                        </p:tav>
                                        <p:tav tm="100000">
                                          <p:val>
                                            <p:strVal val="1+ppt_h/2"/>
                                          </p:val>
                                        </p:tav>
                                      </p:tavLst>
                                    </p:anim>
                                    <p:set>
                                      <p:cBhvr>
                                        <p:cTn id="223" dur="1" fill="hold">
                                          <p:stCondLst>
                                            <p:cond delay="4999"/>
                                          </p:stCondLst>
                                        </p:cTn>
                                        <p:tgtEl>
                                          <p:spTgt spid="21"/>
                                        </p:tgtEl>
                                        <p:attrNameLst>
                                          <p:attrName>style.visibility</p:attrName>
                                        </p:attrNameLst>
                                      </p:cBhvr>
                                      <p:to>
                                        <p:strVal val="hidden"/>
                                      </p:to>
                                    </p:set>
                                  </p:childTnLst>
                                </p:cTn>
                              </p:par>
                              <p:par>
                                <p:cTn id="224" presetID="2" presetClass="exit" presetSubtype="12" fill="hold" grpId="0" nodeType="withEffect">
                                  <p:stCondLst>
                                    <p:cond delay="0"/>
                                  </p:stCondLst>
                                  <p:childTnLst>
                                    <p:anim calcmode="lin" valueType="num">
                                      <p:cBhvr additive="base">
                                        <p:cTn id="225" dur="5000"/>
                                        <p:tgtEl>
                                          <p:spTgt spid="23"/>
                                        </p:tgtEl>
                                        <p:attrNameLst>
                                          <p:attrName>ppt_x</p:attrName>
                                        </p:attrNameLst>
                                      </p:cBhvr>
                                      <p:tavLst>
                                        <p:tav tm="0">
                                          <p:val>
                                            <p:strVal val="ppt_x"/>
                                          </p:val>
                                        </p:tav>
                                        <p:tav tm="100000">
                                          <p:val>
                                            <p:strVal val="0-ppt_w/2"/>
                                          </p:val>
                                        </p:tav>
                                      </p:tavLst>
                                    </p:anim>
                                    <p:anim calcmode="lin" valueType="num">
                                      <p:cBhvr additive="base">
                                        <p:cTn id="226" dur="5000"/>
                                        <p:tgtEl>
                                          <p:spTgt spid="23"/>
                                        </p:tgtEl>
                                        <p:attrNameLst>
                                          <p:attrName>ppt_y</p:attrName>
                                        </p:attrNameLst>
                                      </p:cBhvr>
                                      <p:tavLst>
                                        <p:tav tm="0">
                                          <p:val>
                                            <p:strVal val="ppt_y"/>
                                          </p:val>
                                        </p:tav>
                                        <p:tav tm="100000">
                                          <p:val>
                                            <p:strVal val="1+ppt_h/2"/>
                                          </p:val>
                                        </p:tav>
                                      </p:tavLst>
                                    </p:anim>
                                    <p:set>
                                      <p:cBhvr>
                                        <p:cTn id="227" dur="1" fill="hold">
                                          <p:stCondLst>
                                            <p:cond delay="4999"/>
                                          </p:stCondLst>
                                        </p:cTn>
                                        <p:tgtEl>
                                          <p:spTgt spid="23"/>
                                        </p:tgtEl>
                                        <p:attrNameLst>
                                          <p:attrName>style.visibility</p:attrName>
                                        </p:attrNameLst>
                                      </p:cBhvr>
                                      <p:to>
                                        <p:strVal val="hidden"/>
                                      </p:to>
                                    </p:set>
                                  </p:childTnLst>
                                </p:cTn>
                              </p:par>
                              <p:par>
                                <p:cTn id="228" presetID="2" presetClass="exit" presetSubtype="12" fill="hold" grpId="0" nodeType="withEffect">
                                  <p:stCondLst>
                                    <p:cond delay="0"/>
                                  </p:stCondLst>
                                  <p:childTnLst>
                                    <p:anim calcmode="lin" valueType="num">
                                      <p:cBhvr additive="base">
                                        <p:cTn id="229" dur="5000"/>
                                        <p:tgtEl>
                                          <p:spTgt spid="29"/>
                                        </p:tgtEl>
                                        <p:attrNameLst>
                                          <p:attrName>ppt_x</p:attrName>
                                        </p:attrNameLst>
                                      </p:cBhvr>
                                      <p:tavLst>
                                        <p:tav tm="0">
                                          <p:val>
                                            <p:strVal val="ppt_x"/>
                                          </p:val>
                                        </p:tav>
                                        <p:tav tm="100000">
                                          <p:val>
                                            <p:strVal val="0-ppt_w/2"/>
                                          </p:val>
                                        </p:tav>
                                      </p:tavLst>
                                    </p:anim>
                                    <p:anim calcmode="lin" valueType="num">
                                      <p:cBhvr additive="base">
                                        <p:cTn id="230" dur="5000"/>
                                        <p:tgtEl>
                                          <p:spTgt spid="29"/>
                                        </p:tgtEl>
                                        <p:attrNameLst>
                                          <p:attrName>ppt_y</p:attrName>
                                        </p:attrNameLst>
                                      </p:cBhvr>
                                      <p:tavLst>
                                        <p:tav tm="0">
                                          <p:val>
                                            <p:strVal val="ppt_y"/>
                                          </p:val>
                                        </p:tav>
                                        <p:tav tm="100000">
                                          <p:val>
                                            <p:strVal val="1+ppt_h/2"/>
                                          </p:val>
                                        </p:tav>
                                      </p:tavLst>
                                    </p:anim>
                                    <p:set>
                                      <p:cBhvr>
                                        <p:cTn id="231" dur="1" fill="hold">
                                          <p:stCondLst>
                                            <p:cond delay="4999"/>
                                          </p:stCondLst>
                                        </p:cTn>
                                        <p:tgtEl>
                                          <p:spTgt spid="29"/>
                                        </p:tgtEl>
                                        <p:attrNameLst>
                                          <p:attrName>style.visibility</p:attrName>
                                        </p:attrNameLst>
                                      </p:cBhvr>
                                      <p:to>
                                        <p:strVal val="hidden"/>
                                      </p:to>
                                    </p:set>
                                  </p:childTnLst>
                                </p:cTn>
                              </p:par>
                              <p:par>
                                <p:cTn id="232" presetID="2" presetClass="exit" presetSubtype="12" fill="hold" grpId="0" nodeType="withEffect">
                                  <p:stCondLst>
                                    <p:cond delay="0"/>
                                  </p:stCondLst>
                                  <p:childTnLst>
                                    <p:anim calcmode="lin" valueType="num">
                                      <p:cBhvr additive="base">
                                        <p:cTn id="233" dur="5000"/>
                                        <p:tgtEl>
                                          <p:spTgt spid="33"/>
                                        </p:tgtEl>
                                        <p:attrNameLst>
                                          <p:attrName>ppt_x</p:attrName>
                                        </p:attrNameLst>
                                      </p:cBhvr>
                                      <p:tavLst>
                                        <p:tav tm="0">
                                          <p:val>
                                            <p:strVal val="ppt_x"/>
                                          </p:val>
                                        </p:tav>
                                        <p:tav tm="100000">
                                          <p:val>
                                            <p:strVal val="0-ppt_w/2"/>
                                          </p:val>
                                        </p:tav>
                                      </p:tavLst>
                                    </p:anim>
                                    <p:anim calcmode="lin" valueType="num">
                                      <p:cBhvr additive="base">
                                        <p:cTn id="234" dur="5000"/>
                                        <p:tgtEl>
                                          <p:spTgt spid="33"/>
                                        </p:tgtEl>
                                        <p:attrNameLst>
                                          <p:attrName>ppt_y</p:attrName>
                                        </p:attrNameLst>
                                      </p:cBhvr>
                                      <p:tavLst>
                                        <p:tav tm="0">
                                          <p:val>
                                            <p:strVal val="ppt_y"/>
                                          </p:val>
                                        </p:tav>
                                        <p:tav tm="100000">
                                          <p:val>
                                            <p:strVal val="1+ppt_h/2"/>
                                          </p:val>
                                        </p:tav>
                                      </p:tavLst>
                                    </p:anim>
                                    <p:set>
                                      <p:cBhvr>
                                        <p:cTn id="235" dur="1" fill="hold">
                                          <p:stCondLst>
                                            <p:cond delay="4999"/>
                                          </p:stCondLst>
                                        </p:cTn>
                                        <p:tgtEl>
                                          <p:spTgt spid="33"/>
                                        </p:tgtEl>
                                        <p:attrNameLst>
                                          <p:attrName>style.visibility</p:attrName>
                                        </p:attrNameLst>
                                      </p:cBhvr>
                                      <p:to>
                                        <p:strVal val="hidden"/>
                                      </p:to>
                                    </p:set>
                                  </p:childTnLst>
                                </p:cTn>
                              </p:par>
                              <p:par>
                                <p:cTn id="236" presetID="2" presetClass="exit" presetSubtype="12" fill="hold" grpId="0" nodeType="withEffect">
                                  <p:stCondLst>
                                    <p:cond delay="0"/>
                                  </p:stCondLst>
                                  <p:childTnLst>
                                    <p:anim calcmode="lin" valueType="num">
                                      <p:cBhvr additive="base">
                                        <p:cTn id="237" dur="5000"/>
                                        <p:tgtEl>
                                          <p:spTgt spid="36"/>
                                        </p:tgtEl>
                                        <p:attrNameLst>
                                          <p:attrName>ppt_x</p:attrName>
                                        </p:attrNameLst>
                                      </p:cBhvr>
                                      <p:tavLst>
                                        <p:tav tm="0">
                                          <p:val>
                                            <p:strVal val="ppt_x"/>
                                          </p:val>
                                        </p:tav>
                                        <p:tav tm="100000">
                                          <p:val>
                                            <p:strVal val="0-ppt_w/2"/>
                                          </p:val>
                                        </p:tav>
                                      </p:tavLst>
                                    </p:anim>
                                    <p:anim calcmode="lin" valueType="num">
                                      <p:cBhvr additive="base">
                                        <p:cTn id="238" dur="5000"/>
                                        <p:tgtEl>
                                          <p:spTgt spid="36"/>
                                        </p:tgtEl>
                                        <p:attrNameLst>
                                          <p:attrName>ppt_y</p:attrName>
                                        </p:attrNameLst>
                                      </p:cBhvr>
                                      <p:tavLst>
                                        <p:tav tm="0">
                                          <p:val>
                                            <p:strVal val="ppt_y"/>
                                          </p:val>
                                        </p:tav>
                                        <p:tav tm="100000">
                                          <p:val>
                                            <p:strVal val="1+ppt_h/2"/>
                                          </p:val>
                                        </p:tav>
                                      </p:tavLst>
                                    </p:anim>
                                    <p:set>
                                      <p:cBhvr>
                                        <p:cTn id="239" dur="1" fill="hold">
                                          <p:stCondLst>
                                            <p:cond delay="4999"/>
                                          </p:stCondLst>
                                        </p:cTn>
                                        <p:tgtEl>
                                          <p:spTgt spid="36"/>
                                        </p:tgtEl>
                                        <p:attrNameLst>
                                          <p:attrName>style.visibility</p:attrName>
                                        </p:attrNameLst>
                                      </p:cBhvr>
                                      <p:to>
                                        <p:strVal val="hidden"/>
                                      </p:to>
                                    </p:set>
                                  </p:childTnLst>
                                </p:cTn>
                              </p:par>
                              <p:par>
                                <p:cTn id="240" presetID="2" presetClass="exit" presetSubtype="12" fill="hold" grpId="0" nodeType="withEffect">
                                  <p:stCondLst>
                                    <p:cond delay="0"/>
                                  </p:stCondLst>
                                  <p:childTnLst>
                                    <p:anim calcmode="lin" valueType="num">
                                      <p:cBhvr additive="base">
                                        <p:cTn id="241" dur="5000"/>
                                        <p:tgtEl>
                                          <p:spTgt spid="41"/>
                                        </p:tgtEl>
                                        <p:attrNameLst>
                                          <p:attrName>ppt_x</p:attrName>
                                        </p:attrNameLst>
                                      </p:cBhvr>
                                      <p:tavLst>
                                        <p:tav tm="0">
                                          <p:val>
                                            <p:strVal val="ppt_x"/>
                                          </p:val>
                                        </p:tav>
                                        <p:tav tm="100000">
                                          <p:val>
                                            <p:strVal val="0-ppt_w/2"/>
                                          </p:val>
                                        </p:tav>
                                      </p:tavLst>
                                    </p:anim>
                                    <p:anim calcmode="lin" valueType="num">
                                      <p:cBhvr additive="base">
                                        <p:cTn id="242" dur="5000"/>
                                        <p:tgtEl>
                                          <p:spTgt spid="41"/>
                                        </p:tgtEl>
                                        <p:attrNameLst>
                                          <p:attrName>ppt_y</p:attrName>
                                        </p:attrNameLst>
                                      </p:cBhvr>
                                      <p:tavLst>
                                        <p:tav tm="0">
                                          <p:val>
                                            <p:strVal val="ppt_y"/>
                                          </p:val>
                                        </p:tav>
                                        <p:tav tm="100000">
                                          <p:val>
                                            <p:strVal val="1+ppt_h/2"/>
                                          </p:val>
                                        </p:tav>
                                      </p:tavLst>
                                    </p:anim>
                                    <p:set>
                                      <p:cBhvr>
                                        <p:cTn id="243" dur="1" fill="hold">
                                          <p:stCondLst>
                                            <p:cond delay="4999"/>
                                          </p:stCondLst>
                                        </p:cTn>
                                        <p:tgtEl>
                                          <p:spTgt spid="41"/>
                                        </p:tgtEl>
                                        <p:attrNameLst>
                                          <p:attrName>style.visibility</p:attrName>
                                        </p:attrNameLst>
                                      </p:cBhvr>
                                      <p:to>
                                        <p:strVal val="hidden"/>
                                      </p:to>
                                    </p:set>
                                  </p:childTnLst>
                                </p:cTn>
                              </p:par>
                              <p:par>
                                <p:cTn id="244" presetID="2" presetClass="exit" presetSubtype="12" fill="hold" grpId="0" nodeType="withEffect">
                                  <p:stCondLst>
                                    <p:cond delay="0"/>
                                  </p:stCondLst>
                                  <p:childTnLst>
                                    <p:anim calcmode="lin" valueType="num">
                                      <p:cBhvr additive="base">
                                        <p:cTn id="245" dur="5000"/>
                                        <p:tgtEl>
                                          <p:spTgt spid="43"/>
                                        </p:tgtEl>
                                        <p:attrNameLst>
                                          <p:attrName>ppt_x</p:attrName>
                                        </p:attrNameLst>
                                      </p:cBhvr>
                                      <p:tavLst>
                                        <p:tav tm="0">
                                          <p:val>
                                            <p:strVal val="ppt_x"/>
                                          </p:val>
                                        </p:tav>
                                        <p:tav tm="100000">
                                          <p:val>
                                            <p:strVal val="0-ppt_w/2"/>
                                          </p:val>
                                        </p:tav>
                                      </p:tavLst>
                                    </p:anim>
                                    <p:anim calcmode="lin" valueType="num">
                                      <p:cBhvr additive="base">
                                        <p:cTn id="246" dur="5000"/>
                                        <p:tgtEl>
                                          <p:spTgt spid="43"/>
                                        </p:tgtEl>
                                        <p:attrNameLst>
                                          <p:attrName>ppt_y</p:attrName>
                                        </p:attrNameLst>
                                      </p:cBhvr>
                                      <p:tavLst>
                                        <p:tav tm="0">
                                          <p:val>
                                            <p:strVal val="ppt_y"/>
                                          </p:val>
                                        </p:tav>
                                        <p:tav tm="100000">
                                          <p:val>
                                            <p:strVal val="1+ppt_h/2"/>
                                          </p:val>
                                        </p:tav>
                                      </p:tavLst>
                                    </p:anim>
                                    <p:set>
                                      <p:cBhvr>
                                        <p:cTn id="247" dur="1" fill="hold">
                                          <p:stCondLst>
                                            <p:cond delay="4999"/>
                                          </p:stCondLst>
                                        </p:cTn>
                                        <p:tgtEl>
                                          <p:spTgt spid="43"/>
                                        </p:tgtEl>
                                        <p:attrNameLst>
                                          <p:attrName>style.visibility</p:attrName>
                                        </p:attrNameLst>
                                      </p:cBhvr>
                                      <p:to>
                                        <p:strVal val="hidden"/>
                                      </p:to>
                                    </p:set>
                                  </p:childTnLst>
                                </p:cTn>
                              </p:par>
                              <p:par>
                                <p:cTn id="248" presetID="2" presetClass="exit" presetSubtype="9" fill="hold" grpId="0" nodeType="withEffect">
                                  <p:stCondLst>
                                    <p:cond delay="0"/>
                                  </p:stCondLst>
                                  <p:childTnLst>
                                    <p:anim calcmode="lin" valueType="num">
                                      <p:cBhvr additive="base">
                                        <p:cTn id="249" dur="5000"/>
                                        <p:tgtEl>
                                          <p:spTgt spid="7"/>
                                        </p:tgtEl>
                                        <p:attrNameLst>
                                          <p:attrName>ppt_x</p:attrName>
                                        </p:attrNameLst>
                                      </p:cBhvr>
                                      <p:tavLst>
                                        <p:tav tm="0">
                                          <p:val>
                                            <p:strVal val="ppt_x"/>
                                          </p:val>
                                        </p:tav>
                                        <p:tav tm="100000">
                                          <p:val>
                                            <p:strVal val="0-ppt_w/2"/>
                                          </p:val>
                                        </p:tav>
                                      </p:tavLst>
                                    </p:anim>
                                    <p:anim calcmode="lin" valueType="num">
                                      <p:cBhvr additive="base">
                                        <p:cTn id="250" dur="5000"/>
                                        <p:tgtEl>
                                          <p:spTgt spid="7"/>
                                        </p:tgtEl>
                                        <p:attrNameLst>
                                          <p:attrName>ppt_y</p:attrName>
                                        </p:attrNameLst>
                                      </p:cBhvr>
                                      <p:tavLst>
                                        <p:tav tm="0">
                                          <p:val>
                                            <p:strVal val="ppt_y"/>
                                          </p:val>
                                        </p:tav>
                                        <p:tav tm="100000">
                                          <p:val>
                                            <p:strVal val="0-ppt_h/2"/>
                                          </p:val>
                                        </p:tav>
                                      </p:tavLst>
                                    </p:anim>
                                    <p:set>
                                      <p:cBhvr>
                                        <p:cTn id="251" dur="1" fill="hold">
                                          <p:stCondLst>
                                            <p:cond delay="4999"/>
                                          </p:stCondLst>
                                        </p:cTn>
                                        <p:tgtEl>
                                          <p:spTgt spid="7"/>
                                        </p:tgtEl>
                                        <p:attrNameLst>
                                          <p:attrName>style.visibility</p:attrName>
                                        </p:attrNameLst>
                                      </p:cBhvr>
                                      <p:to>
                                        <p:strVal val="hidden"/>
                                      </p:to>
                                    </p:set>
                                  </p:childTnLst>
                                </p:cTn>
                              </p:par>
                              <p:par>
                                <p:cTn id="252" presetID="2" presetClass="exit" presetSubtype="9" fill="hold" grpId="0" nodeType="withEffect">
                                  <p:stCondLst>
                                    <p:cond delay="0"/>
                                  </p:stCondLst>
                                  <p:childTnLst>
                                    <p:anim calcmode="lin" valueType="num">
                                      <p:cBhvr additive="base">
                                        <p:cTn id="253" dur="5000"/>
                                        <p:tgtEl>
                                          <p:spTgt spid="13"/>
                                        </p:tgtEl>
                                        <p:attrNameLst>
                                          <p:attrName>ppt_x</p:attrName>
                                        </p:attrNameLst>
                                      </p:cBhvr>
                                      <p:tavLst>
                                        <p:tav tm="0">
                                          <p:val>
                                            <p:strVal val="ppt_x"/>
                                          </p:val>
                                        </p:tav>
                                        <p:tav tm="100000">
                                          <p:val>
                                            <p:strVal val="0-ppt_w/2"/>
                                          </p:val>
                                        </p:tav>
                                      </p:tavLst>
                                    </p:anim>
                                    <p:anim calcmode="lin" valueType="num">
                                      <p:cBhvr additive="base">
                                        <p:cTn id="254" dur="5000"/>
                                        <p:tgtEl>
                                          <p:spTgt spid="13"/>
                                        </p:tgtEl>
                                        <p:attrNameLst>
                                          <p:attrName>ppt_y</p:attrName>
                                        </p:attrNameLst>
                                      </p:cBhvr>
                                      <p:tavLst>
                                        <p:tav tm="0">
                                          <p:val>
                                            <p:strVal val="ppt_y"/>
                                          </p:val>
                                        </p:tav>
                                        <p:tav tm="100000">
                                          <p:val>
                                            <p:strVal val="0-ppt_h/2"/>
                                          </p:val>
                                        </p:tav>
                                      </p:tavLst>
                                    </p:anim>
                                    <p:set>
                                      <p:cBhvr>
                                        <p:cTn id="255" dur="1" fill="hold">
                                          <p:stCondLst>
                                            <p:cond delay="4999"/>
                                          </p:stCondLst>
                                        </p:cTn>
                                        <p:tgtEl>
                                          <p:spTgt spid="13"/>
                                        </p:tgtEl>
                                        <p:attrNameLst>
                                          <p:attrName>style.visibility</p:attrName>
                                        </p:attrNameLst>
                                      </p:cBhvr>
                                      <p:to>
                                        <p:strVal val="hidden"/>
                                      </p:to>
                                    </p:set>
                                  </p:childTnLst>
                                </p:cTn>
                              </p:par>
                              <p:par>
                                <p:cTn id="256" presetID="2" presetClass="exit" presetSubtype="9" fill="hold" grpId="0" nodeType="withEffect">
                                  <p:stCondLst>
                                    <p:cond delay="0"/>
                                  </p:stCondLst>
                                  <p:childTnLst>
                                    <p:anim calcmode="lin" valueType="num">
                                      <p:cBhvr additive="base">
                                        <p:cTn id="257" dur="5000"/>
                                        <p:tgtEl>
                                          <p:spTgt spid="17"/>
                                        </p:tgtEl>
                                        <p:attrNameLst>
                                          <p:attrName>ppt_x</p:attrName>
                                        </p:attrNameLst>
                                      </p:cBhvr>
                                      <p:tavLst>
                                        <p:tav tm="0">
                                          <p:val>
                                            <p:strVal val="ppt_x"/>
                                          </p:val>
                                        </p:tav>
                                        <p:tav tm="100000">
                                          <p:val>
                                            <p:strVal val="0-ppt_w/2"/>
                                          </p:val>
                                        </p:tav>
                                      </p:tavLst>
                                    </p:anim>
                                    <p:anim calcmode="lin" valueType="num">
                                      <p:cBhvr additive="base">
                                        <p:cTn id="258" dur="5000"/>
                                        <p:tgtEl>
                                          <p:spTgt spid="17"/>
                                        </p:tgtEl>
                                        <p:attrNameLst>
                                          <p:attrName>ppt_y</p:attrName>
                                        </p:attrNameLst>
                                      </p:cBhvr>
                                      <p:tavLst>
                                        <p:tav tm="0">
                                          <p:val>
                                            <p:strVal val="ppt_y"/>
                                          </p:val>
                                        </p:tav>
                                        <p:tav tm="100000">
                                          <p:val>
                                            <p:strVal val="0-ppt_h/2"/>
                                          </p:val>
                                        </p:tav>
                                      </p:tavLst>
                                    </p:anim>
                                    <p:set>
                                      <p:cBhvr>
                                        <p:cTn id="259" dur="1" fill="hold">
                                          <p:stCondLst>
                                            <p:cond delay="4999"/>
                                          </p:stCondLst>
                                        </p:cTn>
                                        <p:tgtEl>
                                          <p:spTgt spid="17"/>
                                        </p:tgtEl>
                                        <p:attrNameLst>
                                          <p:attrName>style.visibility</p:attrName>
                                        </p:attrNameLst>
                                      </p:cBhvr>
                                      <p:to>
                                        <p:strVal val="hidden"/>
                                      </p:to>
                                    </p:set>
                                  </p:childTnLst>
                                </p:cTn>
                              </p:par>
                              <p:par>
                                <p:cTn id="260" presetID="2" presetClass="exit" presetSubtype="9" fill="hold" grpId="0" nodeType="withEffect">
                                  <p:stCondLst>
                                    <p:cond delay="0"/>
                                  </p:stCondLst>
                                  <p:childTnLst>
                                    <p:anim calcmode="lin" valueType="num">
                                      <p:cBhvr additive="base">
                                        <p:cTn id="261" dur="5000"/>
                                        <p:tgtEl>
                                          <p:spTgt spid="19"/>
                                        </p:tgtEl>
                                        <p:attrNameLst>
                                          <p:attrName>ppt_x</p:attrName>
                                        </p:attrNameLst>
                                      </p:cBhvr>
                                      <p:tavLst>
                                        <p:tav tm="0">
                                          <p:val>
                                            <p:strVal val="ppt_x"/>
                                          </p:val>
                                        </p:tav>
                                        <p:tav tm="100000">
                                          <p:val>
                                            <p:strVal val="0-ppt_w/2"/>
                                          </p:val>
                                        </p:tav>
                                      </p:tavLst>
                                    </p:anim>
                                    <p:anim calcmode="lin" valueType="num">
                                      <p:cBhvr additive="base">
                                        <p:cTn id="262" dur="5000"/>
                                        <p:tgtEl>
                                          <p:spTgt spid="19"/>
                                        </p:tgtEl>
                                        <p:attrNameLst>
                                          <p:attrName>ppt_y</p:attrName>
                                        </p:attrNameLst>
                                      </p:cBhvr>
                                      <p:tavLst>
                                        <p:tav tm="0">
                                          <p:val>
                                            <p:strVal val="ppt_y"/>
                                          </p:val>
                                        </p:tav>
                                        <p:tav tm="100000">
                                          <p:val>
                                            <p:strVal val="0-ppt_h/2"/>
                                          </p:val>
                                        </p:tav>
                                      </p:tavLst>
                                    </p:anim>
                                    <p:set>
                                      <p:cBhvr>
                                        <p:cTn id="263" dur="1" fill="hold">
                                          <p:stCondLst>
                                            <p:cond delay="4999"/>
                                          </p:stCondLst>
                                        </p:cTn>
                                        <p:tgtEl>
                                          <p:spTgt spid="19"/>
                                        </p:tgtEl>
                                        <p:attrNameLst>
                                          <p:attrName>style.visibility</p:attrName>
                                        </p:attrNameLst>
                                      </p:cBhvr>
                                      <p:to>
                                        <p:strVal val="hidden"/>
                                      </p:to>
                                    </p:set>
                                  </p:childTnLst>
                                </p:cTn>
                              </p:par>
                              <p:par>
                                <p:cTn id="264" presetID="2" presetClass="exit" presetSubtype="9" fill="hold" grpId="0" nodeType="withEffect">
                                  <p:stCondLst>
                                    <p:cond delay="0"/>
                                  </p:stCondLst>
                                  <p:childTnLst>
                                    <p:anim calcmode="lin" valueType="num">
                                      <p:cBhvr additive="base">
                                        <p:cTn id="265" dur="5000"/>
                                        <p:tgtEl>
                                          <p:spTgt spid="24"/>
                                        </p:tgtEl>
                                        <p:attrNameLst>
                                          <p:attrName>ppt_x</p:attrName>
                                        </p:attrNameLst>
                                      </p:cBhvr>
                                      <p:tavLst>
                                        <p:tav tm="0">
                                          <p:val>
                                            <p:strVal val="ppt_x"/>
                                          </p:val>
                                        </p:tav>
                                        <p:tav tm="100000">
                                          <p:val>
                                            <p:strVal val="0-ppt_w/2"/>
                                          </p:val>
                                        </p:tav>
                                      </p:tavLst>
                                    </p:anim>
                                    <p:anim calcmode="lin" valueType="num">
                                      <p:cBhvr additive="base">
                                        <p:cTn id="266" dur="5000"/>
                                        <p:tgtEl>
                                          <p:spTgt spid="24"/>
                                        </p:tgtEl>
                                        <p:attrNameLst>
                                          <p:attrName>ppt_y</p:attrName>
                                        </p:attrNameLst>
                                      </p:cBhvr>
                                      <p:tavLst>
                                        <p:tav tm="0">
                                          <p:val>
                                            <p:strVal val="ppt_y"/>
                                          </p:val>
                                        </p:tav>
                                        <p:tav tm="100000">
                                          <p:val>
                                            <p:strVal val="0-ppt_h/2"/>
                                          </p:val>
                                        </p:tav>
                                      </p:tavLst>
                                    </p:anim>
                                    <p:set>
                                      <p:cBhvr>
                                        <p:cTn id="267" dur="1" fill="hold">
                                          <p:stCondLst>
                                            <p:cond delay="4999"/>
                                          </p:stCondLst>
                                        </p:cTn>
                                        <p:tgtEl>
                                          <p:spTgt spid="24"/>
                                        </p:tgtEl>
                                        <p:attrNameLst>
                                          <p:attrName>style.visibility</p:attrName>
                                        </p:attrNameLst>
                                      </p:cBhvr>
                                      <p:to>
                                        <p:strVal val="hidden"/>
                                      </p:to>
                                    </p:set>
                                  </p:childTnLst>
                                </p:cTn>
                              </p:par>
                              <p:par>
                                <p:cTn id="268" presetID="2" presetClass="exit" presetSubtype="9" fill="hold" grpId="0" nodeType="withEffect">
                                  <p:stCondLst>
                                    <p:cond delay="0"/>
                                  </p:stCondLst>
                                  <p:childTnLst>
                                    <p:anim calcmode="lin" valueType="num">
                                      <p:cBhvr additive="base">
                                        <p:cTn id="269" dur="5000"/>
                                        <p:tgtEl>
                                          <p:spTgt spid="27"/>
                                        </p:tgtEl>
                                        <p:attrNameLst>
                                          <p:attrName>ppt_x</p:attrName>
                                        </p:attrNameLst>
                                      </p:cBhvr>
                                      <p:tavLst>
                                        <p:tav tm="0">
                                          <p:val>
                                            <p:strVal val="ppt_x"/>
                                          </p:val>
                                        </p:tav>
                                        <p:tav tm="100000">
                                          <p:val>
                                            <p:strVal val="0-ppt_w/2"/>
                                          </p:val>
                                        </p:tav>
                                      </p:tavLst>
                                    </p:anim>
                                    <p:anim calcmode="lin" valueType="num">
                                      <p:cBhvr additive="base">
                                        <p:cTn id="270" dur="5000"/>
                                        <p:tgtEl>
                                          <p:spTgt spid="27"/>
                                        </p:tgtEl>
                                        <p:attrNameLst>
                                          <p:attrName>ppt_y</p:attrName>
                                        </p:attrNameLst>
                                      </p:cBhvr>
                                      <p:tavLst>
                                        <p:tav tm="0">
                                          <p:val>
                                            <p:strVal val="ppt_y"/>
                                          </p:val>
                                        </p:tav>
                                        <p:tav tm="100000">
                                          <p:val>
                                            <p:strVal val="0-ppt_h/2"/>
                                          </p:val>
                                        </p:tav>
                                      </p:tavLst>
                                    </p:anim>
                                    <p:set>
                                      <p:cBhvr>
                                        <p:cTn id="271" dur="1" fill="hold">
                                          <p:stCondLst>
                                            <p:cond delay="4999"/>
                                          </p:stCondLst>
                                        </p:cTn>
                                        <p:tgtEl>
                                          <p:spTgt spid="27"/>
                                        </p:tgtEl>
                                        <p:attrNameLst>
                                          <p:attrName>style.visibility</p:attrName>
                                        </p:attrNameLst>
                                      </p:cBhvr>
                                      <p:to>
                                        <p:strVal val="hidden"/>
                                      </p:to>
                                    </p:set>
                                  </p:childTnLst>
                                </p:cTn>
                              </p:par>
                              <p:par>
                                <p:cTn id="272" presetID="2" presetClass="exit" presetSubtype="9" fill="hold" grpId="0" nodeType="withEffect">
                                  <p:stCondLst>
                                    <p:cond delay="0"/>
                                  </p:stCondLst>
                                  <p:childTnLst>
                                    <p:anim calcmode="lin" valueType="num">
                                      <p:cBhvr additive="base">
                                        <p:cTn id="273" dur="5000"/>
                                        <p:tgtEl>
                                          <p:spTgt spid="31"/>
                                        </p:tgtEl>
                                        <p:attrNameLst>
                                          <p:attrName>ppt_x</p:attrName>
                                        </p:attrNameLst>
                                      </p:cBhvr>
                                      <p:tavLst>
                                        <p:tav tm="0">
                                          <p:val>
                                            <p:strVal val="ppt_x"/>
                                          </p:val>
                                        </p:tav>
                                        <p:tav tm="100000">
                                          <p:val>
                                            <p:strVal val="0-ppt_w/2"/>
                                          </p:val>
                                        </p:tav>
                                      </p:tavLst>
                                    </p:anim>
                                    <p:anim calcmode="lin" valueType="num">
                                      <p:cBhvr additive="base">
                                        <p:cTn id="274" dur="5000"/>
                                        <p:tgtEl>
                                          <p:spTgt spid="31"/>
                                        </p:tgtEl>
                                        <p:attrNameLst>
                                          <p:attrName>ppt_y</p:attrName>
                                        </p:attrNameLst>
                                      </p:cBhvr>
                                      <p:tavLst>
                                        <p:tav tm="0">
                                          <p:val>
                                            <p:strVal val="ppt_y"/>
                                          </p:val>
                                        </p:tav>
                                        <p:tav tm="100000">
                                          <p:val>
                                            <p:strVal val="0-ppt_h/2"/>
                                          </p:val>
                                        </p:tav>
                                      </p:tavLst>
                                    </p:anim>
                                    <p:set>
                                      <p:cBhvr>
                                        <p:cTn id="275" dur="1" fill="hold">
                                          <p:stCondLst>
                                            <p:cond delay="4999"/>
                                          </p:stCondLst>
                                        </p:cTn>
                                        <p:tgtEl>
                                          <p:spTgt spid="31"/>
                                        </p:tgtEl>
                                        <p:attrNameLst>
                                          <p:attrName>style.visibility</p:attrName>
                                        </p:attrNameLst>
                                      </p:cBhvr>
                                      <p:to>
                                        <p:strVal val="hidden"/>
                                      </p:to>
                                    </p:set>
                                  </p:childTnLst>
                                </p:cTn>
                              </p:par>
                              <p:par>
                                <p:cTn id="276" presetID="2" presetClass="exit" presetSubtype="9" fill="hold" grpId="0" nodeType="withEffect">
                                  <p:stCondLst>
                                    <p:cond delay="0"/>
                                  </p:stCondLst>
                                  <p:childTnLst>
                                    <p:anim calcmode="lin" valueType="num">
                                      <p:cBhvr additive="base">
                                        <p:cTn id="277" dur="5000"/>
                                        <p:tgtEl>
                                          <p:spTgt spid="34"/>
                                        </p:tgtEl>
                                        <p:attrNameLst>
                                          <p:attrName>ppt_x</p:attrName>
                                        </p:attrNameLst>
                                      </p:cBhvr>
                                      <p:tavLst>
                                        <p:tav tm="0">
                                          <p:val>
                                            <p:strVal val="ppt_x"/>
                                          </p:val>
                                        </p:tav>
                                        <p:tav tm="100000">
                                          <p:val>
                                            <p:strVal val="0-ppt_w/2"/>
                                          </p:val>
                                        </p:tav>
                                      </p:tavLst>
                                    </p:anim>
                                    <p:anim calcmode="lin" valueType="num">
                                      <p:cBhvr additive="base">
                                        <p:cTn id="278" dur="5000"/>
                                        <p:tgtEl>
                                          <p:spTgt spid="34"/>
                                        </p:tgtEl>
                                        <p:attrNameLst>
                                          <p:attrName>ppt_y</p:attrName>
                                        </p:attrNameLst>
                                      </p:cBhvr>
                                      <p:tavLst>
                                        <p:tav tm="0">
                                          <p:val>
                                            <p:strVal val="ppt_y"/>
                                          </p:val>
                                        </p:tav>
                                        <p:tav tm="100000">
                                          <p:val>
                                            <p:strVal val="0-ppt_h/2"/>
                                          </p:val>
                                        </p:tav>
                                      </p:tavLst>
                                    </p:anim>
                                    <p:set>
                                      <p:cBhvr>
                                        <p:cTn id="279" dur="1" fill="hold">
                                          <p:stCondLst>
                                            <p:cond delay="4999"/>
                                          </p:stCondLst>
                                        </p:cTn>
                                        <p:tgtEl>
                                          <p:spTgt spid="34"/>
                                        </p:tgtEl>
                                        <p:attrNameLst>
                                          <p:attrName>style.visibility</p:attrName>
                                        </p:attrNameLst>
                                      </p:cBhvr>
                                      <p:to>
                                        <p:strVal val="hidden"/>
                                      </p:to>
                                    </p:set>
                                  </p:childTnLst>
                                </p:cTn>
                              </p:par>
                              <p:par>
                                <p:cTn id="280" presetID="2" presetClass="exit" presetSubtype="9" fill="hold" grpId="0" nodeType="withEffect">
                                  <p:stCondLst>
                                    <p:cond delay="0"/>
                                  </p:stCondLst>
                                  <p:childTnLst>
                                    <p:anim calcmode="lin" valueType="num">
                                      <p:cBhvr additive="base">
                                        <p:cTn id="281" dur="5000"/>
                                        <p:tgtEl>
                                          <p:spTgt spid="38"/>
                                        </p:tgtEl>
                                        <p:attrNameLst>
                                          <p:attrName>ppt_x</p:attrName>
                                        </p:attrNameLst>
                                      </p:cBhvr>
                                      <p:tavLst>
                                        <p:tav tm="0">
                                          <p:val>
                                            <p:strVal val="ppt_x"/>
                                          </p:val>
                                        </p:tav>
                                        <p:tav tm="100000">
                                          <p:val>
                                            <p:strVal val="0-ppt_w/2"/>
                                          </p:val>
                                        </p:tav>
                                      </p:tavLst>
                                    </p:anim>
                                    <p:anim calcmode="lin" valueType="num">
                                      <p:cBhvr additive="base">
                                        <p:cTn id="282" dur="5000"/>
                                        <p:tgtEl>
                                          <p:spTgt spid="38"/>
                                        </p:tgtEl>
                                        <p:attrNameLst>
                                          <p:attrName>ppt_y</p:attrName>
                                        </p:attrNameLst>
                                      </p:cBhvr>
                                      <p:tavLst>
                                        <p:tav tm="0">
                                          <p:val>
                                            <p:strVal val="ppt_y"/>
                                          </p:val>
                                        </p:tav>
                                        <p:tav tm="100000">
                                          <p:val>
                                            <p:strVal val="0-ppt_h/2"/>
                                          </p:val>
                                        </p:tav>
                                      </p:tavLst>
                                    </p:anim>
                                    <p:set>
                                      <p:cBhvr>
                                        <p:cTn id="283" dur="1" fill="hold">
                                          <p:stCondLst>
                                            <p:cond delay="4999"/>
                                          </p:stCondLst>
                                        </p:cTn>
                                        <p:tgtEl>
                                          <p:spTgt spid="38"/>
                                        </p:tgtEl>
                                        <p:attrNameLst>
                                          <p:attrName>style.visibility</p:attrName>
                                        </p:attrNameLst>
                                      </p:cBhvr>
                                      <p:to>
                                        <p:strVal val="hidden"/>
                                      </p:to>
                                    </p:set>
                                  </p:childTnLst>
                                </p:cTn>
                              </p:par>
                              <p:par>
                                <p:cTn id="284" presetID="2" presetClass="exit" presetSubtype="9" fill="hold" grpId="0" nodeType="withEffect">
                                  <p:stCondLst>
                                    <p:cond delay="0"/>
                                  </p:stCondLst>
                                  <p:childTnLst>
                                    <p:anim calcmode="lin" valueType="num">
                                      <p:cBhvr additive="base">
                                        <p:cTn id="285" dur="5000"/>
                                        <p:tgtEl>
                                          <p:spTgt spid="45"/>
                                        </p:tgtEl>
                                        <p:attrNameLst>
                                          <p:attrName>ppt_x</p:attrName>
                                        </p:attrNameLst>
                                      </p:cBhvr>
                                      <p:tavLst>
                                        <p:tav tm="0">
                                          <p:val>
                                            <p:strVal val="ppt_x"/>
                                          </p:val>
                                        </p:tav>
                                        <p:tav tm="100000">
                                          <p:val>
                                            <p:strVal val="0-ppt_w/2"/>
                                          </p:val>
                                        </p:tav>
                                      </p:tavLst>
                                    </p:anim>
                                    <p:anim calcmode="lin" valueType="num">
                                      <p:cBhvr additive="base">
                                        <p:cTn id="286" dur="5000"/>
                                        <p:tgtEl>
                                          <p:spTgt spid="45"/>
                                        </p:tgtEl>
                                        <p:attrNameLst>
                                          <p:attrName>ppt_y</p:attrName>
                                        </p:attrNameLst>
                                      </p:cBhvr>
                                      <p:tavLst>
                                        <p:tav tm="0">
                                          <p:val>
                                            <p:strVal val="ppt_y"/>
                                          </p:val>
                                        </p:tav>
                                        <p:tav tm="100000">
                                          <p:val>
                                            <p:strVal val="0-ppt_h/2"/>
                                          </p:val>
                                        </p:tav>
                                      </p:tavLst>
                                    </p:anim>
                                    <p:set>
                                      <p:cBhvr>
                                        <p:cTn id="287" dur="1" fill="hold">
                                          <p:stCondLst>
                                            <p:cond delay="4999"/>
                                          </p:stCondLst>
                                        </p:cTn>
                                        <p:tgtEl>
                                          <p:spTgt spid="45"/>
                                        </p:tgtEl>
                                        <p:attrNameLst>
                                          <p:attrName>style.visibility</p:attrName>
                                        </p:attrNameLst>
                                      </p:cBhvr>
                                      <p:to>
                                        <p:strVal val="hidden"/>
                                      </p:to>
                                    </p:set>
                                  </p:childTnLst>
                                </p:cTn>
                              </p:par>
                              <p:par>
                                <p:cTn id="288" presetID="2" presetClass="exit" presetSubtype="3" fill="hold" grpId="0" nodeType="withEffect">
                                  <p:stCondLst>
                                    <p:cond delay="0"/>
                                  </p:stCondLst>
                                  <p:childTnLst>
                                    <p:anim calcmode="lin" valueType="num">
                                      <p:cBhvr additive="base">
                                        <p:cTn id="289" dur="5000"/>
                                        <p:tgtEl>
                                          <p:spTgt spid="8"/>
                                        </p:tgtEl>
                                        <p:attrNameLst>
                                          <p:attrName>ppt_x</p:attrName>
                                        </p:attrNameLst>
                                      </p:cBhvr>
                                      <p:tavLst>
                                        <p:tav tm="0">
                                          <p:val>
                                            <p:strVal val="ppt_x"/>
                                          </p:val>
                                        </p:tav>
                                        <p:tav tm="100000">
                                          <p:val>
                                            <p:strVal val="1+ppt_w/2"/>
                                          </p:val>
                                        </p:tav>
                                      </p:tavLst>
                                    </p:anim>
                                    <p:anim calcmode="lin" valueType="num">
                                      <p:cBhvr additive="base">
                                        <p:cTn id="290" dur="5000"/>
                                        <p:tgtEl>
                                          <p:spTgt spid="8"/>
                                        </p:tgtEl>
                                        <p:attrNameLst>
                                          <p:attrName>ppt_y</p:attrName>
                                        </p:attrNameLst>
                                      </p:cBhvr>
                                      <p:tavLst>
                                        <p:tav tm="0">
                                          <p:val>
                                            <p:strVal val="ppt_y"/>
                                          </p:val>
                                        </p:tav>
                                        <p:tav tm="100000">
                                          <p:val>
                                            <p:strVal val="0-ppt_h/2"/>
                                          </p:val>
                                        </p:tav>
                                      </p:tavLst>
                                    </p:anim>
                                    <p:set>
                                      <p:cBhvr>
                                        <p:cTn id="291" dur="1" fill="hold">
                                          <p:stCondLst>
                                            <p:cond delay="4999"/>
                                          </p:stCondLst>
                                        </p:cTn>
                                        <p:tgtEl>
                                          <p:spTgt spid="8"/>
                                        </p:tgtEl>
                                        <p:attrNameLst>
                                          <p:attrName>style.visibility</p:attrName>
                                        </p:attrNameLst>
                                      </p:cBhvr>
                                      <p:to>
                                        <p:strVal val="hidden"/>
                                      </p:to>
                                    </p:set>
                                  </p:childTnLst>
                                </p:cTn>
                              </p:par>
                              <p:par>
                                <p:cTn id="292" presetID="2" presetClass="exit" presetSubtype="3" fill="hold" grpId="0" nodeType="withEffect">
                                  <p:stCondLst>
                                    <p:cond delay="0"/>
                                  </p:stCondLst>
                                  <p:childTnLst>
                                    <p:anim calcmode="lin" valueType="num">
                                      <p:cBhvr additive="base">
                                        <p:cTn id="293" dur="5000"/>
                                        <p:tgtEl>
                                          <p:spTgt spid="12"/>
                                        </p:tgtEl>
                                        <p:attrNameLst>
                                          <p:attrName>ppt_x</p:attrName>
                                        </p:attrNameLst>
                                      </p:cBhvr>
                                      <p:tavLst>
                                        <p:tav tm="0">
                                          <p:val>
                                            <p:strVal val="ppt_x"/>
                                          </p:val>
                                        </p:tav>
                                        <p:tav tm="100000">
                                          <p:val>
                                            <p:strVal val="1+ppt_w/2"/>
                                          </p:val>
                                        </p:tav>
                                      </p:tavLst>
                                    </p:anim>
                                    <p:anim calcmode="lin" valueType="num">
                                      <p:cBhvr additive="base">
                                        <p:cTn id="294" dur="5000"/>
                                        <p:tgtEl>
                                          <p:spTgt spid="12"/>
                                        </p:tgtEl>
                                        <p:attrNameLst>
                                          <p:attrName>ppt_y</p:attrName>
                                        </p:attrNameLst>
                                      </p:cBhvr>
                                      <p:tavLst>
                                        <p:tav tm="0">
                                          <p:val>
                                            <p:strVal val="ppt_y"/>
                                          </p:val>
                                        </p:tav>
                                        <p:tav tm="100000">
                                          <p:val>
                                            <p:strVal val="0-ppt_h/2"/>
                                          </p:val>
                                        </p:tav>
                                      </p:tavLst>
                                    </p:anim>
                                    <p:set>
                                      <p:cBhvr>
                                        <p:cTn id="295" dur="1" fill="hold">
                                          <p:stCondLst>
                                            <p:cond delay="4999"/>
                                          </p:stCondLst>
                                        </p:cTn>
                                        <p:tgtEl>
                                          <p:spTgt spid="12"/>
                                        </p:tgtEl>
                                        <p:attrNameLst>
                                          <p:attrName>style.visibility</p:attrName>
                                        </p:attrNameLst>
                                      </p:cBhvr>
                                      <p:to>
                                        <p:strVal val="hidden"/>
                                      </p:to>
                                    </p:set>
                                  </p:childTnLst>
                                </p:cTn>
                              </p:par>
                              <p:par>
                                <p:cTn id="296" presetID="2" presetClass="exit" presetSubtype="3" fill="hold" grpId="0" nodeType="withEffect">
                                  <p:stCondLst>
                                    <p:cond delay="0"/>
                                  </p:stCondLst>
                                  <p:childTnLst>
                                    <p:anim calcmode="lin" valueType="num">
                                      <p:cBhvr additive="base">
                                        <p:cTn id="297" dur="5000"/>
                                        <p:tgtEl>
                                          <p:spTgt spid="14"/>
                                        </p:tgtEl>
                                        <p:attrNameLst>
                                          <p:attrName>ppt_x</p:attrName>
                                        </p:attrNameLst>
                                      </p:cBhvr>
                                      <p:tavLst>
                                        <p:tav tm="0">
                                          <p:val>
                                            <p:strVal val="ppt_x"/>
                                          </p:val>
                                        </p:tav>
                                        <p:tav tm="100000">
                                          <p:val>
                                            <p:strVal val="1+ppt_w/2"/>
                                          </p:val>
                                        </p:tav>
                                      </p:tavLst>
                                    </p:anim>
                                    <p:anim calcmode="lin" valueType="num">
                                      <p:cBhvr additive="base">
                                        <p:cTn id="298" dur="5000"/>
                                        <p:tgtEl>
                                          <p:spTgt spid="14"/>
                                        </p:tgtEl>
                                        <p:attrNameLst>
                                          <p:attrName>ppt_y</p:attrName>
                                        </p:attrNameLst>
                                      </p:cBhvr>
                                      <p:tavLst>
                                        <p:tav tm="0">
                                          <p:val>
                                            <p:strVal val="ppt_y"/>
                                          </p:val>
                                        </p:tav>
                                        <p:tav tm="100000">
                                          <p:val>
                                            <p:strVal val="0-ppt_h/2"/>
                                          </p:val>
                                        </p:tav>
                                      </p:tavLst>
                                    </p:anim>
                                    <p:set>
                                      <p:cBhvr>
                                        <p:cTn id="299" dur="1" fill="hold">
                                          <p:stCondLst>
                                            <p:cond delay="4999"/>
                                          </p:stCondLst>
                                        </p:cTn>
                                        <p:tgtEl>
                                          <p:spTgt spid="14"/>
                                        </p:tgtEl>
                                        <p:attrNameLst>
                                          <p:attrName>style.visibility</p:attrName>
                                        </p:attrNameLst>
                                      </p:cBhvr>
                                      <p:to>
                                        <p:strVal val="hidden"/>
                                      </p:to>
                                    </p:set>
                                  </p:childTnLst>
                                </p:cTn>
                              </p:par>
                              <p:par>
                                <p:cTn id="300" presetID="2" presetClass="exit" presetSubtype="3" fill="hold" grpId="0" nodeType="withEffect">
                                  <p:stCondLst>
                                    <p:cond delay="0"/>
                                  </p:stCondLst>
                                  <p:childTnLst>
                                    <p:anim calcmode="lin" valueType="num">
                                      <p:cBhvr additive="base">
                                        <p:cTn id="301" dur="5000"/>
                                        <p:tgtEl>
                                          <p:spTgt spid="20"/>
                                        </p:tgtEl>
                                        <p:attrNameLst>
                                          <p:attrName>ppt_x</p:attrName>
                                        </p:attrNameLst>
                                      </p:cBhvr>
                                      <p:tavLst>
                                        <p:tav tm="0">
                                          <p:val>
                                            <p:strVal val="ppt_x"/>
                                          </p:val>
                                        </p:tav>
                                        <p:tav tm="100000">
                                          <p:val>
                                            <p:strVal val="1+ppt_w/2"/>
                                          </p:val>
                                        </p:tav>
                                      </p:tavLst>
                                    </p:anim>
                                    <p:anim calcmode="lin" valueType="num">
                                      <p:cBhvr additive="base">
                                        <p:cTn id="302" dur="5000"/>
                                        <p:tgtEl>
                                          <p:spTgt spid="20"/>
                                        </p:tgtEl>
                                        <p:attrNameLst>
                                          <p:attrName>ppt_y</p:attrName>
                                        </p:attrNameLst>
                                      </p:cBhvr>
                                      <p:tavLst>
                                        <p:tav tm="0">
                                          <p:val>
                                            <p:strVal val="ppt_y"/>
                                          </p:val>
                                        </p:tav>
                                        <p:tav tm="100000">
                                          <p:val>
                                            <p:strVal val="0-ppt_h/2"/>
                                          </p:val>
                                        </p:tav>
                                      </p:tavLst>
                                    </p:anim>
                                    <p:set>
                                      <p:cBhvr>
                                        <p:cTn id="303" dur="1" fill="hold">
                                          <p:stCondLst>
                                            <p:cond delay="4999"/>
                                          </p:stCondLst>
                                        </p:cTn>
                                        <p:tgtEl>
                                          <p:spTgt spid="20"/>
                                        </p:tgtEl>
                                        <p:attrNameLst>
                                          <p:attrName>style.visibility</p:attrName>
                                        </p:attrNameLst>
                                      </p:cBhvr>
                                      <p:to>
                                        <p:strVal val="hidden"/>
                                      </p:to>
                                    </p:set>
                                  </p:childTnLst>
                                </p:cTn>
                              </p:par>
                              <p:par>
                                <p:cTn id="304" presetID="2" presetClass="exit" presetSubtype="3" fill="hold" grpId="0" nodeType="withEffect">
                                  <p:stCondLst>
                                    <p:cond delay="0"/>
                                  </p:stCondLst>
                                  <p:childTnLst>
                                    <p:anim calcmode="lin" valueType="num">
                                      <p:cBhvr additive="base">
                                        <p:cTn id="305" dur="5000"/>
                                        <p:tgtEl>
                                          <p:spTgt spid="25"/>
                                        </p:tgtEl>
                                        <p:attrNameLst>
                                          <p:attrName>ppt_x</p:attrName>
                                        </p:attrNameLst>
                                      </p:cBhvr>
                                      <p:tavLst>
                                        <p:tav tm="0">
                                          <p:val>
                                            <p:strVal val="ppt_x"/>
                                          </p:val>
                                        </p:tav>
                                        <p:tav tm="100000">
                                          <p:val>
                                            <p:strVal val="1+ppt_w/2"/>
                                          </p:val>
                                        </p:tav>
                                      </p:tavLst>
                                    </p:anim>
                                    <p:anim calcmode="lin" valueType="num">
                                      <p:cBhvr additive="base">
                                        <p:cTn id="306" dur="5000"/>
                                        <p:tgtEl>
                                          <p:spTgt spid="25"/>
                                        </p:tgtEl>
                                        <p:attrNameLst>
                                          <p:attrName>ppt_y</p:attrName>
                                        </p:attrNameLst>
                                      </p:cBhvr>
                                      <p:tavLst>
                                        <p:tav tm="0">
                                          <p:val>
                                            <p:strVal val="ppt_y"/>
                                          </p:val>
                                        </p:tav>
                                        <p:tav tm="100000">
                                          <p:val>
                                            <p:strVal val="0-ppt_h/2"/>
                                          </p:val>
                                        </p:tav>
                                      </p:tavLst>
                                    </p:anim>
                                    <p:set>
                                      <p:cBhvr>
                                        <p:cTn id="307" dur="1" fill="hold">
                                          <p:stCondLst>
                                            <p:cond delay="4999"/>
                                          </p:stCondLst>
                                        </p:cTn>
                                        <p:tgtEl>
                                          <p:spTgt spid="25"/>
                                        </p:tgtEl>
                                        <p:attrNameLst>
                                          <p:attrName>style.visibility</p:attrName>
                                        </p:attrNameLst>
                                      </p:cBhvr>
                                      <p:to>
                                        <p:strVal val="hidden"/>
                                      </p:to>
                                    </p:set>
                                  </p:childTnLst>
                                </p:cTn>
                              </p:par>
                              <p:par>
                                <p:cTn id="308" presetID="2" presetClass="exit" presetSubtype="3" fill="hold" grpId="0" nodeType="withEffect">
                                  <p:stCondLst>
                                    <p:cond delay="0"/>
                                  </p:stCondLst>
                                  <p:childTnLst>
                                    <p:anim calcmode="lin" valueType="num">
                                      <p:cBhvr additive="base">
                                        <p:cTn id="309" dur="5000"/>
                                        <p:tgtEl>
                                          <p:spTgt spid="28"/>
                                        </p:tgtEl>
                                        <p:attrNameLst>
                                          <p:attrName>ppt_x</p:attrName>
                                        </p:attrNameLst>
                                      </p:cBhvr>
                                      <p:tavLst>
                                        <p:tav tm="0">
                                          <p:val>
                                            <p:strVal val="ppt_x"/>
                                          </p:val>
                                        </p:tav>
                                        <p:tav tm="100000">
                                          <p:val>
                                            <p:strVal val="1+ppt_w/2"/>
                                          </p:val>
                                        </p:tav>
                                      </p:tavLst>
                                    </p:anim>
                                    <p:anim calcmode="lin" valueType="num">
                                      <p:cBhvr additive="base">
                                        <p:cTn id="310" dur="5000"/>
                                        <p:tgtEl>
                                          <p:spTgt spid="28"/>
                                        </p:tgtEl>
                                        <p:attrNameLst>
                                          <p:attrName>ppt_y</p:attrName>
                                        </p:attrNameLst>
                                      </p:cBhvr>
                                      <p:tavLst>
                                        <p:tav tm="0">
                                          <p:val>
                                            <p:strVal val="ppt_y"/>
                                          </p:val>
                                        </p:tav>
                                        <p:tav tm="100000">
                                          <p:val>
                                            <p:strVal val="0-ppt_h/2"/>
                                          </p:val>
                                        </p:tav>
                                      </p:tavLst>
                                    </p:anim>
                                    <p:set>
                                      <p:cBhvr>
                                        <p:cTn id="311" dur="1" fill="hold">
                                          <p:stCondLst>
                                            <p:cond delay="4999"/>
                                          </p:stCondLst>
                                        </p:cTn>
                                        <p:tgtEl>
                                          <p:spTgt spid="28"/>
                                        </p:tgtEl>
                                        <p:attrNameLst>
                                          <p:attrName>style.visibility</p:attrName>
                                        </p:attrNameLst>
                                      </p:cBhvr>
                                      <p:to>
                                        <p:strVal val="hidden"/>
                                      </p:to>
                                    </p:set>
                                  </p:childTnLst>
                                </p:cTn>
                              </p:par>
                              <p:par>
                                <p:cTn id="312" presetID="2" presetClass="exit" presetSubtype="3" fill="hold" grpId="0" nodeType="withEffect">
                                  <p:stCondLst>
                                    <p:cond delay="0"/>
                                  </p:stCondLst>
                                  <p:childTnLst>
                                    <p:anim calcmode="lin" valueType="num">
                                      <p:cBhvr additive="base">
                                        <p:cTn id="313" dur="5000"/>
                                        <p:tgtEl>
                                          <p:spTgt spid="32"/>
                                        </p:tgtEl>
                                        <p:attrNameLst>
                                          <p:attrName>ppt_x</p:attrName>
                                        </p:attrNameLst>
                                      </p:cBhvr>
                                      <p:tavLst>
                                        <p:tav tm="0">
                                          <p:val>
                                            <p:strVal val="ppt_x"/>
                                          </p:val>
                                        </p:tav>
                                        <p:tav tm="100000">
                                          <p:val>
                                            <p:strVal val="1+ppt_w/2"/>
                                          </p:val>
                                        </p:tav>
                                      </p:tavLst>
                                    </p:anim>
                                    <p:anim calcmode="lin" valueType="num">
                                      <p:cBhvr additive="base">
                                        <p:cTn id="314" dur="5000"/>
                                        <p:tgtEl>
                                          <p:spTgt spid="32"/>
                                        </p:tgtEl>
                                        <p:attrNameLst>
                                          <p:attrName>ppt_y</p:attrName>
                                        </p:attrNameLst>
                                      </p:cBhvr>
                                      <p:tavLst>
                                        <p:tav tm="0">
                                          <p:val>
                                            <p:strVal val="ppt_y"/>
                                          </p:val>
                                        </p:tav>
                                        <p:tav tm="100000">
                                          <p:val>
                                            <p:strVal val="0-ppt_h/2"/>
                                          </p:val>
                                        </p:tav>
                                      </p:tavLst>
                                    </p:anim>
                                    <p:set>
                                      <p:cBhvr>
                                        <p:cTn id="315" dur="1" fill="hold">
                                          <p:stCondLst>
                                            <p:cond delay="4999"/>
                                          </p:stCondLst>
                                        </p:cTn>
                                        <p:tgtEl>
                                          <p:spTgt spid="32"/>
                                        </p:tgtEl>
                                        <p:attrNameLst>
                                          <p:attrName>style.visibility</p:attrName>
                                        </p:attrNameLst>
                                      </p:cBhvr>
                                      <p:to>
                                        <p:strVal val="hidden"/>
                                      </p:to>
                                    </p:set>
                                  </p:childTnLst>
                                </p:cTn>
                              </p:par>
                              <p:par>
                                <p:cTn id="316" presetID="2" presetClass="exit" presetSubtype="3" fill="hold" grpId="0" nodeType="withEffect">
                                  <p:stCondLst>
                                    <p:cond delay="0"/>
                                  </p:stCondLst>
                                  <p:childTnLst>
                                    <p:anim calcmode="lin" valueType="num">
                                      <p:cBhvr additive="base">
                                        <p:cTn id="317" dur="5000"/>
                                        <p:tgtEl>
                                          <p:spTgt spid="37"/>
                                        </p:tgtEl>
                                        <p:attrNameLst>
                                          <p:attrName>ppt_x</p:attrName>
                                        </p:attrNameLst>
                                      </p:cBhvr>
                                      <p:tavLst>
                                        <p:tav tm="0">
                                          <p:val>
                                            <p:strVal val="ppt_x"/>
                                          </p:val>
                                        </p:tav>
                                        <p:tav tm="100000">
                                          <p:val>
                                            <p:strVal val="1+ppt_w/2"/>
                                          </p:val>
                                        </p:tav>
                                      </p:tavLst>
                                    </p:anim>
                                    <p:anim calcmode="lin" valueType="num">
                                      <p:cBhvr additive="base">
                                        <p:cTn id="318" dur="5000"/>
                                        <p:tgtEl>
                                          <p:spTgt spid="37"/>
                                        </p:tgtEl>
                                        <p:attrNameLst>
                                          <p:attrName>ppt_y</p:attrName>
                                        </p:attrNameLst>
                                      </p:cBhvr>
                                      <p:tavLst>
                                        <p:tav tm="0">
                                          <p:val>
                                            <p:strVal val="ppt_y"/>
                                          </p:val>
                                        </p:tav>
                                        <p:tav tm="100000">
                                          <p:val>
                                            <p:strVal val="0-ppt_h/2"/>
                                          </p:val>
                                        </p:tav>
                                      </p:tavLst>
                                    </p:anim>
                                    <p:set>
                                      <p:cBhvr>
                                        <p:cTn id="319" dur="1" fill="hold">
                                          <p:stCondLst>
                                            <p:cond delay="4999"/>
                                          </p:stCondLst>
                                        </p:cTn>
                                        <p:tgtEl>
                                          <p:spTgt spid="37"/>
                                        </p:tgtEl>
                                        <p:attrNameLst>
                                          <p:attrName>style.visibility</p:attrName>
                                        </p:attrNameLst>
                                      </p:cBhvr>
                                      <p:to>
                                        <p:strVal val="hidden"/>
                                      </p:to>
                                    </p:set>
                                  </p:childTnLst>
                                </p:cTn>
                              </p:par>
                              <p:par>
                                <p:cTn id="320" presetID="2" presetClass="exit" presetSubtype="3" fill="hold" grpId="0" nodeType="withEffect">
                                  <p:stCondLst>
                                    <p:cond delay="0"/>
                                  </p:stCondLst>
                                  <p:childTnLst>
                                    <p:anim calcmode="lin" valueType="num">
                                      <p:cBhvr additive="base">
                                        <p:cTn id="321" dur="5000"/>
                                        <p:tgtEl>
                                          <p:spTgt spid="40"/>
                                        </p:tgtEl>
                                        <p:attrNameLst>
                                          <p:attrName>ppt_x</p:attrName>
                                        </p:attrNameLst>
                                      </p:cBhvr>
                                      <p:tavLst>
                                        <p:tav tm="0">
                                          <p:val>
                                            <p:strVal val="ppt_x"/>
                                          </p:val>
                                        </p:tav>
                                        <p:tav tm="100000">
                                          <p:val>
                                            <p:strVal val="1+ppt_w/2"/>
                                          </p:val>
                                        </p:tav>
                                      </p:tavLst>
                                    </p:anim>
                                    <p:anim calcmode="lin" valueType="num">
                                      <p:cBhvr additive="base">
                                        <p:cTn id="322" dur="5000"/>
                                        <p:tgtEl>
                                          <p:spTgt spid="40"/>
                                        </p:tgtEl>
                                        <p:attrNameLst>
                                          <p:attrName>ppt_y</p:attrName>
                                        </p:attrNameLst>
                                      </p:cBhvr>
                                      <p:tavLst>
                                        <p:tav tm="0">
                                          <p:val>
                                            <p:strVal val="ppt_y"/>
                                          </p:val>
                                        </p:tav>
                                        <p:tav tm="100000">
                                          <p:val>
                                            <p:strVal val="0-ppt_h/2"/>
                                          </p:val>
                                        </p:tav>
                                      </p:tavLst>
                                    </p:anim>
                                    <p:set>
                                      <p:cBhvr>
                                        <p:cTn id="323" dur="1" fill="hold">
                                          <p:stCondLst>
                                            <p:cond delay="4999"/>
                                          </p:stCondLst>
                                        </p:cTn>
                                        <p:tgtEl>
                                          <p:spTgt spid="40"/>
                                        </p:tgtEl>
                                        <p:attrNameLst>
                                          <p:attrName>style.visibility</p:attrName>
                                        </p:attrNameLst>
                                      </p:cBhvr>
                                      <p:to>
                                        <p:strVal val="hidden"/>
                                      </p:to>
                                    </p:set>
                                  </p:childTnLst>
                                </p:cTn>
                              </p:par>
                              <p:par>
                                <p:cTn id="324" presetID="2" presetClass="exit" presetSubtype="3" fill="hold" grpId="0" nodeType="withEffect">
                                  <p:stCondLst>
                                    <p:cond delay="0"/>
                                  </p:stCondLst>
                                  <p:childTnLst>
                                    <p:anim calcmode="lin" valueType="num">
                                      <p:cBhvr additive="base">
                                        <p:cTn id="325" dur="5000"/>
                                        <p:tgtEl>
                                          <p:spTgt spid="42"/>
                                        </p:tgtEl>
                                        <p:attrNameLst>
                                          <p:attrName>ppt_x</p:attrName>
                                        </p:attrNameLst>
                                      </p:cBhvr>
                                      <p:tavLst>
                                        <p:tav tm="0">
                                          <p:val>
                                            <p:strVal val="ppt_x"/>
                                          </p:val>
                                        </p:tav>
                                        <p:tav tm="100000">
                                          <p:val>
                                            <p:strVal val="1+ppt_w/2"/>
                                          </p:val>
                                        </p:tav>
                                      </p:tavLst>
                                    </p:anim>
                                    <p:anim calcmode="lin" valueType="num">
                                      <p:cBhvr additive="base">
                                        <p:cTn id="326" dur="5000"/>
                                        <p:tgtEl>
                                          <p:spTgt spid="42"/>
                                        </p:tgtEl>
                                        <p:attrNameLst>
                                          <p:attrName>ppt_y</p:attrName>
                                        </p:attrNameLst>
                                      </p:cBhvr>
                                      <p:tavLst>
                                        <p:tav tm="0">
                                          <p:val>
                                            <p:strVal val="ppt_y"/>
                                          </p:val>
                                        </p:tav>
                                        <p:tav tm="100000">
                                          <p:val>
                                            <p:strVal val="0-ppt_h/2"/>
                                          </p:val>
                                        </p:tav>
                                      </p:tavLst>
                                    </p:anim>
                                    <p:set>
                                      <p:cBhvr>
                                        <p:cTn id="327" dur="1" fill="hold">
                                          <p:stCondLst>
                                            <p:cond delay="4999"/>
                                          </p:stCondLst>
                                        </p:cTn>
                                        <p:tgtEl>
                                          <p:spTgt spid="42"/>
                                        </p:tgtEl>
                                        <p:attrNameLst>
                                          <p:attrName>style.visibility</p:attrName>
                                        </p:attrNameLst>
                                      </p:cBhvr>
                                      <p:to>
                                        <p:strVal val="hidden"/>
                                      </p:to>
                                    </p:set>
                                  </p:childTnLst>
                                </p:cTn>
                              </p:par>
                              <p:par>
                                <p:cTn id="328" presetID="5" presetClass="exit" presetSubtype="10" fill="hold" grpId="2" nodeType="withEffect">
                                  <p:stCondLst>
                                    <p:cond delay="0"/>
                                  </p:stCondLst>
                                  <p:childTnLst>
                                    <p:animEffect transition="out" filter="checkerboard(across)">
                                      <p:cBhvr>
                                        <p:cTn id="329" dur="5000"/>
                                        <p:tgtEl>
                                          <p:spTgt spid="6"/>
                                        </p:tgtEl>
                                      </p:cBhvr>
                                    </p:animEffect>
                                    <p:set>
                                      <p:cBhvr>
                                        <p:cTn id="330" dur="1" fill="hold">
                                          <p:stCondLst>
                                            <p:cond delay="4999"/>
                                          </p:stCondLst>
                                        </p:cTn>
                                        <p:tgtEl>
                                          <p:spTgt spid="6"/>
                                        </p:tgtEl>
                                        <p:attrNameLst>
                                          <p:attrName>style.visibility</p:attrName>
                                        </p:attrNameLst>
                                      </p:cBhvr>
                                      <p:to>
                                        <p:strVal val="hidden"/>
                                      </p:to>
                                    </p:set>
                                  </p:childTnLst>
                                </p:cTn>
                              </p:par>
                              <p:par>
                                <p:cTn id="331" presetID="5" presetClass="exit" presetSubtype="10" fill="hold" grpId="1" nodeType="withEffect">
                                  <p:stCondLst>
                                    <p:cond delay="0"/>
                                  </p:stCondLst>
                                  <p:childTnLst>
                                    <p:animEffect transition="out" filter="checkerboard(across)">
                                      <p:cBhvr>
                                        <p:cTn id="332" dur="5000"/>
                                        <p:tgtEl>
                                          <p:spTgt spid="8"/>
                                        </p:tgtEl>
                                      </p:cBhvr>
                                    </p:animEffect>
                                    <p:set>
                                      <p:cBhvr>
                                        <p:cTn id="333" dur="1" fill="hold">
                                          <p:stCondLst>
                                            <p:cond delay="4999"/>
                                          </p:stCondLst>
                                        </p:cTn>
                                        <p:tgtEl>
                                          <p:spTgt spid="8"/>
                                        </p:tgtEl>
                                        <p:attrNameLst>
                                          <p:attrName>style.visibility</p:attrName>
                                        </p:attrNameLst>
                                      </p:cBhvr>
                                      <p:to>
                                        <p:strVal val="hidden"/>
                                      </p:to>
                                    </p:set>
                                  </p:childTnLst>
                                </p:cTn>
                              </p:par>
                              <p:par>
                                <p:cTn id="334" presetID="5" presetClass="exit" presetSubtype="10" fill="hold" grpId="1" nodeType="withEffect">
                                  <p:stCondLst>
                                    <p:cond delay="0"/>
                                  </p:stCondLst>
                                  <p:childTnLst>
                                    <p:animEffect transition="out" filter="checkerboard(across)">
                                      <p:cBhvr>
                                        <p:cTn id="335" dur="5000"/>
                                        <p:tgtEl>
                                          <p:spTgt spid="10"/>
                                        </p:tgtEl>
                                      </p:cBhvr>
                                    </p:animEffect>
                                    <p:set>
                                      <p:cBhvr>
                                        <p:cTn id="336" dur="1" fill="hold">
                                          <p:stCondLst>
                                            <p:cond delay="4999"/>
                                          </p:stCondLst>
                                        </p:cTn>
                                        <p:tgtEl>
                                          <p:spTgt spid="10"/>
                                        </p:tgtEl>
                                        <p:attrNameLst>
                                          <p:attrName>style.visibility</p:attrName>
                                        </p:attrNameLst>
                                      </p:cBhvr>
                                      <p:to>
                                        <p:strVal val="hidden"/>
                                      </p:to>
                                    </p:set>
                                  </p:childTnLst>
                                </p:cTn>
                              </p:par>
                              <p:par>
                                <p:cTn id="337" presetID="5" presetClass="exit" presetSubtype="10" fill="hold" grpId="1" nodeType="withEffect">
                                  <p:stCondLst>
                                    <p:cond delay="0"/>
                                  </p:stCondLst>
                                  <p:childTnLst>
                                    <p:animEffect transition="out" filter="checkerboard(across)">
                                      <p:cBhvr>
                                        <p:cTn id="338" dur="5000"/>
                                        <p:tgtEl>
                                          <p:spTgt spid="12"/>
                                        </p:tgtEl>
                                      </p:cBhvr>
                                    </p:animEffect>
                                    <p:set>
                                      <p:cBhvr>
                                        <p:cTn id="339" dur="1" fill="hold">
                                          <p:stCondLst>
                                            <p:cond delay="4999"/>
                                          </p:stCondLst>
                                        </p:cTn>
                                        <p:tgtEl>
                                          <p:spTgt spid="12"/>
                                        </p:tgtEl>
                                        <p:attrNameLst>
                                          <p:attrName>style.visibility</p:attrName>
                                        </p:attrNameLst>
                                      </p:cBhvr>
                                      <p:to>
                                        <p:strVal val="hidden"/>
                                      </p:to>
                                    </p:set>
                                  </p:childTnLst>
                                </p:cTn>
                              </p:par>
                              <p:par>
                                <p:cTn id="340" presetID="5" presetClass="exit" presetSubtype="10" fill="hold" grpId="1" nodeType="withEffect">
                                  <p:stCondLst>
                                    <p:cond delay="0"/>
                                  </p:stCondLst>
                                  <p:childTnLst>
                                    <p:animEffect transition="out" filter="checkerboard(across)">
                                      <p:cBhvr>
                                        <p:cTn id="341" dur="5000"/>
                                        <p:tgtEl>
                                          <p:spTgt spid="14"/>
                                        </p:tgtEl>
                                      </p:cBhvr>
                                    </p:animEffect>
                                    <p:set>
                                      <p:cBhvr>
                                        <p:cTn id="342" dur="1" fill="hold">
                                          <p:stCondLst>
                                            <p:cond delay="4999"/>
                                          </p:stCondLst>
                                        </p:cTn>
                                        <p:tgtEl>
                                          <p:spTgt spid="14"/>
                                        </p:tgtEl>
                                        <p:attrNameLst>
                                          <p:attrName>style.visibility</p:attrName>
                                        </p:attrNameLst>
                                      </p:cBhvr>
                                      <p:to>
                                        <p:strVal val="hidden"/>
                                      </p:to>
                                    </p:set>
                                  </p:childTnLst>
                                </p:cTn>
                              </p:par>
                              <p:par>
                                <p:cTn id="343" presetID="5" presetClass="exit" presetSubtype="10" fill="hold" grpId="1" nodeType="withEffect">
                                  <p:stCondLst>
                                    <p:cond delay="0"/>
                                  </p:stCondLst>
                                  <p:childTnLst>
                                    <p:animEffect transition="out" filter="checkerboard(across)">
                                      <p:cBhvr>
                                        <p:cTn id="344" dur="5000"/>
                                        <p:tgtEl>
                                          <p:spTgt spid="15"/>
                                        </p:tgtEl>
                                      </p:cBhvr>
                                    </p:animEffect>
                                    <p:set>
                                      <p:cBhvr>
                                        <p:cTn id="345" dur="1" fill="hold">
                                          <p:stCondLst>
                                            <p:cond delay="4999"/>
                                          </p:stCondLst>
                                        </p:cTn>
                                        <p:tgtEl>
                                          <p:spTgt spid="15"/>
                                        </p:tgtEl>
                                        <p:attrNameLst>
                                          <p:attrName>style.visibility</p:attrName>
                                        </p:attrNameLst>
                                      </p:cBhvr>
                                      <p:to>
                                        <p:strVal val="hidden"/>
                                      </p:to>
                                    </p:set>
                                  </p:childTnLst>
                                </p:cTn>
                              </p:par>
                              <p:par>
                                <p:cTn id="346" presetID="5" presetClass="exit" presetSubtype="10" fill="hold" grpId="1" nodeType="withEffect">
                                  <p:stCondLst>
                                    <p:cond delay="0"/>
                                  </p:stCondLst>
                                  <p:childTnLst>
                                    <p:animEffect transition="out" filter="checkerboard(across)">
                                      <p:cBhvr>
                                        <p:cTn id="347" dur="5000"/>
                                        <p:tgtEl>
                                          <p:spTgt spid="18"/>
                                        </p:tgtEl>
                                      </p:cBhvr>
                                    </p:animEffect>
                                    <p:set>
                                      <p:cBhvr>
                                        <p:cTn id="348" dur="1" fill="hold">
                                          <p:stCondLst>
                                            <p:cond delay="4999"/>
                                          </p:stCondLst>
                                        </p:cTn>
                                        <p:tgtEl>
                                          <p:spTgt spid="18"/>
                                        </p:tgtEl>
                                        <p:attrNameLst>
                                          <p:attrName>style.visibility</p:attrName>
                                        </p:attrNameLst>
                                      </p:cBhvr>
                                      <p:to>
                                        <p:strVal val="hidden"/>
                                      </p:to>
                                    </p:set>
                                  </p:childTnLst>
                                </p:cTn>
                              </p:par>
                              <p:par>
                                <p:cTn id="349" presetID="5" presetClass="exit" presetSubtype="10" fill="hold" grpId="1" nodeType="withEffect">
                                  <p:stCondLst>
                                    <p:cond delay="0"/>
                                  </p:stCondLst>
                                  <p:childTnLst>
                                    <p:animEffect transition="out" filter="checkerboard(across)">
                                      <p:cBhvr>
                                        <p:cTn id="350" dur="5000"/>
                                        <p:tgtEl>
                                          <p:spTgt spid="20"/>
                                        </p:tgtEl>
                                      </p:cBhvr>
                                    </p:animEffect>
                                    <p:set>
                                      <p:cBhvr>
                                        <p:cTn id="351" dur="1" fill="hold">
                                          <p:stCondLst>
                                            <p:cond delay="4999"/>
                                          </p:stCondLst>
                                        </p:cTn>
                                        <p:tgtEl>
                                          <p:spTgt spid="20"/>
                                        </p:tgtEl>
                                        <p:attrNameLst>
                                          <p:attrName>style.visibility</p:attrName>
                                        </p:attrNameLst>
                                      </p:cBhvr>
                                      <p:to>
                                        <p:strVal val="hidden"/>
                                      </p:to>
                                    </p:set>
                                  </p:childTnLst>
                                </p:cTn>
                              </p:par>
                              <p:par>
                                <p:cTn id="352" presetID="5" presetClass="exit" presetSubtype="10" fill="hold" grpId="1" nodeType="withEffect">
                                  <p:stCondLst>
                                    <p:cond delay="0"/>
                                  </p:stCondLst>
                                  <p:childTnLst>
                                    <p:animEffect transition="out" filter="checkerboard(across)">
                                      <p:cBhvr>
                                        <p:cTn id="353" dur="5000"/>
                                        <p:tgtEl>
                                          <p:spTgt spid="22"/>
                                        </p:tgtEl>
                                      </p:cBhvr>
                                    </p:animEffect>
                                    <p:set>
                                      <p:cBhvr>
                                        <p:cTn id="354" dur="1" fill="hold">
                                          <p:stCondLst>
                                            <p:cond delay="4999"/>
                                          </p:stCondLst>
                                        </p:cTn>
                                        <p:tgtEl>
                                          <p:spTgt spid="22"/>
                                        </p:tgtEl>
                                        <p:attrNameLst>
                                          <p:attrName>style.visibility</p:attrName>
                                        </p:attrNameLst>
                                      </p:cBhvr>
                                      <p:to>
                                        <p:strVal val="hidden"/>
                                      </p:to>
                                    </p:set>
                                  </p:childTnLst>
                                </p:cTn>
                              </p:par>
                              <p:par>
                                <p:cTn id="355" presetID="5" presetClass="exit" presetSubtype="10" fill="hold" grpId="1" nodeType="withEffect">
                                  <p:stCondLst>
                                    <p:cond delay="0"/>
                                  </p:stCondLst>
                                  <p:childTnLst>
                                    <p:animEffect transition="out" filter="checkerboard(across)">
                                      <p:cBhvr>
                                        <p:cTn id="356" dur="5000"/>
                                        <p:tgtEl>
                                          <p:spTgt spid="25"/>
                                        </p:tgtEl>
                                      </p:cBhvr>
                                    </p:animEffect>
                                    <p:set>
                                      <p:cBhvr>
                                        <p:cTn id="357" dur="1" fill="hold">
                                          <p:stCondLst>
                                            <p:cond delay="4999"/>
                                          </p:stCondLst>
                                        </p:cTn>
                                        <p:tgtEl>
                                          <p:spTgt spid="25"/>
                                        </p:tgtEl>
                                        <p:attrNameLst>
                                          <p:attrName>style.visibility</p:attrName>
                                        </p:attrNameLst>
                                      </p:cBhvr>
                                      <p:to>
                                        <p:strVal val="hidden"/>
                                      </p:to>
                                    </p:set>
                                  </p:childTnLst>
                                </p:cTn>
                              </p:par>
                              <p:par>
                                <p:cTn id="358" presetID="5" presetClass="exit" presetSubtype="10" fill="hold" grpId="1" nodeType="withEffect">
                                  <p:stCondLst>
                                    <p:cond delay="0"/>
                                  </p:stCondLst>
                                  <p:childTnLst>
                                    <p:animEffect transition="out" filter="checkerboard(across)">
                                      <p:cBhvr>
                                        <p:cTn id="359" dur="5000"/>
                                        <p:tgtEl>
                                          <p:spTgt spid="26"/>
                                        </p:tgtEl>
                                      </p:cBhvr>
                                    </p:animEffect>
                                    <p:set>
                                      <p:cBhvr>
                                        <p:cTn id="360" dur="1" fill="hold">
                                          <p:stCondLst>
                                            <p:cond delay="4999"/>
                                          </p:stCondLst>
                                        </p:cTn>
                                        <p:tgtEl>
                                          <p:spTgt spid="26"/>
                                        </p:tgtEl>
                                        <p:attrNameLst>
                                          <p:attrName>style.visibility</p:attrName>
                                        </p:attrNameLst>
                                      </p:cBhvr>
                                      <p:to>
                                        <p:strVal val="hidden"/>
                                      </p:to>
                                    </p:set>
                                  </p:childTnLst>
                                </p:cTn>
                              </p:par>
                              <p:par>
                                <p:cTn id="361" presetID="5" presetClass="exit" presetSubtype="10" fill="hold" grpId="1" nodeType="withEffect">
                                  <p:stCondLst>
                                    <p:cond delay="0"/>
                                  </p:stCondLst>
                                  <p:childTnLst>
                                    <p:animEffect transition="out" filter="checkerboard(across)">
                                      <p:cBhvr>
                                        <p:cTn id="362" dur="5000"/>
                                        <p:tgtEl>
                                          <p:spTgt spid="28"/>
                                        </p:tgtEl>
                                      </p:cBhvr>
                                    </p:animEffect>
                                    <p:set>
                                      <p:cBhvr>
                                        <p:cTn id="363" dur="1" fill="hold">
                                          <p:stCondLst>
                                            <p:cond delay="4999"/>
                                          </p:stCondLst>
                                        </p:cTn>
                                        <p:tgtEl>
                                          <p:spTgt spid="28"/>
                                        </p:tgtEl>
                                        <p:attrNameLst>
                                          <p:attrName>style.visibility</p:attrName>
                                        </p:attrNameLst>
                                      </p:cBhvr>
                                      <p:to>
                                        <p:strVal val="hidden"/>
                                      </p:to>
                                    </p:set>
                                  </p:childTnLst>
                                </p:cTn>
                              </p:par>
                              <p:par>
                                <p:cTn id="364" presetID="5" presetClass="exit" presetSubtype="10" fill="hold" grpId="1" nodeType="withEffect">
                                  <p:stCondLst>
                                    <p:cond delay="0"/>
                                  </p:stCondLst>
                                  <p:childTnLst>
                                    <p:animEffect transition="out" filter="checkerboard(across)">
                                      <p:cBhvr>
                                        <p:cTn id="365" dur="5000"/>
                                        <p:tgtEl>
                                          <p:spTgt spid="30"/>
                                        </p:tgtEl>
                                      </p:cBhvr>
                                    </p:animEffect>
                                    <p:set>
                                      <p:cBhvr>
                                        <p:cTn id="366" dur="1" fill="hold">
                                          <p:stCondLst>
                                            <p:cond delay="4999"/>
                                          </p:stCondLst>
                                        </p:cTn>
                                        <p:tgtEl>
                                          <p:spTgt spid="30"/>
                                        </p:tgtEl>
                                        <p:attrNameLst>
                                          <p:attrName>style.visibility</p:attrName>
                                        </p:attrNameLst>
                                      </p:cBhvr>
                                      <p:to>
                                        <p:strVal val="hidden"/>
                                      </p:to>
                                    </p:set>
                                  </p:childTnLst>
                                </p:cTn>
                              </p:par>
                              <p:par>
                                <p:cTn id="367" presetID="5" presetClass="exit" presetSubtype="10" fill="hold" grpId="1" nodeType="withEffect">
                                  <p:stCondLst>
                                    <p:cond delay="0"/>
                                  </p:stCondLst>
                                  <p:childTnLst>
                                    <p:animEffect transition="out" filter="checkerboard(across)">
                                      <p:cBhvr>
                                        <p:cTn id="368" dur="5000"/>
                                        <p:tgtEl>
                                          <p:spTgt spid="32"/>
                                        </p:tgtEl>
                                      </p:cBhvr>
                                    </p:animEffect>
                                    <p:set>
                                      <p:cBhvr>
                                        <p:cTn id="369" dur="1" fill="hold">
                                          <p:stCondLst>
                                            <p:cond delay="4999"/>
                                          </p:stCondLst>
                                        </p:cTn>
                                        <p:tgtEl>
                                          <p:spTgt spid="32"/>
                                        </p:tgtEl>
                                        <p:attrNameLst>
                                          <p:attrName>style.visibility</p:attrName>
                                        </p:attrNameLst>
                                      </p:cBhvr>
                                      <p:to>
                                        <p:strVal val="hidden"/>
                                      </p:to>
                                    </p:set>
                                  </p:childTnLst>
                                </p:cTn>
                              </p:par>
                              <p:par>
                                <p:cTn id="370" presetID="5" presetClass="exit" presetSubtype="10" fill="hold" grpId="1" nodeType="withEffect">
                                  <p:stCondLst>
                                    <p:cond delay="0"/>
                                  </p:stCondLst>
                                  <p:childTnLst>
                                    <p:animEffect transition="out" filter="checkerboard(across)">
                                      <p:cBhvr>
                                        <p:cTn id="371" dur="5000"/>
                                        <p:tgtEl>
                                          <p:spTgt spid="35"/>
                                        </p:tgtEl>
                                      </p:cBhvr>
                                    </p:animEffect>
                                    <p:set>
                                      <p:cBhvr>
                                        <p:cTn id="372" dur="1" fill="hold">
                                          <p:stCondLst>
                                            <p:cond delay="4999"/>
                                          </p:stCondLst>
                                        </p:cTn>
                                        <p:tgtEl>
                                          <p:spTgt spid="35"/>
                                        </p:tgtEl>
                                        <p:attrNameLst>
                                          <p:attrName>style.visibility</p:attrName>
                                        </p:attrNameLst>
                                      </p:cBhvr>
                                      <p:to>
                                        <p:strVal val="hidden"/>
                                      </p:to>
                                    </p:set>
                                  </p:childTnLst>
                                </p:cTn>
                              </p:par>
                              <p:par>
                                <p:cTn id="373" presetID="5" presetClass="exit" presetSubtype="10" fill="hold" grpId="1" nodeType="withEffect">
                                  <p:stCondLst>
                                    <p:cond delay="0"/>
                                  </p:stCondLst>
                                  <p:childTnLst>
                                    <p:animEffect transition="out" filter="checkerboard(across)">
                                      <p:cBhvr>
                                        <p:cTn id="374" dur="5000"/>
                                        <p:tgtEl>
                                          <p:spTgt spid="37"/>
                                        </p:tgtEl>
                                      </p:cBhvr>
                                    </p:animEffect>
                                    <p:set>
                                      <p:cBhvr>
                                        <p:cTn id="375" dur="1" fill="hold">
                                          <p:stCondLst>
                                            <p:cond delay="4999"/>
                                          </p:stCondLst>
                                        </p:cTn>
                                        <p:tgtEl>
                                          <p:spTgt spid="37"/>
                                        </p:tgtEl>
                                        <p:attrNameLst>
                                          <p:attrName>style.visibility</p:attrName>
                                        </p:attrNameLst>
                                      </p:cBhvr>
                                      <p:to>
                                        <p:strVal val="hidden"/>
                                      </p:to>
                                    </p:set>
                                  </p:childTnLst>
                                </p:cTn>
                              </p:par>
                              <p:par>
                                <p:cTn id="376" presetID="5" presetClass="exit" presetSubtype="10" fill="hold" grpId="1" nodeType="withEffect">
                                  <p:stCondLst>
                                    <p:cond delay="0"/>
                                  </p:stCondLst>
                                  <p:childTnLst>
                                    <p:animEffect transition="out" filter="checkerboard(across)">
                                      <p:cBhvr>
                                        <p:cTn id="377" dur="5000"/>
                                        <p:tgtEl>
                                          <p:spTgt spid="39"/>
                                        </p:tgtEl>
                                      </p:cBhvr>
                                    </p:animEffect>
                                    <p:set>
                                      <p:cBhvr>
                                        <p:cTn id="378" dur="1" fill="hold">
                                          <p:stCondLst>
                                            <p:cond delay="4999"/>
                                          </p:stCondLst>
                                        </p:cTn>
                                        <p:tgtEl>
                                          <p:spTgt spid="39"/>
                                        </p:tgtEl>
                                        <p:attrNameLst>
                                          <p:attrName>style.visibility</p:attrName>
                                        </p:attrNameLst>
                                      </p:cBhvr>
                                      <p:to>
                                        <p:strVal val="hidden"/>
                                      </p:to>
                                    </p:set>
                                  </p:childTnLst>
                                </p:cTn>
                              </p:par>
                              <p:par>
                                <p:cTn id="379" presetID="5" presetClass="exit" presetSubtype="10" fill="hold" grpId="1" nodeType="withEffect">
                                  <p:stCondLst>
                                    <p:cond delay="0"/>
                                  </p:stCondLst>
                                  <p:childTnLst>
                                    <p:animEffect transition="out" filter="checkerboard(across)">
                                      <p:cBhvr>
                                        <p:cTn id="380" dur="5000"/>
                                        <p:tgtEl>
                                          <p:spTgt spid="40"/>
                                        </p:tgtEl>
                                      </p:cBhvr>
                                    </p:animEffect>
                                    <p:set>
                                      <p:cBhvr>
                                        <p:cTn id="381" dur="1" fill="hold">
                                          <p:stCondLst>
                                            <p:cond delay="4999"/>
                                          </p:stCondLst>
                                        </p:cTn>
                                        <p:tgtEl>
                                          <p:spTgt spid="40"/>
                                        </p:tgtEl>
                                        <p:attrNameLst>
                                          <p:attrName>style.visibility</p:attrName>
                                        </p:attrNameLst>
                                      </p:cBhvr>
                                      <p:to>
                                        <p:strVal val="hidden"/>
                                      </p:to>
                                    </p:set>
                                  </p:childTnLst>
                                </p:cTn>
                              </p:par>
                              <p:par>
                                <p:cTn id="382" presetID="5" presetClass="exit" presetSubtype="10" fill="hold" grpId="1" nodeType="withEffect">
                                  <p:stCondLst>
                                    <p:cond delay="0"/>
                                  </p:stCondLst>
                                  <p:childTnLst>
                                    <p:animEffect transition="out" filter="checkerboard(across)">
                                      <p:cBhvr>
                                        <p:cTn id="383" dur="5000"/>
                                        <p:tgtEl>
                                          <p:spTgt spid="42"/>
                                        </p:tgtEl>
                                      </p:cBhvr>
                                    </p:animEffect>
                                    <p:set>
                                      <p:cBhvr>
                                        <p:cTn id="384" dur="1" fill="hold">
                                          <p:stCondLst>
                                            <p:cond delay="4999"/>
                                          </p:stCondLst>
                                        </p:cTn>
                                        <p:tgtEl>
                                          <p:spTgt spid="42"/>
                                        </p:tgtEl>
                                        <p:attrNameLst>
                                          <p:attrName>style.visibility</p:attrName>
                                        </p:attrNameLst>
                                      </p:cBhvr>
                                      <p:to>
                                        <p:strVal val="hidden"/>
                                      </p:to>
                                    </p:set>
                                  </p:childTnLst>
                                </p:cTn>
                              </p:par>
                              <p:par>
                                <p:cTn id="385" presetID="5" presetClass="exit" presetSubtype="10" fill="hold" grpId="1" nodeType="withEffect">
                                  <p:stCondLst>
                                    <p:cond delay="0"/>
                                  </p:stCondLst>
                                  <p:childTnLst>
                                    <p:animEffect transition="out" filter="checkerboard(across)">
                                      <p:cBhvr>
                                        <p:cTn id="386" dur="5000"/>
                                        <p:tgtEl>
                                          <p:spTgt spid="44"/>
                                        </p:tgtEl>
                                      </p:cBhvr>
                                    </p:animEffect>
                                    <p:set>
                                      <p:cBhvr>
                                        <p:cTn id="387" dur="1" fill="hold">
                                          <p:stCondLst>
                                            <p:cond delay="4999"/>
                                          </p:stCondLst>
                                        </p:cTn>
                                        <p:tgtEl>
                                          <p:spTgt spid="44"/>
                                        </p:tgtEl>
                                        <p:attrNameLst>
                                          <p:attrName>style.visibility</p:attrName>
                                        </p:attrNameLst>
                                      </p:cBhvr>
                                      <p:to>
                                        <p:strVal val="hidden"/>
                                      </p:to>
                                    </p:set>
                                  </p:childTnLst>
                                </p:cTn>
                              </p:par>
                              <p:par>
                                <p:cTn id="388" presetID="5" presetClass="exit" presetSubtype="10" fill="hold" grpId="1" nodeType="withEffect">
                                  <p:stCondLst>
                                    <p:cond delay="0"/>
                                  </p:stCondLst>
                                  <p:childTnLst>
                                    <p:animEffect transition="out" filter="checkerboard(across)">
                                      <p:cBhvr>
                                        <p:cTn id="389" dur="5000"/>
                                        <p:tgtEl>
                                          <p:spTgt spid="7"/>
                                        </p:tgtEl>
                                      </p:cBhvr>
                                    </p:animEffect>
                                    <p:set>
                                      <p:cBhvr>
                                        <p:cTn id="390" dur="1" fill="hold">
                                          <p:stCondLst>
                                            <p:cond delay="4999"/>
                                          </p:stCondLst>
                                        </p:cTn>
                                        <p:tgtEl>
                                          <p:spTgt spid="7"/>
                                        </p:tgtEl>
                                        <p:attrNameLst>
                                          <p:attrName>style.visibility</p:attrName>
                                        </p:attrNameLst>
                                      </p:cBhvr>
                                      <p:to>
                                        <p:strVal val="hidden"/>
                                      </p:to>
                                    </p:set>
                                  </p:childTnLst>
                                </p:cTn>
                              </p:par>
                              <p:par>
                                <p:cTn id="391" presetID="5" presetClass="exit" presetSubtype="10" fill="hold" grpId="1" nodeType="withEffect">
                                  <p:stCondLst>
                                    <p:cond delay="0"/>
                                  </p:stCondLst>
                                  <p:childTnLst>
                                    <p:animEffect transition="out" filter="checkerboard(across)">
                                      <p:cBhvr>
                                        <p:cTn id="392" dur="5000"/>
                                        <p:tgtEl>
                                          <p:spTgt spid="9"/>
                                        </p:tgtEl>
                                      </p:cBhvr>
                                    </p:animEffect>
                                    <p:set>
                                      <p:cBhvr>
                                        <p:cTn id="393" dur="1" fill="hold">
                                          <p:stCondLst>
                                            <p:cond delay="4999"/>
                                          </p:stCondLst>
                                        </p:cTn>
                                        <p:tgtEl>
                                          <p:spTgt spid="9"/>
                                        </p:tgtEl>
                                        <p:attrNameLst>
                                          <p:attrName>style.visibility</p:attrName>
                                        </p:attrNameLst>
                                      </p:cBhvr>
                                      <p:to>
                                        <p:strVal val="hidden"/>
                                      </p:to>
                                    </p:set>
                                  </p:childTnLst>
                                </p:cTn>
                              </p:par>
                              <p:par>
                                <p:cTn id="394" presetID="5" presetClass="exit" presetSubtype="10" fill="hold" grpId="1" nodeType="withEffect">
                                  <p:stCondLst>
                                    <p:cond delay="0"/>
                                  </p:stCondLst>
                                  <p:childTnLst>
                                    <p:animEffect transition="out" filter="checkerboard(across)">
                                      <p:cBhvr>
                                        <p:cTn id="395" dur="5000"/>
                                        <p:tgtEl>
                                          <p:spTgt spid="11"/>
                                        </p:tgtEl>
                                      </p:cBhvr>
                                    </p:animEffect>
                                    <p:set>
                                      <p:cBhvr>
                                        <p:cTn id="396" dur="1" fill="hold">
                                          <p:stCondLst>
                                            <p:cond delay="4999"/>
                                          </p:stCondLst>
                                        </p:cTn>
                                        <p:tgtEl>
                                          <p:spTgt spid="11"/>
                                        </p:tgtEl>
                                        <p:attrNameLst>
                                          <p:attrName>style.visibility</p:attrName>
                                        </p:attrNameLst>
                                      </p:cBhvr>
                                      <p:to>
                                        <p:strVal val="hidden"/>
                                      </p:to>
                                    </p:set>
                                  </p:childTnLst>
                                </p:cTn>
                              </p:par>
                              <p:par>
                                <p:cTn id="397" presetID="5" presetClass="exit" presetSubtype="10" fill="hold" grpId="1" nodeType="withEffect">
                                  <p:stCondLst>
                                    <p:cond delay="0"/>
                                  </p:stCondLst>
                                  <p:childTnLst>
                                    <p:animEffect transition="out" filter="checkerboard(across)">
                                      <p:cBhvr>
                                        <p:cTn id="398" dur="5000"/>
                                        <p:tgtEl>
                                          <p:spTgt spid="13"/>
                                        </p:tgtEl>
                                      </p:cBhvr>
                                    </p:animEffect>
                                    <p:set>
                                      <p:cBhvr>
                                        <p:cTn id="399" dur="1" fill="hold">
                                          <p:stCondLst>
                                            <p:cond delay="4999"/>
                                          </p:stCondLst>
                                        </p:cTn>
                                        <p:tgtEl>
                                          <p:spTgt spid="13"/>
                                        </p:tgtEl>
                                        <p:attrNameLst>
                                          <p:attrName>style.visibility</p:attrName>
                                        </p:attrNameLst>
                                      </p:cBhvr>
                                      <p:to>
                                        <p:strVal val="hidden"/>
                                      </p:to>
                                    </p:set>
                                  </p:childTnLst>
                                </p:cTn>
                              </p:par>
                              <p:par>
                                <p:cTn id="400" presetID="5" presetClass="exit" presetSubtype="10" fill="hold" grpId="1" nodeType="withEffect">
                                  <p:stCondLst>
                                    <p:cond delay="0"/>
                                  </p:stCondLst>
                                  <p:childTnLst>
                                    <p:animEffect transition="out" filter="checkerboard(across)">
                                      <p:cBhvr>
                                        <p:cTn id="401" dur="5000"/>
                                        <p:tgtEl>
                                          <p:spTgt spid="16"/>
                                        </p:tgtEl>
                                      </p:cBhvr>
                                    </p:animEffect>
                                    <p:set>
                                      <p:cBhvr>
                                        <p:cTn id="402" dur="1" fill="hold">
                                          <p:stCondLst>
                                            <p:cond delay="4999"/>
                                          </p:stCondLst>
                                        </p:cTn>
                                        <p:tgtEl>
                                          <p:spTgt spid="16"/>
                                        </p:tgtEl>
                                        <p:attrNameLst>
                                          <p:attrName>style.visibility</p:attrName>
                                        </p:attrNameLst>
                                      </p:cBhvr>
                                      <p:to>
                                        <p:strVal val="hidden"/>
                                      </p:to>
                                    </p:set>
                                  </p:childTnLst>
                                </p:cTn>
                              </p:par>
                              <p:par>
                                <p:cTn id="403" presetID="5" presetClass="exit" presetSubtype="10" fill="hold" grpId="1" nodeType="withEffect">
                                  <p:stCondLst>
                                    <p:cond delay="0"/>
                                  </p:stCondLst>
                                  <p:childTnLst>
                                    <p:animEffect transition="out" filter="checkerboard(across)">
                                      <p:cBhvr>
                                        <p:cTn id="404" dur="5000"/>
                                        <p:tgtEl>
                                          <p:spTgt spid="17"/>
                                        </p:tgtEl>
                                      </p:cBhvr>
                                    </p:animEffect>
                                    <p:set>
                                      <p:cBhvr>
                                        <p:cTn id="405" dur="1" fill="hold">
                                          <p:stCondLst>
                                            <p:cond delay="4999"/>
                                          </p:stCondLst>
                                        </p:cTn>
                                        <p:tgtEl>
                                          <p:spTgt spid="17"/>
                                        </p:tgtEl>
                                        <p:attrNameLst>
                                          <p:attrName>style.visibility</p:attrName>
                                        </p:attrNameLst>
                                      </p:cBhvr>
                                      <p:to>
                                        <p:strVal val="hidden"/>
                                      </p:to>
                                    </p:set>
                                  </p:childTnLst>
                                </p:cTn>
                              </p:par>
                              <p:par>
                                <p:cTn id="406" presetID="5" presetClass="exit" presetSubtype="10" fill="hold" grpId="1" nodeType="withEffect">
                                  <p:stCondLst>
                                    <p:cond delay="0"/>
                                  </p:stCondLst>
                                  <p:childTnLst>
                                    <p:animEffect transition="out" filter="checkerboard(across)">
                                      <p:cBhvr>
                                        <p:cTn id="407" dur="5000"/>
                                        <p:tgtEl>
                                          <p:spTgt spid="19"/>
                                        </p:tgtEl>
                                      </p:cBhvr>
                                    </p:animEffect>
                                    <p:set>
                                      <p:cBhvr>
                                        <p:cTn id="408" dur="1" fill="hold">
                                          <p:stCondLst>
                                            <p:cond delay="4999"/>
                                          </p:stCondLst>
                                        </p:cTn>
                                        <p:tgtEl>
                                          <p:spTgt spid="19"/>
                                        </p:tgtEl>
                                        <p:attrNameLst>
                                          <p:attrName>style.visibility</p:attrName>
                                        </p:attrNameLst>
                                      </p:cBhvr>
                                      <p:to>
                                        <p:strVal val="hidden"/>
                                      </p:to>
                                    </p:set>
                                  </p:childTnLst>
                                </p:cTn>
                              </p:par>
                              <p:par>
                                <p:cTn id="409" presetID="5" presetClass="exit" presetSubtype="10" fill="hold" grpId="1" nodeType="withEffect">
                                  <p:stCondLst>
                                    <p:cond delay="0"/>
                                  </p:stCondLst>
                                  <p:childTnLst>
                                    <p:animEffect transition="out" filter="checkerboard(across)">
                                      <p:cBhvr>
                                        <p:cTn id="410" dur="5000"/>
                                        <p:tgtEl>
                                          <p:spTgt spid="21"/>
                                        </p:tgtEl>
                                      </p:cBhvr>
                                    </p:animEffect>
                                    <p:set>
                                      <p:cBhvr>
                                        <p:cTn id="411" dur="1" fill="hold">
                                          <p:stCondLst>
                                            <p:cond delay="4999"/>
                                          </p:stCondLst>
                                        </p:cTn>
                                        <p:tgtEl>
                                          <p:spTgt spid="21"/>
                                        </p:tgtEl>
                                        <p:attrNameLst>
                                          <p:attrName>style.visibility</p:attrName>
                                        </p:attrNameLst>
                                      </p:cBhvr>
                                      <p:to>
                                        <p:strVal val="hidden"/>
                                      </p:to>
                                    </p:set>
                                  </p:childTnLst>
                                </p:cTn>
                              </p:par>
                              <p:par>
                                <p:cTn id="412" presetID="5" presetClass="exit" presetSubtype="10" fill="hold" grpId="1" nodeType="withEffect">
                                  <p:stCondLst>
                                    <p:cond delay="0"/>
                                  </p:stCondLst>
                                  <p:childTnLst>
                                    <p:animEffect transition="out" filter="checkerboard(across)">
                                      <p:cBhvr>
                                        <p:cTn id="413" dur="5000"/>
                                        <p:tgtEl>
                                          <p:spTgt spid="23"/>
                                        </p:tgtEl>
                                      </p:cBhvr>
                                    </p:animEffect>
                                    <p:set>
                                      <p:cBhvr>
                                        <p:cTn id="414" dur="1" fill="hold">
                                          <p:stCondLst>
                                            <p:cond delay="4999"/>
                                          </p:stCondLst>
                                        </p:cTn>
                                        <p:tgtEl>
                                          <p:spTgt spid="23"/>
                                        </p:tgtEl>
                                        <p:attrNameLst>
                                          <p:attrName>style.visibility</p:attrName>
                                        </p:attrNameLst>
                                      </p:cBhvr>
                                      <p:to>
                                        <p:strVal val="hidden"/>
                                      </p:to>
                                    </p:set>
                                  </p:childTnLst>
                                </p:cTn>
                              </p:par>
                              <p:par>
                                <p:cTn id="415" presetID="5" presetClass="exit" presetSubtype="10" fill="hold" grpId="1" nodeType="withEffect">
                                  <p:stCondLst>
                                    <p:cond delay="0"/>
                                  </p:stCondLst>
                                  <p:childTnLst>
                                    <p:animEffect transition="out" filter="checkerboard(across)">
                                      <p:cBhvr>
                                        <p:cTn id="416" dur="5000"/>
                                        <p:tgtEl>
                                          <p:spTgt spid="24"/>
                                        </p:tgtEl>
                                      </p:cBhvr>
                                    </p:animEffect>
                                    <p:set>
                                      <p:cBhvr>
                                        <p:cTn id="417" dur="1" fill="hold">
                                          <p:stCondLst>
                                            <p:cond delay="4999"/>
                                          </p:stCondLst>
                                        </p:cTn>
                                        <p:tgtEl>
                                          <p:spTgt spid="24"/>
                                        </p:tgtEl>
                                        <p:attrNameLst>
                                          <p:attrName>style.visibility</p:attrName>
                                        </p:attrNameLst>
                                      </p:cBhvr>
                                      <p:to>
                                        <p:strVal val="hidden"/>
                                      </p:to>
                                    </p:set>
                                  </p:childTnLst>
                                </p:cTn>
                              </p:par>
                              <p:par>
                                <p:cTn id="418" presetID="5" presetClass="exit" presetSubtype="10" fill="hold" grpId="1" nodeType="withEffect">
                                  <p:stCondLst>
                                    <p:cond delay="0"/>
                                  </p:stCondLst>
                                  <p:childTnLst>
                                    <p:animEffect transition="out" filter="checkerboard(across)">
                                      <p:cBhvr>
                                        <p:cTn id="419" dur="5000"/>
                                        <p:tgtEl>
                                          <p:spTgt spid="27"/>
                                        </p:tgtEl>
                                      </p:cBhvr>
                                    </p:animEffect>
                                    <p:set>
                                      <p:cBhvr>
                                        <p:cTn id="420" dur="1" fill="hold">
                                          <p:stCondLst>
                                            <p:cond delay="4999"/>
                                          </p:stCondLst>
                                        </p:cTn>
                                        <p:tgtEl>
                                          <p:spTgt spid="27"/>
                                        </p:tgtEl>
                                        <p:attrNameLst>
                                          <p:attrName>style.visibility</p:attrName>
                                        </p:attrNameLst>
                                      </p:cBhvr>
                                      <p:to>
                                        <p:strVal val="hidden"/>
                                      </p:to>
                                    </p:set>
                                  </p:childTnLst>
                                </p:cTn>
                              </p:par>
                              <p:par>
                                <p:cTn id="421" presetID="5" presetClass="exit" presetSubtype="10" fill="hold" grpId="1" nodeType="withEffect">
                                  <p:stCondLst>
                                    <p:cond delay="0"/>
                                  </p:stCondLst>
                                  <p:childTnLst>
                                    <p:animEffect transition="out" filter="checkerboard(across)">
                                      <p:cBhvr>
                                        <p:cTn id="422" dur="5000"/>
                                        <p:tgtEl>
                                          <p:spTgt spid="29"/>
                                        </p:tgtEl>
                                      </p:cBhvr>
                                    </p:animEffect>
                                    <p:set>
                                      <p:cBhvr>
                                        <p:cTn id="423" dur="1" fill="hold">
                                          <p:stCondLst>
                                            <p:cond delay="4999"/>
                                          </p:stCondLst>
                                        </p:cTn>
                                        <p:tgtEl>
                                          <p:spTgt spid="29"/>
                                        </p:tgtEl>
                                        <p:attrNameLst>
                                          <p:attrName>style.visibility</p:attrName>
                                        </p:attrNameLst>
                                      </p:cBhvr>
                                      <p:to>
                                        <p:strVal val="hidden"/>
                                      </p:to>
                                    </p:set>
                                  </p:childTnLst>
                                </p:cTn>
                              </p:par>
                              <p:par>
                                <p:cTn id="424" presetID="5" presetClass="exit" presetSubtype="10" fill="hold" grpId="1" nodeType="withEffect">
                                  <p:stCondLst>
                                    <p:cond delay="0"/>
                                  </p:stCondLst>
                                  <p:childTnLst>
                                    <p:animEffect transition="out" filter="checkerboard(across)">
                                      <p:cBhvr>
                                        <p:cTn id="425" dur="5000"/>
                                        <p:tgtEl>
                                          <p:spTgt spid="31"/>
                                        </p:tgtEl>
                                      </p:cBhvr>
                                    </p:animEffect>
                                    <p:set>
                                      <p:cBhvr>
                                        <p:cTn id="426" dur="1" fill="hold">
                                          <p:stCondLst>
                                            <p:cond delay="4999"/>
                                          </p:stCondLst>
                                        </p:cTn>
                                        <p:tgtEl>
                                          <p:spTgt spid="31"/>
                                        </p:tgtEl>
                                        <p:attrNameLst>
                                          <p:attrName>style.visibility</p:attrName>
                                        </p:attrNameLst>
                                      </p:cBhvr>
                                      <p:to>
                                        <p:strVal val="hidden"/>
                                      </p:to>
                                    </p:set>
                                  </p:childTnLst>
                                </p:cTn>
                              </p:par>
                              <p:par>
                                <p:cTn id="427" presetID="5" presetClass="exit" presetSubtype="10" fill="hold" grpId="1" nodeType="withEffect">
                                  <p:stCondLst>
                                    <p:cond delay="0"/>
                                  </p:stCondLst>
                                  <p:childTnLst>
                                    <p:animEffect transition="out" filter="checkerboard(across)">
                                      <p:cBhvr>
                                        <p:cTn id="428" dur="5000"/>
                                        <p:tgtEl>
                                          <p:spTgt spid="33"/>
                                        </p:tgtEl>
                                      </p:cBhvr>
                                    </p:animEffect>
                                    <p:set>
                                      <p:cBhvr>
                                        <p:cTn id="429" dur="1" fill="hold">
                                          <p:stCondLst>
                                            <p:cond delay="4999"/>
                                          </p:stCondLst>
                                        </p:cTn>
                                        <p:tgtEl>
                                          <p:spTgt spid="33"/>
                                        </p:tgtEl>
                                        <p:attrNameLst>
                                          <p:attrName>style.visibility</p:attrName>
                                        </p:attrNameLst>
                                      </p:cBhvr>
                                      <p:to>
                                        <p:strVal val="hidden"/>
                                      </p:to>
                                    </p:set>
                                  </p:childTnLst>
                                </p:cTn>
                              </p:par>
                              <p:par>
                                <p:cTn id="430" presetID="5" presetClass="exit" presetSubtype="10" fill="hold" grpId="1" nodeType="withEffect">
                                  <p:stCondLst>
                                    <p:cond delay="0"/>
                                  </p:stCondLst>
                                  <p:childTnLst>
                                    <p:animEffect transition="out" filter="checkerboard(across)">
                                      <p:cBhvr>
                                        <p:cTn id="431" dur="5000"/>
                                        <p:tgtEl>
                                          <p:spTgt spid="34"/>
                                        </p:tgtEl>
                                      </p:cBhvr>
                                    </p:animEffect>
                                    <p:set>
                                      <p:cBhvr>
                                        <p:cTn id="432" dur="1" fill="hold">
                                          <p:stCondLst>
                                            <p:cond delay="4999"/>
                                          </p:stCondLst>
                                        </p:cTn>
                                        <p:tgtEl>
                                          <p:spTgt spid="34"/>
                                        </p:tgtEl>
                                        <p:attrNameLst>
                                          <p:attrName>style.visibility</p:attrName>
                                        </p:attrNameLst>
                                      </p:cBhvr>
                                      <p:to>
                                        <p:strVal val="hidden"/>
                                      </p:to>
                                    </p:set>
                                  </p:childTnLst>
                                </p:cTn>
                              </p:par>
                              <p:par>
                                <p:cTn id="433" presetID="5" presetClass="exit" presetSubtype="10" fill="hold" grpId="1" nodeType="withEffect">
                                  <p:stCondLst>
                                    <p:cond delay="0"/>
                                  </p:stCondLst>
                                  <p:childTnLst>
                                    <p:animEffect transition="out" filter="checkerboard(across)">
                                      <p:cBhvr>
                                        <p:cTn id="434" dur="5000"/>
                                        <p:tgtEl>
                                          <p:spTgt spid="36"/>
                                        </p:tgtEl>
                                      </p:cBhvr>
                                    </p:animEffect>
                                    <p:set>
                                      <p:cBhvr>
                                        <p:cTn id="435" dur="1" fill="hold">
                                          <p:stCondLst>
                                            <p:cond delay="4999"/>
                                          </p:stCondLst>
                                        </p:cTn>
                                        <p:tgtEl>
                                          <p:spTgt spid="36"/>
                                        </p:tgtEl>
                                        <p:attrNameLst>
                                          <p:attrName>style.visibility</p:attrName>
                                        </p:attrNameLst>
                                      </p:cBhvr>
                                      <p:to>
                                        <p:strVal val="hidden"/>
                                      </p:to>
                                    </p:set>
                                  </p:childTnLst>
                                </p:cTn>
                              </p:par>
                              <p:par>
                                <p:cTn id="436" presetID="5" presetClass="exit" presetSubtype="10" fill="hold" grpId="1" nodeType="withEffect">
                                  <p:stCondLst>
                                    <p:cond delay="0"/>
                                  </p:stCondLst>
                                  <p:childTnLst>
                                    <p:animEffect transition="out" filter="checkerboard(across)">
                                      <p:cBhvr>
                                        <p:cTn id="437" dur="5000"/>
                                        <p:tgtEl>
                                          <p:spTgt spid="38"/>
                                        </p:tgtEl>
                                      </p:cBhvr>
                                    </p:animEffect>
                                    <p:set>
                                      <p:cBhvr>
                                        <p:cTn id="438" dur="1" fill="hold">
                                          <p:stCondLst>
                                            <p:cond delay="4999"/>
                                          </p:stCondLst>
                                        </p:cTn>
                                        <p:tgtEl>
                                          <p:spTgt spid="38"/>
                                        </p:tgtEl>
                                        <p:attrNameLst>
                                          <p:attrName>style.visibility</p:attrName>
                                        </p:attrNameLst>
                                      </p:cBhvr>
                                      <p:to>
                                        <p:strVal val="hidden"/>
                                      </p:to>
                                    </p:set>
                                  </p:childTnLst>
                                </p:cTn>
                              </p:par>
                              <p:par>
                                <p:cTn id="439" presetID="5" presetClass="exit" presetSubtype="10" fill="hold" grpId="1" nodeType="withEffect">
                                  <p:stCondLst>
                                    <p:cond delay="0"/>
                                  </p:stCondLst>
                                  <p:childTnLst>
                                    <p:animEffect transition="out" filter="checkerboard(across)">
                                      <p:cBhvr>
                                        <p:cTn id="440" dur="5000"/>
                                        <p:tgtEl>
                                          <p:spTgt spid="41"/>
                                        </p:tgtEl>
                                      </p:cBhvr>
                                    </p:animEffect>
                                    <p:set>
                                      <p:cBhvr>
                                        <p:cTn id="441" dur="1" fill="hold">
                                          <p:stCondLst>
                                            <p:cond delay="4999"/>
                                          </p:stCondLst>
                                        </p:cTn>
                                        <p:tgtEl>
                                          <p:spTgt spid="41"/>
                                        </p:tgtEl>
                                        <p:attrNameLst>
                                          <p:attrName>style.visibility</p:attrName>
                                        </p:attrNameLst>
                                      </p:cBhvr>
                                      <p:to>
                                        <p:strVal val="hidden"/>
                                      </p:to>
                                    </p:set>
                                  </p:childTnLst>
                                </p:cTn>
                              </p:par>
                              <p:par>
                                <p:cTn id="442" presetID="5" presetClass="exit" presetSubtype="10" fill="hold" grpId="1" nodeType="withEffect">
                                  <p:stCondLst>
                                    <p:cond delay="0"/>
                                  </p:stCondLst>
                                  <p:childTnLst>
                                    <p:animEffect transition="out" filter="checkerboard(across)">
                                      <p:cBhvr>
                                        <p:cTn id="443" dur="5000"/>
                                        <p:tgtEl>
                                          <p:spTgt spid="43"/>
                                        </p:tgtEl>
                                      </p:cBhvr>
                                    </p:animEffect>
                                    <p:set>
                                      <p:cBhvr>
                                        <p:cTn id="444" dur="1" fill="hold">
                                          <p:stCondLst>
                                            <p:cond delay="4999"/>
                                          </p:stCondLst>
                                        </p:cTn>
                                        <p:tgtEl>
                                          <p:spTgt spid="43"/>
                                        </p:tgtEl>
                                        <p:attrNameLst>
                                          <p:attrName>style.visibility</p:attrName>
                                        </p:attrNameLst>
                                      </p:cBhvr>
                                      <p:to>
                                        <p:strVal val="hidden"/>
                                      </p:to>
                                    </p:set>
                                  </p:childTnLst>
                                </p:cTn>
                              </p:par>
                              <p:par>
                                <p:cTn id="445" presetID="5" presetClass="exit" presetSubtype="10" fill="hold" grpId="1" nodeType="withEffect">
                                  <p:stCondLst>
                                    <p:cond delay="0"/>
                                  </p:stCondLst>
                                  <p:childTnLst>
                                    <p:animEffect transition="out" filter="checkerboard(across)">
                                      <p:cBhvr>
                                        <p:cTn id="446" dur="5000"/>
                                        <p:tgtEl>
                                          <p:spTgt spid="45"/>
                                        </p:tgtEl>
                                      </p:cBhvr>
                                    </p:animEffect>
                                    <p:set>
                                      <p:cBhvr>
                                        <p:cTn id="447" dur="1" fill="hold">
                                          <p:stCondLst>
                                            <p:cond delay="4999"/>
                                          </p:stCondLst>
                                        </p:cTn>
                                        <p:tgtEl>
                                          <p:spTgt spid="45"/>
                                        </p:tgtEl>
                                        <p:attrNameLst>
                                          <p:attrName>style.visibility</p:attrName>
                                        </p:attrNameLst>
                                      </p:cBhvr>
                                      <p:to>
                                        <p:strVal val="hidden"/>
                                      </p:to>
                                    </p:set>
                                  </p:childTnLst>
                                </p:cTn>
                              </p:par>
                              <p:par>
                                <p:cTn id="448" presetID="23" presetClass="entr" presetSubtype="288" fill="hold" nodeType="withEffect">
                                  <p:stCondLst>
                                    <p:cond delay="0"/>
                                  </p:stCondLst>
                                  <p:childTnLst>
                                    <p:set>
                                      <p:cBhvr>
                                        <p:cTn id="449" dur="1" fill="hold">
                                          <p:stCondLst>
                                            <p:cond delay="0"/>
                                          </p:stCondLst>
                                        </p:cTn>
                                        <p:tgtEl>
                                          <p:spTgt spid="4"/>
                                        </p:tgtEl>
                                        <p:attrNameLst>
                                          <p:attrName>style.visibility</p:attrName>
                                        </p:attrNameLst>
                                      </p:cBhvr>
                                      <p:to>
                                        <p:strVal val="visible"/>
                                      </p:to>
                                    </p:set>
                                    <p:anim calcmode="lin" valueType="num">
                                      <p:cBhvr>
                                        <p:cTn id="450" dur="5000" fill="hold"/>
                                        <p:tgtEl>
                                          <p:spTgt spid="4"/>
                                        </p:tgtEl>
                                        <p:attrNameLst>
                                          <p:attrName>ppt_w</p:attrName>
                                        </p:attrNameLst>
                                      </p:cBhvr>
                                      <p:tavLst>
                                        <p:tav tm="0">
                                          <p:val>
                                            <p:strVal val="4/3*#ppt_w"/>
                                          </p:val>
                                        </p:tav>
                                        <p:tav tm="100000">
                                          <p:val>
                                            <p:strVal val="#ppt_w"/>
                                          </p:val>
                                        </p:tav>
                                      </p:tavLst>
                                    </p:anim>
                                    <p:anim calcmode="lin" valueType="num">
                                      <p:cBhvr>
                                        <p:cTn id="451" dur="5000" fill="hold"/>
                                        <p:tgtEl>
                                          <p:spTgt spid="4"/>
                                        </p:tgtEl>
                                        <p:attrNameLst>
                                          <p:attrName>ppt_h</p:attrName>
                                        </p:attrNameLst>
                                      </p:cBhvr>
                                      <p:tavLst>
                                        <p:tav tm="0">
                                          <p:val>
                                            <p:strVal val="4/3*#ppt_h"/>
                                          </p:val>
                                        </p:tav>
                                        <p:tav tm="100000">
                                          <p:val>
                                            <p:strVal val="#ppt_h"/>
                                          </p:val>
                                        </p:tav>
                                      </p:tavLst>
                                    </p:anim>
                                  </p:childTnLst>
                                </p:cTn>
                              </p:par>
                              <p:par>
                                <p:cTn id="452" presetID="16" presetClass="entr" presetSubtype="37" fill="hold" nodeType="withEffect">
                                  <p:stCondLst>
                                    <p:cond delay="0"/>
                                  </p:stCondLst>
                                  <p:childTnLst>
                                    <p:set>
                                      <p:cBhvr>
                                        <p:cTn id="453" dur="1" fill="hold">
                                          <p:stCondLst>
                                            <p:cond delay="0"/>
                                          </p:stCondLst>
                                        </p:cTn>
                                        <p:tgtEl>
                                          <p:spTgt spid="4"/>
                                        </p:tgtEl>
                                        <p:attrNameLst>
                                          <p:attrName>style.visibility</p:attrName>
                                        </p:attrNameLst>
                                      </p:cBhvr>
                                      <p:to>
                                        <p:strVal val="visible"/>
                                      </p:to>
                                    </p:set>
                                    <p:animEffect transition="in" filter="barn(outVertical)">
                                      <p:cBhvr>
                                        <p:cTn id="454" dur="5000"/>
                                        <p:tgtEl>
                                          <p:spTgt spid="4"/>
                                        </p:tgtEl>
                                      </p:cBhvr>
                                    </p:animEffect>
                                  </p:childTnLst>
                                </p:cTn>
                              </p:par>
                            </p:childTnLst>
                          </p:cTn>
                        </p:par>
                        <p:par>
                          <p:cTn id="455" fill="hold">
                            <p:stCondLst>
                              <p:cond delay="5000"/>
                            </p:stCondLst>
                            <p:childTnLst>
                              <p:par>
                                <p:cTn id="456" presetID="17" presetClass="entr" presetSubtype="10" fill="hold" grpId="0" nodeType="afterEffect">
                                  <p:stCondLst>
                                    <p:cond delay="0"/>
                                  </p:stCondLst>
                                  <p:childTnLst>
                                    <p:set>
                                      <p:cBhvr>
                                        <p:cTn id="457" dur="1" fill="hold">
                                          <p:stCondLst>
                                            <p:cond delay="0"/>
                                          </p:stCondLst>
                                        </p:cTn>
                                        <p:tgtEl>
                                          <p:spTgt spid="46"/>
                                        </p:tgtEl>
                                        <p:attrNameLst>
                                          <p:attrName>style.visibility</p:attrName>
                                        </p:attrNameLst>
                                      </p:cBhvr>
                                      <p:to>
                                        <p:strVal val="visible"/>
                                      </p:to>
                                    </p:set>
                                    <p:anim calcmode="lin" valueType="num">
                                      <p:cBhvr>
                                        <p:cTn id="458" dur="2000" fill="hold"/>
                                        <p:tgtEl>
                                          <p:spTgt spid="46"/>
                                        </p:tgtEl>
                                        <p:attrNameLst>
                                          <p:attrName>ppt_w</p:attrName>
                                        </p:attrNameLst>
                                      </p:cBhvr>
                                      <p:tavLst>
                                        <p:tav tm="0">
                                          <p:val>
                                            <p:fltVal val="0"/>
                                          </p:val>
                                        </p:tav>
                                        <p:tav tm="100000">
                                          <p:val>
                                            <p:strVal val="#ppt_w"/>
                                          </p:val>
                                        </p:tav>
                                      </p:tavLst>
                                    </p:anim>
                                    <p:anim calcmode="lin" valueType="num">
                                      <p:cBhvr>
                                        <p:cTn id="459" dur="2000" fill="hold"/>
                                        <p:tgtEl>
                                          <p:spTgt spid="4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36" grpId="0" animBg="1"/>
      <p:bldP spid="36" grpId="1" animBg="1"/>
      <p:bldP spid="37" grpId="0" animBg="1"/>
      <p:bldP spid="37" grpId="1" animBg="1"/>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P spid="44" grpId="1" animBg="1"/>
      <p:bldP spid="45" grpId="0" animBg="1"/>
      <p:bldP spid="45" grpId="1" animBg="1"/>
      <p:bldP spid="46" grpId="0"/>
      <p:bldP spid="4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a:gradFill flip="none" rotWithShape="1">
            <a:gsLst>
              <a:gs pos="0">
                <a:schemeClr val="tx1"/>
              </a:gs>
              <a:gs pos="50000">
                <a:srgbClr val="0038A8">
                  <a:shade val="67500"/>
                  <a:satMod val="115000"/>
                </a:srgbClr>
              </a:gs>
              <a:gs pos="100000">
                <a:srgbClr val="0038A8">
                  <a:shade val="100000"/>
                  <a:satMod val="115000"/>
                </a:srgbClr>
              </a:gs>
            </a:gsLst>
            <a:lin ang="16200000" scaled="1"/>
            <a:tileRect/>
          </a:gradFill>
        </p:spPr>
        <p:txBody>
          <a:bodyPr/>
          <a:lstStyle/>
          <a:p>
            <a:endParaRPr lang="es-ES" dirty="0"/>
          </a:p>
        </p:txBody>
      </p:sp>
      <p:pic>
        <p:nvPicPr>
          <p:cNvPr id="4" name="3 Imagen" descr="muu.jpg"/>
          <p:cNvPicPr>
            <a:picLocks noChangeAspect="1"/>
          </p:cNvPicPr>
          <p:nvPr/>
        </p:nvPicPr>
        <p:blipFill>
          <a:blip r:embed="rId2"/>
          <a:stretch>
            <a:fillRect/>
          </a:stretch>
        </p:blipFill>
        <p:spPr>
          <a:xfrm>
            <a:off x="0" y="2510"/>
            <a:ext cx="9144000" cy="5140990"/>
          </a:xfrm>
          <a:prstGeom prst="rect">
            <a:avLst/>
          </a:prstGeom>
        </p:spPr>
      </p:pic>
      <p:sp>
        <p:nvSpPr>
          <p:cNvPr id="5" name="4 Marco"/>
          <p:cNvSpPr/>
          <p:nvPr/>
        </p:nvSpPr>
        <p:spPr>
          <a:xfrm rot="2825862">
            <a:off x="288301" y="889125"/>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rot="2825862">
            <a:off x="1145526" y="889124"/>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rot="2825862">
            <a:off x="2074250" y="889127"/>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rot="2825862">
            <a:off x="2931475" y="889126"/>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rot="2825862">
            <a:off x="3860202" y="889124"/>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rot="2825862">
            <a:off x="4717427" y="889123"/>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rot="2825862">
            <a:off x="5646151" y="889126"/>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rot="2825862">
            <a:off x="6503376" y="889125"/>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rot="2825862">
            <a:off x="7432069" y="889126"/>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rot="2825862">
            <a:off x="8289325" y="889123"/>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rot="2825862">
            <a:off x="288302" y="2889388"/>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rot="2825862">
            <a:off x="1145527" y="2889387"/>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rot="2825862">
            <a:off x="2074251" y="2889390"/>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rot="2825862">
            <a:off x="2931476" y="2889389"/>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Marco"/>
          <p:cNvSpPr/>
          <p:nvPr/>
        </p:nvSpPr>
        <p:spPr>
          <a:xfrm rot="2825862">
            <a:off x="3860203" y="2889387"/>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Marco"/>
          <p:cNvSpPr/>
          <p:nvPr/>
        </p:nvSpPr>
        <p:spPr>
          <a:xfrm rot="2825862">
            <a:off x="4717428" y="2889386"/>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Marco"/>
          <p:cNvSpPr/>
          <p:nvPr/>
        </p:nvSpPr>
        <p:spPr>
          <a:xfrm rot="2825862">
            <a:off x="5646152" y="2889389"/>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Marco"/>
          <p:cNvSpPr/>
          <p:nvPr/>
        </p:nvSpPr>
        <p:spPr>
          <a:xfrm rot="2825862">
            <a:off x="6503377" y="2889388"/>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Marco"/>
          <p:cNvSpPr/>
          <p:nvPr/>
        </p:nvSpPr>
        <p:spPr>
          <a:xfrm rot="2825862">
            <a:off x="7432070" y="2889389"/>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Marco"/>
          <p:cNvSpPr/>
          <p:nvPr/>
        </p:nvSpPr>
        <p:spPr>
          <a:xfrm rot="2825862">
            <a:off x="8217888" y="2889388"/>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uadroTexto"/>
          <p:cNvSpPr txBox="1"/>
          <p:nvPr/>
        </p:nvSpPr>
        <p:spPr>
          <a:xfrm>
            <a:off x="714348" y="857238"/>
            <a:ext cx="4605748" cy="1077218"/>
          </a:xfrm>
          <a:prstGeom prst="rect">
            <a:avLst/>
          </a:prstGeom>
          <a:noFill/>
        </p:spPr>
        <p:txBody>
          <a:bodyPr wrap="none" rtlCol="0">
            <a:spAutoFit/>
          </a:bodyPr>
          <a:lstStyle/>
          <a:p>
            <a:pPr algn="ctr"/>
            <a:r>
              <a:rPr lang="es-ES" sz="32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Vuela  siempre  en </a:t>
            </a:r>
          </a:p>
          <a:p>
            <a:pPr algn="ctr"/>
            <a:r>
              <a:rPr lang="es-ES" sz="32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dirección a  tus  sueños</a:t>
            </a:r>
            <a:endParaRPr lang="es-ES" sz="32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endParaRPr>
          </a:p>
        </p:txBody>
      </p:sp>
      <p:sp>
        <p:nvSpPr>
          <p:cNvPr id="26" name="25 Rectángulo"/>
          <p:cNvSpPr/>
          <p:nvPr/>
        </p:nvSpPr>
        <p:spPr>
          <a:xfrm>
            <a:off x="-214346" y="0"/>
            <a:ext cx="9715568" cy="5429270"/>
          </a:xfrm>
          <a:prstGeom prst="rect">
            <a:avLst/>
          </a:prstGeom>
          <a:blipFill>
            <a:blip r:embed="rId4">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0-#ppt_w/2"/>
                                          </p:val>
                                        </p:tav>
                                        <p:tav tm="100000">
                                          <p:val>
                                            <p:strVal val="#ppt_x"/>
                                          </p:val>
                                        </p:tav>
                                      </p:tavLst>
                                    </p:anim>
                                    <p:anim calcmode="lin" valueType="num">
                                      <p:cBhvr additive="base">
                                        <p:cTn id="83" dur="3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0-#ppt_w/2"/>
                                          </p:val>
                                        </p:tav>
                                        <p:tav tm="100000">
                                          <p:val>
                                            <p:strVal val="#ppt_x"/>
                                          </p:val>
                                        </p:tav>
                                      </p:tavLst>
                                    </p:anim>
                                    <p:anim calcmode="lin" valueType="num">
                                      <p:cBhvr additive="base">
                                        <p:cTn id="87" dur="3000" fill="hold"/>
                                        <p:tgtEl>
                                          <p:spTgt spid="24"/>
                                        </p:tgtEl>
                                        <p:attrNameLst>
                                          <p:attrName>ppt_y</p:attrName>
                                        </p:attrNameLst>
                                      </p:cBhvr>
                                      <p:tavLst>
                                        <p:tav tm="0">
                                          <p:val>
                                            <p:strVal val="#ppt_y"/>
                                          </p:val>
                                        </p:tav>
                                        <p:tav tm="100000">
                                          <p:val>
                                            <p:strVal val="#ppt_y"/>
                                          </p:val>
                                        </p:tav>
                                      </p:tavLst>
                                    </p:anim>
                                  </p:childTnLst>
                                </p:cTn>
                              </p:par>
                            </p:childTnLst>
                          </p:cTn>
                        </p:par>
                        <p:par>
                          <p:cTn id="88" fill="hold">
                            <p:stCondLst>
                              <p:cond delay="3000"/>
                            </p:stCondLst>
                            <p:childTnLst>
                              <p:par>
                                <p:cTn id="89" presetID="2" presetClass="exit" presetSubtype="4" fill="hold" grpId="1" nodeType="afterEffect">
                                  <p:stCondLst>
                                    <p:cond delay="0"/>
                                  </p:stCondLst>
                                  <p:childTnLst>
                                    <p:anim calcmode="lin" valueType="num">
                                      <p:cBhvr additive="base">
                                        <p:cTn id="90" dur="3000"/>
                                        <p:tgtEl>
                                          <p:spTgt spid="5"/>
                                        </p:tgtEl>
                                        <p:attrNameLst>
                                          <p:attrName>ppt_x</p:attrName>
                                        </p:attrNameLst>
                                      </p:cBhvr>
                                      <p:tavLst>
                                        <p:tav tm="0">
                                          <p:val>
                                            <p:strVal val="ppt_x"/>
                                          </p:val>
                                        </p:tav>
                                        <p:tav tm="100000">
                                          <p:val>
                                            <p:strVal val="ppt_x"/>
                                          </p:val>
                                        </p:tav>
                                      </p:tavLst>
                                    </p:anim>
                                    <p:anim calcmode="lin" valueType="num">
                                      <p:cBhvr additive="base">
                                        <p:cTn id="91" dur="3000"/>
                                        <p:tgtEl>
                                          <p:spTgt spid="5"/>
                                        </p:tgtEl>
                                        <p:attrNameLst>
                                          <p:attrName>ppt_y</p:attrName>
                                        </p:attrNameLst>
                                      </p:cBhvr>
                                      <p:tavLst>
                                        <p:tav tm="0">
                                          <p:val>
                                            <p:strVal val="ppt_y"/>
                                          </p:val>
                                        </p:tav>
                                        <p:tav tm="100000">
                                          <p:val>
                                            <p:strVal val="1+ppt_h/2"/>
                                          </p:val>
                                        </p:tav>
                                      </p:tavLst>
                                    </p:anim>
                                    <p:set>
                                      <p:cBhvr>
                                        <p:cTn id="92" dur="1" fill="hold">
                                          <p:stCondLst>
                                            <p:cond delay="2999"/>
                                          </p:stCondLst>
                                        </p:cTn>
                                        <p:tgtEl>
                                          <p:spTgt spid="5"/>
                                        </p:tgtEl>
                                        <p:attrNameLst>
                                          <p:attrName>style.visibility</p:attrName>
                                        </p:attrNameLst>
                                      </p:cBhvr>
                                      <p:to>
                                        <p:strVal val="hidden"/>
                                      </p:to>
                                    </p:set>
                                  </p:childTnLst>
                                </p:cTn>
                              </p:par>
                              <p:par>
                                <p:cTn id="93" presetID="2" presetClass="exit" presetSubtype="4" fill="hold" grpId="1"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ppt_x"/>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4" fill="hold" grpId="1" nodeType="withEffect">
                                  <p:stCondLst>
                                    <p:cond delay="0"/>
                                  </p:stCondLst>
                                  <p:childTnLst>
                                    <p:anim calcmode="lin" valueType="num">
                                      <p:cBhvr additive="base">
                                        <p:cTn id="98" dur="3000"/>
                                        <p:tgtEl>
                                          <p:spTgt spid="7"/>
                                        </p:tgtEl>
                                        <p:attrNameLst>
                                          <p:attrName>ppt_x</p:attrName>
                                        </p:attrNameLst>
                                      </p:cBhvr>
                                      <p:tavLst>
                                        <p:tav tm="0">
                                          <p:val>
                                            <p:strVal val="ppt_x"/>
                                          </p:val>
                                        </p:tav>
                                        <p:tav tm="100000">
                                          <p:val>
                                            <p:strVal val="ppt_x"/>
                                          </p:val>
                                        </p:tav>
                                      </p:tavLst>
                                    </p:anim>
                                    <p:anim calcmode="lin" valueType="num">
                                      <p:cBhvr additive="base">
                                        <p:cTn id="99" dur="3000"/>
                                        <p:tgtEl>
                                          <p:spTgt spid="7"/>
                                        </p:tgtEl>
                                        <p:attrNameLst>
                                          <p:attrName>ppt_y</p:attrName>
                                        </p:attrNameLst>
                                      </p:cBhvr>
                                      <p:tavLst>
                                        <p:tav tm="0">
                                          <p:val>
                                            <p:strVal val="ppt_y"/>
                                          </p:val>
                                        </p:tav>
                                        <p:tav tm="100000">
                                          <p:val>
                                            <p:strVal val="1+ppt_h/2"/>
                                          </p:val>
                                        </p:tav>
                                      </p:tavLst>
                                    </p:anim>
                                    <p:set>
                                      <p:cBhvr>
                                        <p:cTn id="100" dur="1" fill="hold">
                                          <p:stCondLst>
                                            <p:cond delay="2999"/>
                                          </p:stCondLst>
                                        </p:cTn>
                                        <p:tgtEl>
                                          <p:spTgt spid="7"/>
                                        </p:tgtEl>
                                        <p:attrNameLst>
                                          <p:attrName>style.visibility</p:attrName>
                                        </p:attrNameLst>
                                      </p:cBhvr>
                                      <p:to>
                                        <p:strVal val="hidden"/>
                                      </p:to>
                                    </p:set>
                                  </p:childTnLst>
                                </p:cTn>
                              </p:par>
                              <p:par>
                                <p:cTn id="101" presetID="2" presetClass="exit" presetSubtype="4" fill="hold" grpId="1" nodeType="withEffect">
                                  <p:stCondLst>
                                    <p:cond delay="0"/>
                                  </p:stCondLst>
                                  <p:childTnLst>
                                    <p:anim calcmode="lin" valueType="num">
                                      <p:cBhvr additive="base">
                                        <p:cTn id="102" dur="3000"/>
                                        <p:tgtEl>
                                          <p:spTgt spid="8"/>
                                        </p:tgtEl>
                                        <p:attrNameLst>
                                          <p:attrName>ppt_x</p:attrName>
                                        </p:attrNameLst>
                                      </p:cBhvr>
                                      <p:tavLst>
                                        <p:tav tm="0">
                                          <p:val>
                                            <p:strVal val="ppt_x"/>
                                          </p:val>
                                        </p:tav>
                                        <p:tav tm="100000">
                                          <p:val>
                                            <p:strVal val="ppt_x"/>
                                          </p:val>
                                        </p:tav>
                                      </p:tavLst>
                                    </p:anim>
                                    <p:anim calcmode="lin" valueType="num">
                                      <p:cBhvr additive="base">
                                        <p:cTn id="103" dur="3000"/>
                                        <p:tgtEl>
                                          <p:spTgt spid="8"/>
                                        </p:tgtEl>
                                        <p:attrNameLst>
                                          <p:attrName>ppt_y</p:attrName>
                                        </p:attrNameLst>
                                      </p:cBhvr>
                                      <p:tavLst>
                                        <p:tav tm="0">
                                          <p:val>
                                            <p:strVal val="ppt_y"/>
                                          </p:val>
                                        </p:tav>
                                        <p:tav tm="100000">
                                          <p:val>
                                            <p:strVal val="1+ppt_h/2"/>
                                          </p:val>
                                        </p:tav>
                                      </p:tavLst>
                                    </p:anim>
                                    <p:set>
                                      <p:cBhvr>
                                        <p:cTn id="104" dur="1" fill="hold">
                                          <p:stCondLst>
                                            <p:cond delay="2999"/>
                                          </p:stCondLst>
                                        </p:cTn>
                                        <p:tgtEl>
                                          <p:spTgt spid="8"/>
                                        </p:tgtEl>
                                        <p:attrNameLst>
                                          <p:attrName>style.visibility</p:attrName>
                                        </p:attrNameLst>
                                      </p:cBhvr>
                                      <p:to>
                                        <p:strVal val="hidden"/>
                                      </p:to>
                                    </p:set>
                                  </p:childTnLst>
                                </p:cTn>
                              </p:par>
                              <p:par>
                                <p:cTn id="105" presetID="2" presetClass="exit" presetSubtype="4" fill="hold" grpId="1" nodeType="withEffect">
                                  <p:stCondLst>
                                    <p:cond delay="0"/>
                                  </p:stCondLst>
                                  <p:childTnLst>
                                    <p:anim calcmode="lin" valueType="num">
                                      <p:cBhvr additive="base">
                                        <p:cTn id="106" dur="3000"/>
                                        <p:tgtEl>
                                          <p:spTgt spid="9"/>
                                        </p:tgtEl>
                                        <p:attrNameLst>
                                          <p:attrName>ppt_x</p:attrName>
                                        </p:attrNameLst>
                                      </p:cBhvr>
                                      <p:tavLst>
                                        <p:tav tm="0">
                                          <p:val>
                                            <p:strVal val="ppt_x"/>
                                          </p:val>
                                        </p:tav>
                                        <p:tav tm="100000">
                                          <p:val>
                                            <p:strVal val="ppt_x"/>
                                          </p:val>
                                        </p:tav>
                                      </p:tavLst>
                                    </p:anim>
                                    <p:anim calcmode="lin" valueType="num">
                                      <p:cBhvr additive="base">
                                        <p:cTn id="107" dur="3000"/>
                                        <p:tgtEl>
                                          <p:spTgt spid="9"/>
                                        </p:tgtEl>
                                        <p:attrNameLst>
                                          <p:attrName>ppt_y</p:attrName>
                                        </p:attrNameLst>
                                      </p:cBhvr>
                                      <p:tavLst>
                                        <p:tav tm="0">
                                          <p:val>
                                            <p:strVal val="ppt_y"/>
                                          </p:val>
                                        </p:tav>
                                        <p:tav tm="100000">
                                          <p:val>
                                            <p:strVal val="1+ppt_h/2"/>
                                          </p:val>
                                        </p:tav>
                                      </p:tavLst>
                                    </p:anim>
                                    <p:set>
                                      <p:cBhvr>
                                        <p:cTn id="108" dur="1" fill="hold">
                                          <p:stCondLst>
                                            <p:cond delay="2999"/>
                                          </p:stCondLst>
                                        </p:cTn>
                                        <p:tgtEl>
                                          <p:spTgt spid="9"/>
                                        </p:tgtEl>
                                        <p:attrNameLst>
                                          <p:attrName>style.visibility</p:attrName>
                                        </p:attrNameLst>
                                      </p:cBhvr>
                                      <p:to>
                                        <p:strVal val="hidden"/>
                                      </p:to>
                                    </p:set>
                                  </p:childTnLst>
                                </p:cTn>
                              </p:par>
                              <p:par>
                                <p:cTn id="109" presetID="2" presetClass="exit" presetSubtype="4" fill="hold" grpId="1"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ppt_x"/>
                                          </p:val>
                                        </p:tav>
                                      </p:tavLst>
                                    </p:anim>
                                    <p:anim calcmode="lin" valueType="num">
                                      <p:cBhvr additive="base">
                                        <p:cTn id="111" dur="3000"/>
                                        <p:tgtEl>
                                          <p:spTgt spid="10"/>
                                        </p:tgtEl>
                                        <p:attrNameLst>
                                          <p:attrName>ppt_y</p:attrName>
                                        </p:attrNameLst>
                                      </p:cBhvr>
                                      <p:tavLst>
                                        <p:tav tm="0">
                                          <p:val>
                                            <p:strVal val="ppt_y"/>
                                          </p:val>
                                        </p:tav>
                                        <p:tav tm="100000">
                                          <p:val>
                                            <p:strVal val="1+ppt_h/2"/>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4" fill="hold" grpId="1" nodeType="withEffect">
                                  <p:stCondLst>
                                    <p:cond delay="0"/>
                                  </p:stCondLst>
                                  <p:childTnLst>
                                    <p:anim calcmode="lin" valueType="num">
                                      <p:cBhvr additive="base">
                                        <p:cTn id="114" dur="3000"/>
                                        <p:tgtEl>
                                          <p:spTgt spid="11"/>
                                        </p:tgtEl>
                                        <p:attrNameLst>
                                          <p:attrName>ppt_x</p:attrName>
                                        </p:attrNameLst>
                                      </p:cBhvr>
                                      <p:tavLst>
                                        <p:tav tm="0">
                                          <p:val>
                                            <p:strVal val="ppt_x"/>
                                          </p:val>
                                        </p:tav>
                                        <p:tav tm="100000">
                                          <p:val>
                                            <p:strVal val="ppt_x"/>
                                          </p:val>
                                        </p:tav>
                                      </p:tavLst>
                                    </p:anim>
                                    <p:anim calcmode="lin" valueType="num">
                                      <p:cBhvr additive="base">
                                        <p:cTn id="115" dur="3000"/>
                                        <p:tgtEl>
                                          <p:spTgt spid="11"/>
                                        </p:tgtEl>
                                        <p:attrNameLst>
                                          <p:attrName>ppt_y</p:attrName>
                                        </p:attrNameLst>
                                      </p:cBhvr>
                                      <p:tavLst>
                                        <p:tav tm="0">
                                          <p:val>
                                            <p:strVal val="ppt_y"/>
                                          </p:val>
                                        </p:tav>
                                        <p:tav tm="100000">
                                          <p:val>
                                            <p:strVal val="1+ppt_h/2"/>
                                          </p:val>
                                        </p:tav>
                                      </p:tavLst>
                                    </p:anim>
                                    <p:set>
                                      <p:cBhvr>
                                        <p:cTn id="116" dur="1" fill="hold">
                                          <p:stCondLst>
                                            <p:cond delay="2999"/>
                                          </p:stCondLst>
                                        </p:cTn>
                                        <p:tgtEl>
                                          <p:spTgt spid="11"/>
                                        </p:tgtEl>
                                        <p:attrNameLst>
                                          <p:attrName>style.visibility</p:attrName>
                                        </p:attrNameLst>
                                      </p:cBhvr>
                                      <p:to>
                                        <p:strVal val="hidden"/>
                                      </p:to>
                                    </p:set>
                                  </p:childTnLst>
                                </p:cTn>
                              </p:par>
                              <p:par>
                                <p:cTn id="117" presetID="2" presetClass="exit" presetSubtype="4" fill="hold" grpId="1"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ppt_x"/>
                                          </p:val>
                                        </p:tav>
                                      </p:tavLst>
                                    </p:anim>
                                    <p:anim calcmode="lin" valueType="num">
                                      <p:cBhvr additive="base">
                                        <p:cTn id="119" dur="3000"/>
                                        <p:tgtEl>
                                          <p:spTgt spid="12"/>
                                        </p:tgtEl>
                                        <p:attrNameLst>
                                          <p:attrName>ppt_y</p:attrName>
                                        </p:attrNameLst>
                                      </p:cBhvr>
                                      <p:tavLst>
                                        <p:tav tm="0">
                                          <p:val>
                                            <p:strVal val="ppt_y"/>
                                          </p:val>
                                        </p:tav>
                                        <p:tav tm="100000">
                                          <p:val>
                                            <p:strVal val="1+ppt_h/2"/>
                                          </p:val>
                                        </p:tav>
                                      </p:tavLst>
                                    </p:anim>
                                    <p:set>
                                      <p:cBhvr>
                                        <p:cTn id="120" dur="1" fill="hold">
                                          <p:stCondLst>
                                            <p:cond delay="2999"/>
                                          </p:stCondLst>
                                        </p:cTn>
                                        <p:tgtEl>
                                          <p:spTgt spid="12"/>
                                        </p:tgtEl>
                                        <p:attrNameLst>
                                          <p:attrName>style.visibility</p:attrName>
                                        </p:attrNameLst>
                                      </p:cBhvr>
                                      <p:to>
                                        <p:strVal val="hidden"/>
                                      </p:to>
                                    </p:set>
                                  </p:childTnLst>
                                </p:cTn>
                              </p:par>
                              <p:par>
                                <p:cTn id="121" presetID="2" presetClass="exit" presetSubtype="4" fill="hold" grpId="1" nodeType="withEffect">
                                  <p:stCondLst>
                                    <p:cond delay="0"/>
                                  </p:stCondLst>
                                  <p:childTnLst>
                                    <p:anim calcmode="lin" valueType="num">
                                      <p:cBhvr additive="base">
                                        <p:cTn id="122" dur="3000"/>
                                        <p:tgtEl>
                                          <p:spTgt spid="13"/>
                                        </p:tgtEl>
                                        <p:attrNameLst>
                                          <p:attrName>ppt_x</p:attrName>
                                        </p:attrNameLst>
                                      </p:cBhvr>
                                      <p:tavLst>
                                        <p:tav tm="0">
                                          <p:val>
                                            <p:strVal val="ppt_x"/>
                                          </p:val>
                                        </p:tav>
                                        <p:tav tm="100000">
                                          <p:val>
                                            <p:strVal val="ppt_x"/>
                                          </p:val>
                                        </p:tav>
                                      </p:tavLst>
                                    </p:anim>
                                    <p:anim calcmode="lin" valueType="num">
                                      <p:cBhvr additive="base">
                                        <p:cTn id="123" dur="3000"/>
                                        <p:tgtEl>
                                          <p:spTgt spid="13"/>
                                        </p:tgtEl>
                                        <p:attrNameLst>
                                          <p:attrName>ppt_y</p:attrName>
                                        </p:attrNameLst>
                                      </p:cBhvr>
                                      <p:tavLst>
                                        <p:tav tm="0">
                                          <p:val>
                                            <p:strVal val="ppt_y"/>
                                          </p:val>
                                        </p:tav>
                                        <p:tav tm="100000">
                                          <p:val>
                                            <p:strVal val="1+ppt_h/2"/>
                                          </p:val>
                                        </p:tav>
                                      </p:tavLst>
                                    </p:anim>
                                    <p:set>
                                      <p:cBhvr>
                                        <p:cTn id="124" dur="1" fill="hold">
                                          <p:stCondLst>
                                            <p:cond delay="2999"/>
                                          </p:stCondLst>
                                        </p:cTn>
                                        <p:tgtEl>
                                          <p:spTgt spid="13"/>
                                        </p:tgtEl>
                                        <p:attrNameLst>
                                          <p:attrName>style.visibility</p:attrName>
                                        </p:attrNameLst>
                                      </p:cBhvr>
                                      <p:to>
                                        <p:strVal val="hidden"/>
                                      </p:to>
                                    </p:set>
                                  </p:childTnLst>
                                </p:cTn>
                              </p:par>
                              <p:par>
                                <p:cTn id="125" presetID="2" presetClass="exit" presetSubtype="4" fill="hold" grpId="1" nodeType="withEffect">
                                  <p:stCondLst>
                                    <p:cond delay="0"/>
                                  </p:stCondLst>
                                  <p:childTnLst>
                                    <p:anim calcmode="lin" valueType="num">
                                      <p:cBhvr additive="base">
                                        <p:cTn id="126" dur="3000"/>
                                        <p:tgtEl>
                                          <p:spTgt spid="14"/>
                                        </p:tgtEl>
                                        <p:attrNameLst>
                                          <p:attrName>ppt_x</p:attrName>
                                        </p:attrNameLst>
                                      </p:cBhvr>
                                      <p:tavLst>
                                        <p:tav tm="0">
                                          <p:val>
                                            <p:strVal val="ppt_x"/>
                                          </p:val>
                                        </p:tav>
                                        <p:tav tm="100000">
                                          <p:val>
                                            <p:strVal val="ppt_x"/>
                                          </p:val>
                                        </p:tav>
                                      </p:tavLst>
                                    </p:anim>
                                    <p:anim calcmode="lin" valueType="num">
                                      <p:cBhvr additive="base">
                                        <p:cTn id="127" dur="3000"/>
                                        <p:tgtEl>
                                          <p:spTgt spid="14"/>
                                        </p:tgtEl>
                                        <p:attrNameLst>
                                          <p:attrName>ppt_y</p:attrName>
                                        </p:attrNameLst>
                                      </p:cBhvr>
                                      <p:tavLst>
                                        <p:tav tm="0">
                                          <p:val>
                                            <p:strVal val="ppt_y"/>
                                          </p:val>
                                        </p:tav>
                                        <p:tav tm="100000">
                                          <p:val>
                                            <p:strVal val="1+ppt_h/2"/>
                                          </p:val>
                                        </p:tav>
                                      </p:tavLst>
                                    </p:anim>
                                    <p:set>
                                      <p:cBhvr>
                                        <p:cTn id="128" dur="1" fill="hold">
                                          <p:stCondLst>
                                            <p:cond delay="2999"/>
                                          </p:stCondLst>
                                        </p:cTn>
                                        <p:tgtEl>
                                          <p:spTgt spid="14"/>
                                        </p:tgtEl>
                                        <p:attrNameLst>
                                          <p:attrName>style.visibility</p:attrName>
                                        </p:attrNameLst>
                                      </p:cBhvr>
                                      <p:to>
                                        <p:strVal val="hidden"/>
                                      </p:to>
                                    </p:set>
                                  </p:childTnLst>
                                </p:cTn>
                              </p:par>
                              <p:par>
                                <p:cTn id="129" presetID="2" presetClass="exit" presetSubtype="1" fill="hold" grpId="1" nodeType="withEffect">
                                  <p:stCondLst>
                                    <p:cond delay="0"/>
                                  </p:stCondLst>
                                  <p:childTnLst>
                                    <p:anim calcmode="lin" valueType="num">
                                      <p:cBhvr additive="base">
                                        <p:cTn id="130" dur="3000"/>
                                        <p:tgtEl>
                                          <p:spTgt spid="15"/>
                                        </p:tgtEl>
                                        <p:attrNameLst>
                                          <p:attrName>ppt_x</p:attrName>
                                        </p:attrNameLst>
                                      </p:cBhvr>
                                      <p:tavLst>
                                        <p:tav tm="0">
                                          <p:val>
                                            <p:strVal val="ppt_x"/>
                                          </p:val>
                                        </p:tav>
                                        <p:tav tm="100000">
                                          <p:val>
                                            <p:strVal val="ppt_x"/>
                                          </p:val>
                                        </p:tav>
                                      </p:tavLst>
                                    </p:anim>
                                    <p:anim calcmode="lin" valueType="num">
                                      <p:cBhvr additive="base">
                                        <p:cTn id="131" dur="3000"/>
                                        <p:tgtEl>
                                          <p:spTgt spid="15"/>
                                        </p:tgtEl>
                                        <p:attrNameLst>
                                          <p:attrName>ppt_y</p:attrName>
                                        </p:attrNameLst>
                                      </p:cBhvr>
                                      <p:tavLst>
                                        <p:tav tm="0">
                                          <p:val>
                                            <p:strVal val="ppt_y"/>
                                          </p:val>
                                        </p:tav>
                                        <p:tav tm="100000">
                                          <p:val>
                                            <p:strVal val="0-ppt_h/2"/>
                                          </p:val>
                                        </p:tav>
                                      </p:tavLst>
                                    </p:anim>
                                    <p:set>
                                      <p:cBhvr>
                                        <p:cTn id="132" dur="1" fill="hold">
                                          <p:stCondLst>
                                            <p:cond delay="2999"/>
                                          </p:stCondLst>
                                        </p:cTn>
                                        <p:tgtEl>
                                          <p:spTgt spid="15"/>
                                        </p:tgtEl>
                                        <p:attrNameLst>
                                          <p:attrName>style.visibility</p:attrName>
                                        </p:attrNameLst>
                                      </p:cBhvr>
                                      <p:to>
                                        <p:strVal val="hidden"/>
                                      </p:to>
                                    </p:set>
                                  </p:childTnLst>
                                </p:cTn>
                              </p:par>
                              <p:par>
                                <p:cTn id="133" presetID="2" presetClass="exit" presetSubtype="1" fill="hold" grpId="1" nodeType="withEffect">
                                  <p:stCondLst>
                                    <p:cond delay="0"/>
                                  </p:stCondLst>
                                  <p:childTnLst>
                                    <p:anim calcmode="lin" valueType="num">
                                      <p:cBhvr additive="base">
                                        <p:cTn id="134" dur="3000"/>
                                        <p:tgtEl>
                                          <p:spTgt spid="16"/>
                                        </p:tgtEl>
                                        <p:attrNameLst>
                                          <p:attrName>ppt_x</p:attrName>
                                        </p:attrNameLst>
                                      </p:cBhvr>
                                      <p:tavLst>
                                        <p:tav tm="0">
                                          <p:val>
                                            <p:strVal val="ppt_x"/>
                                          </p:val>
                                        </p:tav>
                                        <p:tav tm="100000">
                                          <p:val>
                                            <p:strVal val="ppt_x"/>
                                          </p:val>
                                        </p:tav>
                                      </p:tavLst>
                                    </p:anim>
                                    <p:anim calcmode="lin" valueType="num">
                                      <p:cBhvr additive="base">
                                        <p:cTn id="135" dur="3000"/>
                                        <p:tgtEl>
                                          <p:spTgt spid="16"/>
                                        </p:tgtEl>
                                        <p:attrNameLst>
                                          <p:attrName>ppt_y</p:attrName>
                                        </p:attrNameLst>
                                      </p:cBhvr>
                                      <p:tavLst>
                                        <p:tav tm="0">
                                          <p:val>
                                            <p:strVal val="ppt_y"/>
                                          </p:val>
                                        </p:tav>
                                        <p:tav tm="100000">
                                          <p:val>
                                            <p:strVal val="0-ppt_h/2"/>
                                          </p:val>
                                        </p:tav>
                                      </p:tavLst>
                                    </p:anim>
                                    <p:set>
                                      <p:cBhvr>
                                        <p:cTn id="136" dur="1" fill="hold">
                                          <p:stCondLst>
                                            <p:cond delay="2999"/>
                                          </p:stCondLst>
                                        </p:cTn>
                                        <p:tgtEl>
                                          <p:spTgt spid="16"/>
                                        </p:tgtEl>
                                        <p:attrNameLst>
                                          <p:attrName>style.visibility</p:attrName>
                                        </p:attrNameLst>
                                      </p:cBhvr>
                                      <p:to>
                                        <p:strVal val="hidden"/>
                                      </p:to>
                                    </p:set>
                                  </p:childTnLst>
                                </p:cTn>
                              </p:par>
                              <p:par>
                                <p:cTn id="137" presetID="2" presetClass="exit" presetSubtype="1" fill="hold" grpId="1" nodeType="withEffect">
                                  <p:stCondLst>
                                    <p:cond delay="0"/>
                                  </p:stCondLst>
                                  <p:childTnLst>
                                    <p:anim calcmode="lin" valueType="num">
                                      <p:cBhvr additive="base">
                                        <p:cTn id="138" dur="3000"/>
                                        <p:tgtEl>
                                          <p:spTgt spid="17"/>
                                        </p:tgtEl>
                                        <p:attrNameLst>
                                          <p:attrName>ppt_x</p:attrName>
                                        </p:attrNameLst>
                                      </p:cBhvr>
                                      <p:tavLst>
                                        <p:tav tm="0">
                                          <p:val>
                                            <p:strVal val="ppt_x"/>
                                          </p:val>
                                        </p:tav>
                                        <p:tav tm="100000">
                                          <p:val>
                                            <p:strVal val="ppt_x"/>
                                          </p:val>
                                        </p:tav>
                                      </p:tavLst>
                                    </p:anim>
                                    <p:anim calcmode="lin" valueType="num">
                                      <p:cBhvr additive="base">
                                        <p:cTn id="139" dur="3000"/>
                                        <p:tgtEl>
                                          <p:spTgt spid="17"/>
                                        </p:tgtEl>
                                        <p:attrNameLst>
                                          <p:attrName>ppt_y</p:attrName>
                                        </p:attrNameLst>
                                      </p:cBhvr>
                                      <p:tavLst>
                                        <p:tav tm="0">
                                          <p:val>
                                            <p:strVal val="ppt_y"/>
                                          </p:val>
                                        </p:tav>
                                        <p:tav tm="100000">
                                          <p:val>
                                            <p:strVal val="0-ppt_h/2"/>
                                          </p:val>
                                        </p:tav>
                                      </p:tavLst>
                                    </p:anim>
                                    <p:set>
                                      <p:cBhvr>
                                        <p:cTn id="140" dur="1" fill="hold">
                                          <p:stCondLst>
                                            <p:cond delay="2999"/>
                                          </p:stCondLst>
                                        </p:cTn>
                                        <p:tgtEl>
                                          <p:spTgt spid="17"/>
                                        </p:tgtEl>
                                        <p:attrNameLst>
                                          <p:attrName>style.visibility</p:attrName>
                                        </p:attrNameLst>
                                      </p:cBhvr>
                                      <p:to>
                                        <p:strVal val="hidden"/>
                                      </p:to>
                                    </p:set>
                                  </p:childTnLst>
                                </p:cTn>
                              </p:par>
                              <p:par>
                                <p:cTn id="141" presetID="2" presetClass="exit" presetSubtype="1" fill="hold" grpId="1" nodeType="withEffect">
                                  <p:stCondLst>
                                    <p:cond delay="0"/>
                                  </p:stCondLst>
                                  <p:childTnLst>
                                    <p:anim calcmode="lin" valueType="num">
                                      <p:cBhvr additive="base">
                                        <p:cTn id="142" dur="3000"/>
                                        <p:tgtEl>
                                          <p:spTgt spid="18"/>
                                        </p:tgtEl>
                                        <p:attrNameLst>
                                          <p:attrName>ppt_x</p:attrName>
                                        </p:attrNameLst>
                                      </p:cBhvr>
                                      <p:tavLst>
                                        <p:tav tm="0">
                                          <p:val>
                                            <p:strVal val="ppt_x"/>
                                          </p:val>
                                        </p:tav>
                                        <p:tav tm="100000">
                                          <p:val>
                                            <p:strVal val="ppt_x"/>
                                          </p:val>
                                        </p:tav>
                                      </p:tavLst>
                                    </p:anim>
                                    <p:anim calcmode="lin" valueType="num">
                                      <p:cBhvr additive="base">
                                        <p:cTn id="143" dur="3000"/>
                                        <p:tgtEl>
                                          <p:spTgt spid="18"/>
                                        </p:tgtEl>
                                        <p:attrNameLst>
                                          <p:attrName>ppt_y</p:attrName>
                                        </p:attrNameLst>
                                      </p:cBhvr>
                                      <p:tavLst>
                                        <p:tav tm="0">
                                          <p:val>
                                            <p:strVal val="ppt_y"/>
                                          </p:val>
                                        </p:tav>
                                        <p:tav tm="100000">
                                          <p:val>
                                            <p:strVal val="0-ppt_h/2"/>
                                          </p:val>
                                        </p:tav>
                                      </p:tavLst>
                                    </p:anim>
                                    <p:set>
                                      <p:cBhvr>
                                        <p:cTn id="144" dur="1" fill="hold">
                                          <p:stCondLst>
                                            <p:cond delay="2999"/>
                                          </p:stCondLst>
                                        </p:cTn>
                                        <p:tgtEl>
                                          <p:spTgt spid="18"/>
                                        </p:tgtEl>
                                        <p:attrNameLst>
                                          <p:attrName>style.visibility</p:attrName>
                                        </p:attrNameLst>
                                      </p:cBhvr>
                                      <p:to>
                                        <p:strVal val="hidden"/>
                                      </p:to>
                                    </p:set>
                                  </p:childTnLst>
                                </p:cTn>
                              </p:par>
                              <p:par>
                                <p:cTn id="145" presetID="2" presetClass="exit" presetSubtype="1" fill="hold" grpId="1" nodeType="withEffect">
                                  <p:stCondLst>
                                    <p:cond delay="0"/>
                                  </p:stCondLst>
                                  <p:childTnLst>
                                    <p:anim calcmode="lin" valueType="num">
                                      <p:cBhvr additive="base">
                                        <p:cTn id="146" dur="3000"/>
                                        <p:tgtEl>
                                          <p:spTgt spid="19"/>
                                        </p:tgtEl>
                                        <p:attrNameLst>
                                          <p:attrName>ppt_x</p:attrName>
                                        </p:attrNameLst>
                                      </p:cBhvr>
                                      <p:tavLst>
                                        <p:tav tm="0">
                                          <p:val>
                                            <p:strVal val="ppt_x"/>
                                          </p:val>
                                        </p:tav>
                                        <p:tav tm="100000">
                                          <p:val>
                                            <p:strVal val="ppt_x"/>
                                          </p:val>
                                        </p:tav>
                                      </p:tavLst>
                                    </p:anim>
                                    <p:anim calcmode="lin" valueType="num">
                                      <p:cBhvr additive="base">
                                        <p:cTn id="147" dur="3000"/>
                                        <p:tgtEl>
                                          <p:spTgt spid="19"/>
                                        </p:tgtEl>
                                        <p:attrNameLst>
                                          <p:attrName>ppt_y</p:attrName>
                                        </p:attrNameLst>
                                      </p:cBhvr>
                                      <p:tavLst>
                                        <p:tav tm="0">
                                          <p:val>
                                            <p:strVal val="ppt_y"/>
                                          </p:val>
                                        </p:tav>
                                        <p:tav tm="100000">
                                          <p:val>
                                            <p:strVal val="0-ppt_h/2"/>
                                          </p:val>
                                        </p:tav>
                                      </p:tavLst>
                                    </p:anim>
                                    <p:set>
                                      <p:cBhvr>
                                        <p:cTn id="148" dur="1" fill="hold">
                                          <p:stCondLst>
                                            <p:cond delay="2999"/>
                                          </p:stCondLst>
                                        </p:cTn>
                                        <p:tgtEl>
                                          <p:spTgt spid="19"/>
                                        </p:tgtEl>
                                        <p:attrNameLst>
                                          <p:attrName>style.visibility</p:attrName>
                                        </p:attrNameLst>
                                      </p:cBhvr>
                                      <p:to>
                                        <p:strVal val="hidden"/>
                                      </p:to>
                                    </p:set>
                                  </p:childTnLst>
                                </p:cTn>
                              </p:par>
                              <p:par>
                                <p:cTn id="149" presetID="2" presetClass="exit" presetSubtype="1" fill="hold" grpId="1" nodeType="withEffect">
                                  <p:stCondLst>
                                    <p:cond delay="0"/>
                                  </p:stCondLst>
                                  <p:childTnLst>
                                    <p:anim calcmode="lin" valueType="num">
                                      <p:cBhvr additive="base">
                                        <p:cTn id="150" dur="3000"/>
                                        <p:tgtEl>
                                          <p:spTgt spid="20"/>
                                        </p:tgtEl>
                                        <p:attrNameLst>
                                          <p:attrName>ppt_x</p:attrName>
                                        </p:attrNameLst>
                                      </p:cBhvr>
                                      <p:tavLst>
                                        <p:tav tm="0">
                                          <p:val>
                                            <p:strVal val="ppt_x"/>
                                          </p:val>
                                        </p:tav>
                                        <p:tav tm="100000">
                                          <p:val>
                                            <p:strVal val="ppt_x"/>
                                          </p:val>
                                        </p:tav>
                                      </p:tavLst>
                                    </p:anim>
                                    <p:anim calcmode="lin" valueType="num">
                                      <p:cBhvr additive="base">
                                        <p:cTn id="151" dur="3000"/>
                                        <p:tgtEl>
                                          <p:spTgt spid="20"/>
                                        </p:tgtEl>
                                        <p:attrNameLst>
                                          <p:attrName>ppt_y</p:attrName>
                                        </p:attrNameLst>
                                      </p:cBhvr>
                                      <p:tavLst>
                                        <p:tav tm="0">
                                          <p:val>
                                            <p:strVal val="ppt_y"/>
                                          </p:val>
                                        </p:tav>
                                        <p:tav tm="100000">
                                          <p:val>
                                            <p:strVal val="0-ppt_h/2"/>
                                          </p:val>
                                        </p:tav>
                                      </p:tavLst>
                                    </p:anim>
                                    <p:set>
                                      <p:cBhvr>
                                        <p:cTn id="152" dur="1" fill="hold">
                                          <p:stCondLst>
                                            <p:cond delay="2999"/>
                                          </p:stCondLst>
                                        </p:cTn>
                                        <p:tgtEl>
                                          <p:spTgt spid="20"/>
                                        </p:tgtEl>
                                        <p:attrNameLst>
                                          <p:attrName>style.visibility</p:attrName>
                                        </p:attrNameLst>
                                      </p:cBhvr>
                                      <p:to>
                                        <p:strVal val="hidden"/>
                                      </p:to>
                                    </p:set>
                                  </p:childTnLst>
                                </p:cTn>
                              </p:par>
                              <p:par>
                                <p:cTn id="153" presetID="2" presetClass="exit" presetSubtype="1" fill="hold" grpId="1" nodeType="withEffect">
                                  <p:stCondLst>
                                    <p:cond delay="0"/>
                                  </p:stCondLst>
                                  <p:childTnLst>
                                    <p:anim calcmode="lin" valueType="num">
                                      <p:cBhvr additive="base">
                                        <p:cTn id="154" dur="3000"/>
                                        <p:tgtEl>
                                          <p:spTgt spid="21"/>
                                        </p:tgtEl>
                                        <p:attrNameLst>
                                          <p:attrName>ppt_x</p:attrName>
                                        </p:attrNameLst>
                                      </p:cBhvr>
                                      <p:tavLst>
                                        <p:tav tm="0">
                                          <p:val>
                                            <p:strVal val="ppt_x"/>
                                          </p:val>
                                        </p:tav>
                                        <p:tav tm="100000">
                                          <p:val>
                                            <p:strVal val="ppt_x"/>
                                          </p:val>
                                        </p:tav>
                                      </p:tavLst>
                                    </p:anim>
                                    <p:anim calcmode="lin" valueType="num">
                                      <p:cBhvr additive="base">
                                        <p:cTn id="155" dur="3000"/>
                                        <p:tgtEl>
                                          <p:spTgt spid="21"/>
                                        </p:tgtEl>
                                        <p:attrNameLst>
                                          <p:attrName>ppt_y</p:attrName>
                                        </p:attrNameLst>
                                      </p:cBhvr>
                                      <p:tavLst>
                                        <p:tav tm="0">
                                          <p:val>
                                            <p:strVal val="ppt_y"/>
                                          </p:val>
                                        </p:tav>
                                        <p:tav tm="100000">
                                          <p:val>
                                            <p:strVal val="0-ppt_h/2"/>
                                          </p:val>
                                        </p:tav>
                                      </p:tavLst>
                                    </p:anim>
                                    <p:set>
                                      <p:cBhvr>
                                        <p:cTn id="156" dur="1" fill="hold">
                                          <p:stCondLst>
                                            <p:cond delay="2999"/>
                                          </p:stCondLst>
                                        </p:cTn>
                                        <p:tgtEl>
                                          <p:spTgt spid="21"/>
                                        </p:tgtEl>
                                        <p:attrNameLst>
                                          <p:attrName>style.visibility</p:attrName>
                                        </p:attrNameLst>
                                      </p:cBhvr>
                                      <p:to>
                                        <p:strVal val="hidden"/>
                                      </p:to>
                                    </p:set>
                                  </p:childTnLst>
                                </p:cTn>
                              </p:par>
                              <p:par>
                                <p:cTn id="157" presetID="2" presetClass="exit" presetSubtype="1" fill="hold" grpId="1" nodeType="withEffect">
                                  <p:stCondLst>
                                    <p:cond delay="0"/>
                                  </p:stCondLst>
                                  <p:childTnLst>
                                    <p:anim calcmode="lin" valueType="num">
                                      <p:cBhvr additive="base">
                                        <p:cTn id="158" dur="3000"/>
                                        <p:tgtEl>
                                          <p:spTgt spid="22"/>
                                        </p:tgtEl>
                                        <p:attrNameLst>
                                          <p:attrName>ppt_x</p:attrName>
                                        </p:attrNameLst>
                                      </p:cBhvr>
                                      <p:tavLst>
                                        <p:tav tm="0">
                                          <p:val>
                                            <p:strVal val="ppt_x"/>
                                          </p:val>
                                        </p:tav>
                                        <p:tav tm="100000">
                                          <p:val>
                                            <p:strVal val="ppt_x"/>
                                          </p:val>
                                        </p:tav>
                                      </p:tavLst>
                                    </p:anim>
                                    <p:anim calcmode="lin" valueType="num">
                                      <p:cBhvr additive="base">
                                        <p:cTn id="159" dur="3000"/>
                                        <p:tgtEl>
                                          <p:spTgt spid="22"/>
                                        </p:tgtEl>
                                        <p:attrNameLst>
                                          <p:attrName>ppt_y</p:attrName>
                                        </p:attrNameLst>
                                      </p:cBhvr>
                                      <p:tavLst>
                                        <p:tav tm="0">
                                          <p:val>
                                            <p:strVal val="ppt_y"/>
                                          </p:val>
                                        </p:tav>
                                        <p:tav tm="100000">
                                          <p:val>
                                            <p:strVal val="0-ppt_h/2"/>
                                          </p:val>
                                        </p:tav>
                                      </p:tavLst>
                                    </p:anim>
                                    <p:set>
                                      <p:cBhvr>
                                        <p:cTn id="160" dur="1" fill="hold">
                                          <p:stCondLst>
                                            <p:cond delay="2999"/>
                                          </p:stCondLst>
                                        </p:cTn>
                                        <p:tgtEl>
                                          <p:spTgt spid="22"/>
                                        </p:tgtEl>
                                        <p:attrNameLst>
                                          <p:attrName>style.visibility</p:attrName>
                                        </p:attrNameLst>
                                      </p:cBhvr>
                                      <p:to>
                                        <p:strVal val="hidden"/>
                                      </p:to>
                                    </p:set>
                                  </p:childTnLst>
                                </p:cTn>
                              </p:par>
                              <p:par>
                                <p:cTn id="161" presetID="2" presetClass="exit" presetSubtype="1" fill="hold" grpId="1" nodeType="withEffect">
                                  <p:stCondLst>
                                    <p:cond delay="0"/>
                                  </p:stCondLst>
                                  <p:childTnLst>
                                    <p:anim calcmode="lin" valueType="num">
                                      <p:cBhvr additive="base">
                                        <p:cTn id="162" dur="3000"/>
                                        <p:tgtEl>
                                          <p:spTgt spid="23"/>
                                        </p:tgtEl>
                                        <p:attrNameLst>
                                          <p:attrName>ppt_x</p:attrName>
                                        </p:attrNameLst>
                                      </p:cBhvr>
                                      <p:tavLst>
                                        <p:tav tm="0">
                                          <p:val>
                                            <p:strVal val="ppt_x"/>
                                          </p:val>
                                        </p:tav>
                                        <p:tav tm="100000">
                                          <p:val>
                                            <p:strVal val="ppt_x"/>
                                          </p:val>
                                        </p:tav>
                                      </p:tavLst>
                                    </p:anim>
                                    <p:anim calcmode="lin" valueType="num">
                                      <p:cBhvr additive="base">
                                        <p:cTn id="163" dur="3000"/>
                                        <p:tgtEl>
                                          <p:spTgt spid="23"/>
                                        </p:tgtEl>
                                        <p:attrNameLst>
                                          <p:attrName>ppt_y</p:attrName>
                                        </p:attrNameLst>
                                      </p:cBhvr>
                                      <p:tavLst>
                                        <p:tav tm="0">
                                          <p:val>
                                            <p:strVal val="ppt_y"/>
                                          </p:val>
                                        </p:tav>
                                        <p:tav tm="100000">
                                          <p:val>
                                            <p:strVal val="0-ppt_h/2"/>
                                          </p:val>
                                        </p:tav>
                                      </p:tavLst>
                                    </p:anim>
                                    <p:set>
                                      <p:cBhvr>
                                        <p:cTn id="164" dur="1" fill="hold">
                                          <p:stCondLst>
                                            <p:cond delay="2999"/>
                                          </p:stCondLst>
                                        </p:cTn>
                                        <p:tgtEl>
                                          <p:spTgt spid="23"/>
                                        </p:tgtEl>
                                        <p:attrNameLst>
                                          <p:attrName>style.visibility</p:attrName>
                                        </p:attrNameLst>
                                      </p:cBhvr>
                                      <p:to>
                                        <p:strVal val="hidden"/>
                                      </p:to>
                                    </p:set>
                                  </p:childTnLst>
                                </p:cTn>
                              </p:par>
                              <p:par>
                                <p:cTn id="165" presetID="2" presetClass="exit" presetSubtype="1" fill="hold" grpId="1" nodeType="withEffect">
                                  <p:stCondLst>
                                    <p:cond delay="0"/>
                                  </p:stCondLst>
                                  <p:childTnLst>
                                    <p:anim calcmode="lin" valueType="num">
                                      <p:cBhvr additive="base">
                                        <p:cTn id="166" dur="3000"/>
                                        <p:tgtEl>
                                          <p:spTgt spid="24"/>
                                        </p:tgtEl>
                                        <p:attrNameLst>
                                          <p:attrName>ppt_x</p:attrName>
                                        </p:attrNameLst>
                                      </p:cBhvr>
                                      <p:tavLst>
                                        <p:tav tm="0">
                                          <p:val>
                                            <p:strVal val="ppt_x"/>
                                          </p:val>
                                        </p:tav>
                                        <p:tav tm="100000">
                                          <p:val>
                                            <p:strVal val="ppt_x"/>
                                          </p:val>
                                        </p:tav>
                                      </p:tavLst>
                                    </p:anim>
                                    <p:anim calcmode="lin" valueType="num">
                                      <p:cBhvr additive="base">
                                        <p:cTn id="167" dur="3000"/>
                                        <p:tgtEl>
                                          <p:spTgt spid="24"/>
                                        </p:tgtEl>
                                        <p:attrNameLst>
                                          <p:attrName>ppt_y</p:attrName>
                                        </p:attrNameLst>
                                      </p:cBhvr>
                                      <p:tavLst>
                                        <p:tav tm="0">
                                          <p:val>
                                            <p:strVal val="ppt_y"/>
                                          </p:val>
                                        </p:tav>
                                        <p:tav tm="100000">
                                          <p:val>
                                            <p:strVal val="0-ppt_h/2"/>
                                          </p:val>
                                        </p:tav>
                                      </p:tavLst>
                                    </p:anim>
                                    <p:set>
                                      <p:cBhvr>
                                        <p:cTn id="168" dur="1" fill="hold">
                                          <p:stCondLst>
                                            <p:cond delay="2999"/>
                                          </p:stCondLst>
                                        </p:cTn>
                                        <p:tgtEl>
                                          <p:spTgt spid="24"/>
                                        </p:tgtEl>
                                        <p:attrNameLst>
                                          <p:attrName>style.visibility</p:attrName>
                                        </p:attrNameLst>
                                      </p:cBhvr>
                                      <p:to>
                                        <p:strVal val="hidden"/>
                                      </p:to>
                                    </p:set>
                                  </p:childTnLst>
                                </p:cTn>
                              </p:par>
                              <p:par>
                                <p:cTn id="169" presetID="19" presetClass="exit" presetSubtype="5" fill="hold" grpId="2" nodeType="withEffect">
                                  <p:stCondLst>
                                    <p:cond delay="0"/>
                                  </p:stCondLst>
                                  <p:childTnLst>
                                    <p:anim calcmode="lin" valueType="num">
                                      <p:cBhvr>
                                        <p:cTn id="170" dur="3000"/>
                                        <p:tgtEl>
                                          <p:spTgt spid="15"/>
                                        </p:tgtEl>
                                        <p:attrNameLst>
                                          <p:attrName>ppt_w</p:attrName>
                                        </p:attrNameLst>
                                      </p:cBhvr>
                                      <p:tavLst>
                                        <p:tav tm="0">
                                          <p:val>
                                            <p:strVal val="ppt_w"/>
                                          </p:val>
                                        </p:tav>
                                        <p:tav tm="100000">
                                          <p:val>
                                            <p:strVal val="ppt_w"/>
                                          </p:val>
                                        </p:tav>
                                      </p:tavLst>
                                    </p:anim>
                                    <p:anim calcmode="lin" valueType="num">
                                      <p:cBhvr>
                                        <p:cTn id="171"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2" dur="1" fill="hold">
                                          <p:stCondLst>
                                            <p:cond delay="2999"/>
                                          </p:stCondLst>
                                        </p:cTn>
                                        <p:tgtEl>
                                          <p:spTgt spid="15"/>
                                        </p:tgtEl>
                                        <p:attrNameLst>
                                          <p:attrName>style.visibility</p:attrName>
                                        </p:attrNameLst>
                                      </p:cBhvr>
                                      <p:to>
                                        <p:strVal val="hidden"/>
                                      </p:to>
                                    </p:set>
                                  </p:childTnLst>
                                </p:cTn>
                              </p:par>
                              <p:par>
                                <p:cTn id="173" presetID="19" presetClass="exit" presetSubtype="10" fill="hold" grpId="2" nodeType="withEffect">
                                  <p:stCondLst>
                                    <p:cond delay="0"/>
                                  </p:stCondLst>
                                  <p:childTnLst>
                                    <p:anim calcmode="lin" valueType="num">
                                      <p:cBhvr>
                                        <p:cTn id="174" dur="3000"/>
                                        <p:tgtEl>
                                          <p:spTgt spid="16"/>
                                        </p:tgtEl>
                                        <p:attrNameLst>
                                          <p:attrName>ppt_h</p:attrName>
                                        </p:attrNameLst>
                                      </p:cBhvr>
                                      <p:tavLst>
                                        <p:tav tm="0">
                                          <p:val>
                                            <p:strVal val="ppt_h"/>
                                          </p:val>
                                        </p:tav>
                                        <p:tav tm="100000">
                                          <p:val>
                                            <p:strVal val="ppt_h"/>
                                          </p:val>
                                        </p:tav>
                                      </p:tavLst>
                                    </p:anim>
                                    <p:anim calcmode="lin" valueType="num">
                                      <p:cBhvr>
                                        <p:cTn id="175"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6" dur="1" fill="hold">
                                          <p:stCondLst>
                                            <p:cond delay="2999"/>
                                          </p:stCondLst>
                                        </p:cTn>
                                        <p:tgtEl>
                                          <p:spTgt spid="16"/>
                                        </p:tgtEl>
                                        <p:attrNameLst>
                                          <p:attrName>style.visibility</p:attrName>
                                        </p:attrNameLst>
                                      </p:cBhvr>
                                      <p:to>
                                        <p:strVal val="hidden"/>
                                      </p:to>
                                    </p:set>
                                  </p:childTnLst>
                                </p:cTn>
                              </p:par>
                              <p:par>
                                <p:cTn id="177" presetID="19" presetClass="exit" presetSubtype="5" fill="hold" grpId="2" nodeType="withEffect">
                                  <p:stCondLst>
                                    <p:cond delay="0"/>
                                  </p:stCondLst>
                                  <p:childTnLst>
                                    <p:anim calcmode="lin" valueType="num">
                                      <p:cBhvr>
                                        <p:cTn id="178" dur="3000"/>
                                        <p:tgtEl>
                                          <p:spTgt spid="17"/>
                                        </p:tgtEl>
                                        <p:attrNameLst>
                                          <p:attrName>ppt_w</p:attrName>
                                        </p:attrNameLst>
                                      </p:cBhvr>
                                      <p:tavLst>
                                        <p:tav tm="0">
                                          <p:val>
                                            <p:strVal val="ppt_w"/>
                                          </p:val>
                                        </p:tav>
                                        <p:tav tm="100000">
                                          <p:val>
                                            <p:strVal val="ppt_w"/>
                                          </p:val>
                                        </p:tav>
                                      </p:tavLst>
                                    </p:anim>
                                    <p:anim calcmode="lin" valueType="num">
                                      <p:cBhvr>
                                        <p:cTn id="179"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0" dur="1" fill="hold">
                                          <p:stCondLst>
                                            <p:cond delay="2999"/>
                                          </p:stCondLst>
                                        </p:cTn>
                                        <p:tgtEl>
                                          <p:spTgt spid="17"/>
                                        </p:tgtEl>
                                        <p:attrNameLst>
                                          <p:attrName>style.visibility</p:attrName>
                                        </p:attrNameLst>
                                      </p:cBhvr>
                                      <p:to>
                                        <p:strVal val="hidden"/>
                                      </p:to>
                                    </p:set>
                                  </p:childTnLst>
                                </p:cTn>
                              </p:par>
                              <p:par>
                                <p:cTn id="181" presetID="19" presetClass="exit" presetSubtype="10" fill="hold" grpId="2" nodeType="withEffect">
                                  <p:stCondLst>
                                    <p:cond delay="0"/>
                                  </p:stCondLst>
                                  <p:childTnLst>
                                    <p:anim calcmode="lin" valueType="num">
                                      <p:cBhvr>
                                        <p:cTn id="182" dur="3000"/>
                                        <p:tgtEl>
                                          <p:spTgt spid="18"/>
                                        </p:tgtEl>
                                        <p:attrNameLst>
                                          <p:attrName>ppt_h</p:attrName>
                                        </p:attrNameLst>
                                      </p:cBhvr>
                                      <p:tavLst>
                                        <p:tav tm="0">
                                          <p:val>
                                            <p:strVal val="ppt_h"/>
                                          </p:val>
                                        </p:tav>
                                        <p:tav tm="100000">
                                          <p:val>
                                            <p:strVal val="ppt_h"/>
                                          </p:val>
                                        </p:tav>
                                      </p:tavLst>
                                    </p:anim>
                                    <p:anim calcmode="lin" valueType="num">
                                      <p:cBhvr>
                                        <p:cTn id="183"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4" dur="1" fill="hold">
                                          <p:stCondLst>
                                            <p:cond delay="2999"/>
                                          </p:stCondLst>
                                        </p:cTn>
                                        <p:tgtEl>
                                          <p:spTgt spid="18"/>
                                        </p:tgtEl>
                                        <p:attrNameLst>
                                          <p:attrName>style.visibility</p:attrName>
                                        </p:attrNameLst>
                                      </p:cBhvr>
                                      <p:to>
                                        <p:strVal val="hidden"/>
                                      </p:to>
                                    </p:set>
                                  </p:childTnLst>
                                </p:cTn>
                              </p:par>
                              <p:par>
                                <p:cTn id="185" presetID="19" presetClass="exit" presetSubtype="5" fill="hold" grpId="2" nodeType="withEffect">
                                  <p:stCondLst>
                                    <p:cond delay="0"/>
                                  </p:stCondLst>
                                  <p:childTnLst>
                                    <p:anim calcmode="lin" valueType="num">
                                      <p:cBhvr>
                                        <p:cTn id="186" dur="3000"/>
                                        <p:tgtEl>
                                          <p:spTgt spid="19"/>
                                        </p:tgtEl>
                                        <p:attrNameLst>
                                          <p:attrName>ppt_w</p:attrName>
                                        </p:attrNameLst>
                                      </p:cBhvr>
                                      <p:tavLst>
                                        <p:tav tm="0">
                                          <p:val>
                                            <p:strVal val="ppt_w"/>
                                          </p:val>
                                        </p:tav>
                                        <p:tav tm="100000">
                                          <p:val>
                                            <p:strVal val="ppt_w"/>
                                          </p:val>
                                        </p:tav>
                                      </p:tavLst>
                                    </p:anim>
                                    <p:anim calcmode="lin" valueType="num">
                                      <p:cBhvr>
                                        <p:cTn id="187"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8" dur="1" fill="hold">
                                          <p:stCondLst>
                                            <p:cond delay="2999"/>
                                          </p:stCondLst>
                                        </p:cTn>
                                        <p:tgtEl>
                                          <p:spTgt spid="19"/>
                                        </p:tgtEl>
                                        <p:attrNameLst>
                                          <p:attrName>style.visibility</p:attrName>
                                        </p:attrNameLst>
                                      </p:cBhvr>
                                      <p:to>
                                        <p:strVal val="hidden"/>
                                      </p:to>
                                    </p:set>
                                  </p:childTnLst>
                                </p:cTn>
                              </p:par>
                              <p:par>
                                <p:cTn id="189" presetID="19" presetClass="exit" presetSubtype="10" fill="hold" grpId="2" nodeType="withEffect">
                                  <p:stCondLst>
                                    <p:cond delay="0"/>
                                  </p:stCondLst>
                                  <p:childTnLst>
                                    <p:anim calcmode="lin" valueType="num">
                                      <p:cBhvr>
                                        <p:cTn id="190" dur="3000"/>
                                        <p:tgtEl>
                                          <p:spTgt spid="20"/>
                                        </p:tgtEl>
                                        <p:attrNameLst>
                                          <p:attrName>ppt_h</p:attrName>
                                        </p:attrNameLst>
                                      </p:cBhvr>
                                      <p:tavLst>
                                        <p:tav tm="0">
                                          <p:val>
                                            <p:strVal val="ppt_h"/>
                                          </p:val>
                                        </p:tav>
                                        <p:tav tm="100000">
                                          <p:val>
                                            <p:strVal val="ppt_h"/>
                                          </p:val>
                                        </p:tav>
                                      </p:tavLst>
                                    </p:anim>
                                    <p:anim calcmode="lin" valueType="num">
                                      <p:cBhvr>
                                        <p:cTn id="191"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2" dur="1" fill="hold">
                                          <p:stCondLst>
                                            <p:cond delay="2999"/>
                                          </p:stCondLst>
                                        </p:cTn>
                                        <p:tgtEl>
                                          <p:spTgt spid="20"/>
                                        </p:tgtEl>
                                        <p:attrNameLst>
                                          <p:attrName>style.visibility</p:attrName>
                                        </p:attrNameLst>
                                      </p:cBhvr>
                                      <p:to>
                                        <p:strVal val="hidden"/>
                                      </p:to>
                                    </p:set>
                                  </p:childTnLst>
                                </p:cTn>
                              </p:par>
                              <p:par>
                                <p:cTn id="193" presetID="19" presetClass="exit" presetSubtype="5" fill="hold" grpId="2" nodeType="withEffect">
                                  <p:stCondLst>
                                    <p:cond delay="0"/>
                                  </p:stCondLst>
                                  <p:childTnLst>
                                    <p:anim calcmode="lin" valueType="num">
                                      <p:cBhvr>
                                        <p:cTn id="194" dur="3000"/>
                                        <p:tgtEl>
                                          <p:spTgt spid="21"/>
                                        </p:tgtEl>
                                        <p:attrNameLst>
                                          <p:attrName>ppt_w</p:attrName>
                                        </p:attrNameLst>
                                      </p:cBhvr>
                                      <p:tavLst>
                                        <p:tav tm="0">
                                          <p:val>
                                            <p:strVal val="ppt_w"/>
                                          </p:val>
                                        </p:tav>
                                        <p:tav tm="100000">
                                          <p:val>
                                            <p:strVal val="ppt_w"/>
                                          </p:val>
                                        </p:tav>
                                      </p:tavLst>
                                    </p:anim>
                                    <p:anim calcmode="lin" valueType="num">
                                      <p:cBhvr>
                                        <p:cTn id="195"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2999"/>
                                          </p:stCondLst>
                                        </p:cTn>
                                        <p:tgtEl>
                                          <p:spTgt spid="21"/>
                                        </p:tgtEl>
                                        <p:attrNameLst>
                                          <p:attrName>style.visibility</p:attrName>
                                        </p:attrNameLst>
                                      </p:cBhvr>
                                      <p:to>
                                        <p:strVal val="hidden"/>
                                      </p:to>
                                    </p:set>
                                  </p:childTnLst>
                                </p:cTn>
                              </p:par>
                              <p:par>
                                <p:cTn id="197" presetID="19" presetClass="exit" presetSubtype="10" fill="hold" grpId="2" nodeType="withEffect">
                                  <p:stCondLst>
                                    <p:cond delay="0"/>
                                  </p:stCondLst>
                                  <p:childTnLst>
                                    <p:anim calcmode="lin" valueType="num">
                                      <p:cBhvr>
                                        <p:cTn id="198" dur="3000"/>
                                        <p:tgtEl>
                                          <p:spTgt spid="22"/>
                                        </p:tgtEl>
                                        <p:attrNameLst>
                                          <p:attrName>ppt_h</p:attrName>
                                        </p:attrNameLst>
                                      </p:cBhvr>
                                      <p:tavLst>
                                        <p:tav tm="0">
                                          <p:val>
                                            <p:strVal val="ppt_h"/>
                                          </p:val>
                                        </p:tav>
                                        <p:tav tm="100000">
                                          <p:val>
                                            <p:strVal val="ppt_h"/>
                                          </p:val>
                                        </p:tav>
                                      </p:tavLst>
                                    </p:anim>
                                    <p:anim calcmode="lin" valueType="num">
                                      <p:cBhvr>
                                        <p:cTn id="199"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0" dur="1" fill="hold">
                                          <p:stCondLst>
                                            <p:cond delay="2999"/>
                                          </p:stCondLst>
                                        </p:cTn>
                                        <p:tgtEl>
                                          <p:spTgt spid="22"/>
                                        </p:tgtEl>
                                        <p:attrNameLst>
                                          <p:attrName>style.visibility</p:attrName>
                                        </p:attrNameLst>
                                      </p:cBhvr>
                                      <p:to>
                                        <p:strVal val="hidden"/>
                                      </p:to>
                                    </p:set>
                                  </p:childTnLst>
                                </p:cTn>
                              </p:par>
                              <p:par>
                                <p:cTn id="201" presetID="19" presetClass="exit" presetSubtype="5" fill="hold" grpId="2" nodeType="withEffect">
                                  <p:stCondLst>
                                    <p:cond delay="0"/>
                                  </p:stCondLst>
                                  <p:childTnLst>
                                    <p:anim calcmode="lin" valueType="num">
                                      <p:cBhvr>
                                        <p:cTn id="202" dur="3000"/>
                                        <p:tgtEl>
                                          <p:spTgt spid="23"/>
                                        </p:tgtEl>
                                        <p:attrNameLst>
                                          <p:attrName>ppt_w</p:attrName>
                                        </p:attrNameLst>
                                      </p:cBhvr>
                                      <p:tavLst>
                                        <p:tav tm="0">
                                          <p:val>
                                            <p:strVal val="ppt_w"/>
                                          </p:val>
                                        </p:tav>
                                        <p:tav tm="100000">
                                          <p:val>
                                            <p:strVal val="ppt_w"/>
                                          </p:val>
                                        </p:tav>
                                      </p:tavLst>
                                    </p:anim>
                                    <p:anim calcmode="lin" valueType="num">
                                      <p:cBhvr>
                                        <p:cTn id="203"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2999"/>
                                          </p:stCondLst>
                                        </p:cTn>
                                        <p:tgtEl>
                                          <p:spTgt spid="23"/>
                                        </p:tgtEl>
                                        <p:attrNameLst>
                                          <p:attrName>style.visibility</p:attrName>
                                        </p:attrNameLst>
                                      </p:cBhvr>
                                      <p:to>
                                        <p:strVal val="hidden"/>
                                      </p:to>
                                    </p:set>
                                  </p:childTnLst>
                                </p:cTn>
                              </p:par>
                              <p:par>
                                <p:cTn id="205" presetID="19" presetClass="exit" presetSubtype="10" fill="hold" grpId="2" nodeType="withEffect">
                                  <p:stCondLst>
                                    <p:cond delay="0"/>
                                  </p:stCondLst>
                                  <p:childTnLst>
                                    <p:anim calcmode="lin" valueType="num">
                                      <p:cBhvr>
                                        <p:cTn id="206" dur="3000"/>
                                        <p:tgtEl>
                                          <p:spTgt spid="24"/>
                                        </p:tgtEl>
                                        <p:attrNameLst>
                                          <p:attrName>ppt_h</p:attrName>
                                        </p:attrNameLst>
                                      </p:cBhvr>
                                      <p:tavLst>
                                        <p:tav tm="0">
                                          <p:val>
                                            <p:strVal val="ppt_h"/>
                                          </p:val>
                                        </p:tav>
                                        <p:tav tm="100000">
                                          <p:val>
                                            <p:strVal val="ppt_h"/>
                                          </p:val>
                                        </p:tav>
                                      </p:tavLst>
                                    </p:anim>
                                    <p:anim calcmode="lin" valueType="num">
                                      <p:cBhvr>
                                        <p:cTn id="207" dur="3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2999"/>
                                          </p:stCondLst>
                                        </p:cTn>
                                        <p:tgtEl>
                                          <p:spTgt spid="24"/>
                                        </p:tgtEl>
                                        <p:attrNameLst>
                                          <p:attrName>style.visibility</p:attrName>
                                        </p:attrNameLst>
                                      </p:cBhvr>
                                      <p:to>
                                        <p:strVal val="hidden"/>
                                      </p:to>
                                    </p:set>
                                  </p:childTnLst>
                                </p:cTn>
                              </p:par>
                              <p:par>
                                <p:cTn id="209" presetID="19" presetClass="exit" presetSubtype="5" fill="hold" grpId="2" nodeType="withEffect">
                                  <p:stCondLst>
                                    <p:cond delay="0"/>
                                  </p:stCondLst>
                                  <p:childTnLst>
                                    <p:anim calcmode="lin" valueType="num">
                                      <p:cBhvr>
                                        <p:cTn id="210" dur="3000"/>
                                        <p:tgtEl>
                                          <p:spTgt spid="5"/>
                                        </p:tgtEl>
                                        <p:attrNameLst>
                                          <p:attrName>ppt_w</p:attrName>
                                        </p:attrNameLst>
                                      </p:cBhvr>
                                      <p:tavLst>
                                        <p:tav tm="0">
                                          <p:val>
                                            <p:strVal val="ppt_w"/>
                                          </p:val>
                                        </p:tav>
                                        <p:tav tm="100000">
                                          <p:val>
                                            <p:strVal val="ppt_w"/>
                                          </p:val>
                                        </p:tav>
                                      </p:tavLst>
                                    </p:anim>
                                    <p:anim calcmode="lin" valueType="num">
                                      <p:cBhvr>
                                        <p:cTn id="211"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2" dur="1" fill="hold">
                                          <p:stCondLst>
                                            <p:cond delay="2999"/>
                                          </p:stCondLst>
                                        </p:cTn>
                                        <p:tgtEl>
                                          <p:spTgt spid="5"/>
                                        </p:tgtEl>
                                        <p:attrNameLst>
                                          <p:attrName>style.visibility</p:attrName>
                                        </p:attrNameLst>
                                      </p:cBhvr>
                                      <p:to>
                                        <p:strVal val="hidden"/>
                                      </p:to>
                                    </p:set>
                                  </p:childTnLst>
                                </p:cTn>
                              </p:par>
                              <p:par>
                                <p:cTn id="213" presetID="19" presetClass="exit" presetSubtype="10" fill="hold" grpId="2" nodeType="withEffect">
                                  <p:stCondLst>
                                    <p:cond delay="0"/>
                                  </p:stCondLst>
                                  <p:childTnLst>
                                    <p:anim calcmode="lin" valueType="num">
                                      <p:cBhvr>
                                        <p:cTn id="214" dur="3000"/>
                                        <p:tgtEl>
                                          <p:spTgt spid="6"/>
                                        </p:tgtEl>
                                        <p:attrNameLst>
                                          <p:attrName>ppt_h</p:attrName>
                                        </p:attrNameLst>
                                      </p:cBhvr>
                                      <p:tavLst>
                                        <p:tav tm="0">
                                          <p:val>
                                            <p:strVal val="ppt_h"/>
                                          </p:val>
                                        </p:tav>
                                        <p:tav tm="100000">
                                          <p:val>
                                            <p:strVal val="ppt_h"/>
                                          </p:val>
                                        </p:tav>
                                      </p:tavLst>
                                    </p:anim>
                                    <p:anim calcmode="lin" valueType="num">
                                      <p:cBhvr>
                                        <p:cTn id="21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6" dur="1" fill="hold">
                                          <p:stCondLst>
                                            <p:cond delay="2999"/>
                                          </p:stCondLst>
                                        </p:cTn>
                                        <p:tgtEl>
                                          <p:spTgt spid="6"/>
                                        </p:tgtEl>
                                        <p:attrNameLst>
                                          <p:attrName>style.visibility</p:attrName>
                                        </p:attrNameLst>
                                      </p:cBhvr>
                                      <p:to>
                                        <p:strVal val="hidden"/>
                                      </p:to>
                                    </p:set>
                                  </p:childTnLst>
                                </p:cTn>
                              </p:par>
                              <p:par>
                                <p:cTn id="217" presetID="19" presetClass="exit" presetSubtype="5" fill="hold" grpId="2" nodeType="withEffect">
                                  <p:stCondLst>
                                    <p:cond delay="0"/>
                                  </p:stCondLst>
                                  <p:childTnLst>
                                    <p:anim calcmode="lin" valueType="num">
                                      <p:cBhvr>
                                        <p:cTn id="218" dur="3000"/>
                                        <p:tgtEl>
                                          <p:spTgt spid="7"/>
                                        </p:tgtEl>
                                        <p:attrNameLst>
                                          <p:attrName>ppt_w</p:attrName>
                                        </p:attrNameLst>
                                      </p:cBhvr>
                                      <p:tavLst>
                                        <p:tav tm="0">
                                          <p:val>
                                            <p:strVal val="ppt_w"/>
                                          </p:val>
                                        </p:tav>
                                        <p:tav tm="100000">
                                          <p:val>
                                            <p:strVal val="ppt_w"/>
                                          </p:val>
                                        </p:tav>
                                      </p:tavLst>
                                    </p:anim>
                                    <p:anim calcmode="lin" valueType="num">
                                      <p:cBhvr>
                                        <p:cTn id="219"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0" dur="1" fill="hold">
                                          <p:stCondLst>
                                            <p:cond delay="2999"/>
                                          </p:stCondLst>
                                        </p:cTn>
                                        <p:tgtEl>
                                          <p:spTgt spid="7"/>
                                        </p:tgtEl>
                                        <p:attrNameLst>
                                          <p:attrName>style.visibility</p:attrName>
                                        </p:attrNameLst>
                                      </p:cBhvr>
                                      <p:to>
                                        <p:strVal val="hidden"/>
                                      </p:to>
                                    </p:set>
                                  </p:childTnLst>
                                </p:cTn>
                              </p:par>
                              <p:par>
                                <p:cTn id="221" presetID="19" presetClass="exit" presetSubtype="10" fill="hold" grpId="2" nodeType="withEffect">
                                  <p:stCondLst>
                                    <p:cond delay="0"/>
                                  </p:stCondLst>
                                  <p:childTnLst>
                                    <p:anim calcmode="lin" valueType="num">
                                      <p:cBhvr>
                                        <p:cTn id="222" dur="3000"/>
                                        <p:tgtEl>
                                          <p:spTgt spid="8"/>
                                        </p:tgtEl>
                                        <p:attrNameLst>
                                          <p:attrName>ppt_h</p:attrName>
                                        </p:attrNameLst>
                                      </p:cBhvr>
                                      <p:tavLst>
                                        <p:tav tm="0">
                                          <p:val>
                                            <p:strVal val="ppt_h"/>
                                          </p:val>
                                        </p:tav>
                                        <p:tav tm="100000">
                                          <p:val>
                                            <p:strVal val="ppt_h"/>
                                          </p:val>
                                        </p:tav>
                                      </p:tavLst>
                                    </p:anim>
                                    <p:anim calcmode="lin" valueType="num">
                                      <p:cBhvr>
                                        <p:cTn id="223"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4" dur="1" fill="hold">
                                          <p:stCondLst>
                                            <p:cond delay="2999"/>
                                          </p:stCondLst>
                                        </p:cTn>
                                        <p:tgtEl>
                                          <p:spTgt spid="8"/>
                                        </p:tgtEl>
                                        <p:attrNameLst>
                                          <p:attrName>style.visibility</p:attrName>
                                        </p:attrNameLst>
                                      </p:cBhvr>
                                      <p:to>
                                        <p:strVal val="hidden"/>
                                      </p:to>
                                    </p:set>
                                  </p:childTnLst>
                                </p:cTn>
                              </p:par>
                              <p:par>
                                <p:cTn id="225" presetID="19" presetClass="exit" presetSubtype="5" fill="hold" grpId="2" nodeType="withEffect">
                                  <p:stCondLst>
                                    <p:cond delay="0"/>
                                  </p:stCondLst>
                                  <p:childTnLst>
                                    <p:anim calcmode="lin" valueType="num">
                                      <p:cBhvr>
                                        <p:cTn id="226" dur="3000"/>
                                        <p:tgtEl>
                                          <p:spTgt spid="9"/>
                                        </p:tgtEl>
                                        <p:attrNameLst>
                                          <p:attrName>ppt_w</p:attrName>
                                        </p:attrNameLst>
                                      </p:cBhvr>
                                      <p:tavLst>
                                        <p:tav tm="0">
                                          <p:val>
                                            <p:strVal val="ppt_w"/>
                                          </p:val>
                                        </p:tav>
                                        <p:tav tm="100000">
                                          <p:val>
                                            <p:strVal val="ppt_w"/>
                                          </p:val>
                                        </p:tav>
                                      </p:tavLst>
                                    </p:anim>
                                    <p:anim calcmode="lin" valueType="num">
                                      <p:cBhvr>
                                        <p:cTn id="227"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8" dur="1" fill="hold">
                                          <p:stCondLst>
                                            <p:cond delay="2999"/>
                                          </p:stCondLst>
                                        </p:cTn>
                                        <p:tgtEl>
                                          <p:spTgt spid="9"/>
                                        </p:tgtEl>
                                        <p:attrNameLst>
                                          <p:attrName>style.visibility</p:attrName>
                                        </p:attrNameLst>
                                      </p:cBhvr>
                                      <p:to>
                                        <p:strVal val="hidden"/>
                                      </p:to>
                                    </p:set>
                                  </p:childTnLst>
                                </p:cTn>
                              </p:par>
                              <p:par>
                                <p:cTn id="229" presetID="19" presetClass="exit" presetSubtype="10" fill="hold" grpId="2" nodeType="withEffect">
                                  <p:stCondLst>
                                    <p:cond delay="0"/>
                                  </p:stCondLst>
                                  <p:childTnLst>
                                    <p:anim calcmode="lin" valueType="num">
                                      <p:cBhvr>
                                        <p:cTn id="230" dur="3000"/>
                                        <p:tgtEl>
                                          <p:spTgt spid="10"/>
                                        </p:tgtEl>
                                        <p:attrNameLst>
                                          <p:attrName>ppt_h</p:attrName>
                                        </p:attrNameLst>
                                      </p:cBhvr>
                                      <p:tavLst>
                                        <p:tav tm="0">
                                          <p:val>
                                            <p:strVal val="ppt_h"/>
                                          </p:val>
                                        </p:tav>
                                        <p:tav tm="100000">
                                          <p:val>
                                            <p:strVal val="ppt_h"/>
                                          </p:val>
                                        </p:tav>
                                      </p:tavLst>
                                    </p:anim>
                                    <p:anim calcmode="lin" valueType="num">
                                      <p:cBhvr>
                                        <p:cTn id="231"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2999"/>
                                          </p:stCondLst>
                                        </p:cTn>
                                        <p:tgtEl>
                                          <p:spTgt spid="10"/>
                                        </p:tgtEl>
                                        <p:attrNameLst>
                                          <p:attrName>style.visibility</p:attrName>
                                        </p:attrNameLst>
                                      </p:cBhvr>
                                      <p:to>
                                        <p:strVal val="hidden"/>
                                      </p:to>
                                    </p:set>
                                  </p:childTnLst>
                                </p:cTn>
                              </p:par>
                              <p:par>
                                <p:cTn id="233" presetID="19" presetClass="exit" presetSubtype="5" fill="hold" grpId="2" nodeType="withEffect">
                                  <p:stCondLst>
                                    <p:cond delay="0"/>
                                  </p:stCondLst>
                                  <p:childTnLst>
                                    <p:anim calcmode="lin" valueType="num">
                                      <p:cBhvr>
                                        <p:cTn id="234" dur="3000"/>
                                        <p:tgtEl>
                                          <p:spTgt spid="11"/>
                                        </p:tgtEl>
                                        <p:attrNameLst>
                                          <p:attrName>ppt_w</p:attrName>
                                        </p:attrNameLst>
                                      </p:cBhvr>
                                      <p:tavLst>
                                        <p:tav tm="0">
                                          <p:val>
                                            <p:strVal val="ppt_w"/>
                                          </p:val>
                                        </p:tav>
                                        <p:tav tm="100000">
                                          <p:val>
                                            <p:strVal val="ppt_w"/>
                                          </p:val>
                                        </p:tav>
                                      </p:tavLst>
                                    </p:anim>
                                    <p:anim calcmode="lin" valueType="num">
                                      <p:cBhvr>
                                        <p:cTn id="235"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6" dur="1" fill="hold">
                                          <p:stCondLst>
                                            <p:cond delay="2999"/>
                                          </p:stCondLst>
                                        </p:cTn>
                                        <p:tgtEl>
                                          <p:spTgt spid="11"/>
                                        </p:tgtEl>
                                        <p:attrNameLst>
                                          <p:attrName>style.visibility</p:attrName>
                                        </p:attrNameLst>
                                      </p:cBhvr>
                                      <p:to>
                                        <p:strVal val="hidden"/>
                                      </p:to>
                                    </p:set>
                                  </p:childTnLst>
                                </p:cTn>
                              </p:par>
                              <p:par>
                                <p:cTn id="237" presetID="19" presetClass="exit" presetSubtype="10" fill="hold" grpId="2" nodeType="withEffect">
                                  <p:stCondLst>
                                    <p:cond delay="0"/>
                                  </p:stCondLst>
                                  <p:childTnLst>
                                    <p:anim calcmode="lin" valueType="num">
                                      <p:cBhvr>
                                        <p:cTn id="238" dur="3000"/>
                                        <p:tgtEl>
                                          <p:spTgt spid="12"/>
                                        </p:tgtEl>
                                        <p:attrNameLst>
                                          <p:attrName>ppt_h</p:attrName>
                                        </p:attrNameLst>
                                      </p:cBhvr>
                                      <p:tavLst>
                                        <p:tav tm="0">
                                          <p:val>
                                            <p:strVal val="ppt_h"/>
                                          </p:val>
                                        </p:tav>
                                        <p:tav tm="100000">
                                          <p:val>
                                            <p:strVal val="ppt_h"/>
                                          </p:val>
                                        </p:tav>
                                      </p:tavLst>
                                    </p:anim>
                                    <p:anim calcmode="lin" valueType="num">
                                      <p:cBhvr>
                                        <p:cTn id="239"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0" dur="1" fill="hold">
                                          <p:stCondLst>
                                            <p:cond delay="2999"/>
                                          </p:stCondLst>
                                        </p:cTn>
                                        <p:tgtEl>
                                          <p:spTgt spid="12"/>
                                        </p:tgtEl>
                                        <p:attrNameLst>
                                          <p:attrName>style.visibility</p:attrName>
                                        </p:attrNameLst>
                                      </p:cBhvr>
                                      <p:to>
                                        <p:strVal val="hidden"/>
                                      </p:to>
                                    </p:set>
                                  </p:childTnLst>
                                </p:cTn>
                              </p:par>
                              <p:par>
                                <p:cTn id="241" presetID="19" presetClass="exit" presetSubtype="5" fill="hold" grpId="2" nodeType="withEffect">
                                  <p:stCondLst>
                                    <p:cond delay="0"/>
                                  </p:stCondLst>
                                  <p:childTnLst>
                                    <p:anim calcmode="lin" valueType="num">
                                      <p:cBhvr>
                                        <p:cTn id="242" dur="3000"/>
                                        <p:tgtEl>
                                          <p:spTgt spid="13"/>
                                        </p:tgtEl>
                                        <p:attrNameLst>
                                          <p:attrName>ppt_w</p:attrName>
                                        </p:attrNameLst>
                                      </p:cBhvr>
                                      <p:tavLst>
                                        <p:tav tm="0">
                                          <p:val>
                                            <p:strVal val="ppt_w"/>
                                          </p:val>
                                        </p:tav>
                                        <p:tav tm="100000">
                                          <p:val>
                                            <p:strVal val="ppt_w"/>
                                          </p:val>
                                        </p:tav>
                                      </p:tavLst>
                                    </p:anim>
                                    <p:anim calcmode="lin" valueType="num">
                                      <p:cBhvr>
                                        <p:cTn id="243"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4" dur="1" fill="hold">
                                          <p:stCondLst>
                                            <p:cond delay="2999"/>
                                          </p:stCondLst>
                                        </p:cTn>
                                        <p:tgtEl>
                                          <p:spTgt spid="13"/>
                                        </p:tgtEl>
                                        <p:attrNameLst>
                                          <p:attrName>style.visibility</p:attrName>
                                        </p:attrNameLst>
                                      </p:cBhvr>
                                      <p:to>
                                        <p:strVal val="hidden"/>
                                      </p:to>
                                    </p:set>
                                  </p:childTnLst>
                                </p:cTn>
                              </p:par>
                              <p:par>
                                <p:cTn id="245" presetID="19" presetClass="exit" presetSubtype="10" fill="hold" grpId="2" nodeType="withEffect">
                                  <p:stCondLst>
                                    <p:cond delay="0"/>
                                  </p:stCondLst>
                                  <p:childTnLst>
                                    <p:anim calcmode="lin" valueType="num">
                                      <p:cBhvr>
                                        <p:cTn id="246" dur="3000"/>
                                        <p:tgtEl>
                                          <p:spTgt spid="14"/>
                                        </p:tgtEl>
                                        <p:attrNameLst>
                                          <p:attrName>ppt_h</p:attrName>
                                        </p:attrNameLst>
                                      </p:cBhvr>
                                      <p:tavLst>
                                        <p:tav tm="0">
                                          <p:val>
                                            <p:strVal val="ppt_h"/>
                                          </p:val>
                                        </p:tav>
                                        <p:tav tm="100000">
                                          <p:val>
                                            <p:strVal val="ppt_h"/>
                                          </p:val>
                                        </p:tav>
                                      </p:tavLst>
                                    </p:anim>
                                    <p:anim calcmode="lin" valueType="num">
                                      <p:cBhvr>
                                        <p:cTn id="247"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8" dur="1" fill="hold">
                                          <p:stCondLst>
                                            <p:cond delay="2999"/>
                                          </p:stCondLst>
                                        </p:cTn>
                                        <p:tgtEl>
                                          <p:spTgt spid="14"/>
                                        </p:tgtEl>
                                        <p:attrNameLst>
                                          <p:attrName>style.visibility</p:attrName>
                                        </p:attrNameLst>
                                      </p:cBhvr>
                                      <p:to>
                                        <p:strVal val="hidden"/>
                                      </p:to>
                                    </p:set>
                                  </p:childTnLst>
                                </p:cTn>
                              </p:par>
                              <p:par>
                                <p:cTn id="249" presetID="23" presetClass="entr" presetSubtype="288" fill="hold" nodeType="withEffect">
                                  <p:stCondLst>
                                    <p:cond delay="0"/>
                                  </p:stCondLst>
                                  <p:childTnLst>
                                    <p:set>
                                      <p:cBhvr>
                                        <p:cTn id="250" dur="1" fill="hold">
                                          <p:stCondLst>
                                            <p:cond delay="0"/>
                                          </p:stCondLst>
                                        </p:cTn>
                                        <p:tgtEl>
                                          <p:spTgt spid="4"/>
                                        </p:tgtEl>
                                        <p:attrNameLst>
                                          <p:attrName>style.visibility</p:attrName>
                                        </p:attrNameLst>
                                      </p:cBhvr>
                                      <p:to>
                                        <p:strVal val="visible"/>
                                      </p:to>
                                    </p:set>
                                    <p:anim calcmode="lin" valueType="num">
                                      <p:cBhvr>
                                        <p:cTn id="251" dur="3000" fill="hold"/>
                                        <p:tgtEl>
                                          <p:spTgt spid="4"/>
                                        </p:tgtEl>
                                        <p:attrNameLst>
                                          <p:attrName>ppt_w</p:attrName>
                                        </p:attrNameLst>
                                      </p:cBhvr>
                                      <p:tavLst>
                                        <p:tav tm="0">
                                          <p:val>
                                            <p:strVal val="4/3*#ppt_w"/>
                                          </p:val>
                                        </p:tav>
                                        <p:tav tm="100000">
                                          <p:val>
                                            <p:strVal val="#ppt_w"/>
                                          </p:val>
                                        </p:tav>
                                      </p:tavLst>
                                    </p:anim>
                                    <p:anim calcmode="lin" valueType="num">
                                      <p:cBhvr>
                                        <p:cTn id="252" dur="3000" fill="hold"/>
                                        <p:tgtEl>
                                          <p:spTgt spid="4"/>
                                        </p:tgtEl>
                                        <p:attrNameLst>
                                          <p:attrName>ppt_h</p:attrName>
                                        </p:attrNameLst>
                                      </p:cBhvr>
                                      <p:tavLst>
                                        <p:tav tm="0">
                                          <p:val>
                                            <p:strVal val="4/3*#ppt_h"/>
                                          </p:val>
                                        </p:tav>
                                        <p:tav tm="100000">
                                          <p:val>
                                            <p:strVal val="#ppt_h"/>
                                          </p:val>
                                        </p:tav>
                                      </p:tavLst>
                                    </p:anim>
                                  </p:childTnLst>
                                </p:cTn>
                              </p:par>
                              <p:par>
                                <p:cTn id="253" presetID="16" presetClass="entr" presetSubtype="42" fill="hold" nodeType="withEffect">
                                  <p:stCondLst>
                                    <p:cond delay="0"/>
                                  </p:stCondLst>
                                  <p:childTnLst>
                                    <p:set>
                                      <p:cBhvr>
                                        <p:cTn id="254" dur="1" fill="hold">
                                          <p:stCondLst>
                                            <p:cond delay="0"/>
                                          </p:stCondLst>
                                        </p:cTn>
                                        <p:tgtEl>
                                          <p:spTgt spid="4"/>
                                        </p:tgtEl>
                                        <p:attrNameLst>
                                          <p:attrName>style.visibility</p:attrName>
                                        </p:attrNameLst>
                                      </p:cBhvr>
                                      <p:to>
                                        <p:strVal val="visible"/>
                                      </p:to>
                                    </p:set>
                                    <p:animEffect transition="in" filter="barn(outHorizontal)">
                                      <p:cBhvr>
                                        <p:cTn id="255" dur="3000"/>
                                        <p:tgtEl>
                                          <p:spTgt spid="4"/>
                                        </p:tgtEl>
                                      </p:cBhvr>
                                    </p:animEffect>
                                  </p:childTnLst>
                                </p:cTn>
                              </p:par>
                            </p:childTnLst>
                          </p:cTn>
                        </p:par>
                        <p:par>
                          <p:cTn id="256" fill="hold">
                            <p:stCondLst>
                              <p:cond delay="6000"/>
                            </p:stCondLst>
                            <p:childTnLst>
                              <p:par>
                                <p:cTn id="257" presetID="17" presetClass="entr" presetSubtype="10" fill="hold" grpId="0" nodeType="afterEffect">
                                  <p:stCondLst>
                                    <p:cond delay="0"/>
                                  </p:stCondLst>
                                  <p:childTnLst>
                                    <p:set>
                                      <p:cBhvr>
                                        <p:cTn id="258" dur="1" fill="hold">
                                          <p:stCondLst>
                                            <p:cond delay="0"/>
                                          </p:stCondLst>
                                        </p:cTn>
                                        <p:tgtEl>
                                          <p:spTgt spid="25"/>
                                        </p:tgtEl>
                                        <p:attrNameLst>
                                          <p:attrName>style.visibility</p:attrName>
                                        </p:attrNameLst>
                                      </p:cBhvr>
                                      <p:to>
                                        <p:strVal val="visible"/>
                                      </p:to>
                                    </p:set>
                                    <p:anim calcmode="lin" valueType="num">
                                      <p:cBhvr>
                                        <p:cTn id="259" dur="2000" fill="hold"/>
                                        <p:tgtEl>
                                          <p:spTgt spid="25"/>
                                        </p:tgtEl>
                                        <p:attrNameLst>
                                          <p:attrName>ppt_w</p:attrName>
                                        </p:attrNameLst>
                                      </p:cBhvr>
                                      <p:tavLst>
                                        <p:tav tm="0">
                                          <p:val>
                                            <p:fltVal val="0"/>
                                          </p:val>
                                        </p:tav>
                                        <p:tav tm="100000">
                                          <p:val>
                                            <p:strVal val="#ppt_w"/>
                                          </p:val>
                                        </p:tav>
                                      </p:tavLst>
                                    </p:anim>
                                    <p:anim calcmode="lin" valueType="num">
                                      <p:cBhvr>
                                        <p:cTn id="260" dur="2000" fill="hold"/>
                                        <p:tgtEl>
                                          <p:spTgt spid="2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a:gradFill flip="none" rotWithShape="1">
            <a:gsLst>
              <a:gs pos="0">
                <a:srgbClr val="002B82">
                  <a:shade val="30000"/>
                  <a:satMod val="115000"/>
                </a:srgbClr>
              </a:gs>
              <a:gs pos="50000">
                <a:srgbClr val="002B82">
                  <a:shade val="67500"/>
                  <a:satMod val="115000"/>
                </a:srgbClr>
              </a:gs>
              <a:gs pos="100000">
                <a:srgbClr val="002B82">
                  <a:shade val="100000"/>
                  <a:satMod val="115000"/>
                </a:srgbClr>
              </a:gs>
            </a:gsLst>
            <a:lin ang="16200000" scaled="1"/>
            <a:tileRect/>
          </a:gradFill>
        </p:spPr>
        <p:txBody>
          <a:bodyPr/>
          <a:lstStyle/>
          <a:p>
            <a:endParaRPr lang="es-ES" dirty="0"/>
          </a:p>
        </p:txBody>
      </p:sp>
      <p:pic>
        <p:nvPicPr>
          <p:cNvPr id="4" name="3 Imagen" descr="op0.jpg"/>
          <p:cNvPicPr>
            <a:picLocks noChangeAspect="1"/>
          </p:cNvPicPr>
          <p:nvPr/>
        </p:nvPicPr>
        <p:blipFill>
          <a:blip r:embed="rId2"/>
          <a:stretch>
            <a:fillRect/>
          </a:stretch>
        </p:blipFill>
        <p:spPr>
          <a:xfrm>
            <a:off x="0" y="2510"/>
            <a:ext cx="9144000" cy="5140990"/>
          </a:xfrm>
          <a:prstGeom prst="rect">
            <a:avLst/>
          </a:prstGeom>
        </p:spPr>
      </p:pic>
      <p:sp>
        <p:nvSpPr>
          <p:cNvPr id="5" name="4 Rectángulo"/>
          <p:cNvSpPr/>
          <p:nvPr/>
        </p:nvSpPr>
        <p:spPr>
          <a:xfrm rot="904020">
            <a:off x="4254989" y="9722"/>
            <a:ext cx="191722" cy="884115"/>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813016" flipH="1">
            <a:off x="4668238" y="10810"/>
            <a:ext cx="195364" cy="870638"/>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904020">
            <a:off x="611652" y="9722"/>
            <a:ext cx="191722" cy="884115"/>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813016" flipH="1">
            <a:off x="1024901" y="10810"/>
            <a:ext cx="195364" cy="870638"/>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904020">
            <a:off x="7826891" y="9722"/>
            <a:ext cx="191722" cy="884115"/>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813016" flipH="1">
            <a:off x="8240140" y="10810"/>
            <a:ext cx="195364" cy="870638"/>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904020">
            <a:off x="2469040" y="9723"/>
            <a:ext cx="191722" cy="884115"/>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813016" flipH="1">
            <a:off x="2882289" y="10811"/>
            <a:ext cx="195364" cy="870638"/>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904020">
            <a:off x="6255254" y="9722"/>
            <a:ext cx="191722" cy="884115"/>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813016" flipH="1">
            <a:off x="6668503" y="10810"/>
            <a:ext cx="195364" cy="870638"/>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904020">
            <a:off x="4254988" y="652644"/>
            <a:ext cx="191722" cy="884115"/>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0813016" flipH="1">
            <a:off x="4668237" y="653732"/>
            <a:ext cx="195364" cy="870638"/>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904020">
            <a:off x="611651" y="652644"/>
            <a:ext cx="191722" cy="884115"/>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20813016" flipH="1">
            <a:off x="1024900" y="653732"/>
            <a:ext cx="195364" cy="870638"/>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904020">
            <a:off x="7826890" y="652644"/>
            <a:ext cx="191722" cy="884115"/>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20813016" flipH="1">
            <a:off x="8240139" y="653732"/>
            <a:ext cx="195364" cy="870638"/>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904020">
            <a:off x="2469039" y="652645"/>
            <a:ext cx="191722" cy="884115"/>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20813016" flipH="1">
            <a:off x="2882288" y="653733"/>
            <a:ext cx="195364" cy="870638"/>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904020">
            <a:off x="6255253" y="652644"/>
            <a:ext cx="191722" cy="884115"/>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20813016" flipH="1">
            <a:off x="6668502" y="653732"/>
            <a:ext cx="195364" cy="870638"/>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904020">
            <a:off x="4254988" y="1295609"/>
            <a:ext cx="191722" cy="884115"/>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20813016" flipH="1">
            <a:off x="4668237" y="1296697"/>
            <a:ext cx="195364" cy="870638"/>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904020">
            <a:off x="611651" y="1295609"/>
            <a:ext cx="191722" cy="884115"/>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20813016" flipH="1">
            <a:off x="1024900" y="1296697"/>
            <a:ext cx="195364" cy="870638"/>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904020">
            <a:off x="7826890" y="1295609"/>
            <a:ext cx="191722" cy="884115"/>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20813016" flipH="1">
            <a:off x="8240139" y="1296697"/>
            <a:ext cx="195364" cy="870638"/>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904020">
            <a:off x="2469039" y="1295610"/>
            <a:ext cx="191722" cy="884115"/>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20813016" flipH="1">
            <a:off x="2882288" y="1296698"/>
            <a:ext cx="195364" cy="870638"/>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904020">
            <a:off x="6255253" y="1295609"/>
            <a:ext cx="191722" cy="884115"/>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20813016" flipH="1">
            <a:off x="6668502" y="1296697"/>
            <a:ext cx="195364" cy="870638"/>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904020">
            <a:off x="4254987" y="1938531"/>
            <a:ext cx="191722" cy="884115"/>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20813016" flipH="1">
            <a:off x="4668236" y="1939619"/>
            <a:ext cx="195364" cy="870638"/>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904020">
            <a:off x="611650" y="1938531"/>
            <a:ext cx="191722" cy="884115"/>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20813016" flipH="1">
            <a:off x="1024899" y="1939619"/>
            <a:ext cx="195364" cy="870638"/>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904020">
            <a:off x="7826889" y="1938531"/>
            <a:ext cx="191722" cy="884115"/>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20813016" flipH="1">
            <a:off x="8240138" y="1939619"/>
            <a:ext cx="195364" cy="870638"/>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904020">
            <a:off x="2469038" y="1938532"/>
            <a:ext cx="191722" cy="884115"/>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20813016" flipH="1">
            <a:off x="2882287" y="1939620"/>
            <a:ext cx="195364" cy="870638"/>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904020">
            <a:off x="6255252" y="1938531"/>
            <a:ext cx="191722" cy="884115"/>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20813016" flipH="1">
            <a:off x="6668501" y="1939619"/>
            <a:ext cx="195364" cy="870638"/>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904020">
            <a:off x="4254990" y="2581489"/>
            <a:ext cx="191722" cy="884115"/>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20813016" flipH="1">
            <a:off x="4668239" y="2582577"/>
            <a:ext cx="195364" cy="870638"/>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904020">
            <a:off x="611653" y="2581489"/>
            <a:ext cx="191722" cy="884115"/>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20813016" flipH="1">
            <a:off x="1024902" y="2582577"/>
            <a:ext cx="195364" cy="870638"/>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904020">
            <a:off x="7826892" y="2581489"/>
            <a:ext cx="191722" cy="884115"/>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20813016" flipH="1">
            <a:off x="8240141" y="2582577"/>
            <a:ext cx="195364" cy="870638"/>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904020">
            <a:off x="2469041" y="2581490"/>
            <a:ext cx="191722" cy="884115"/>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20813016" flipH="1">
            <a:off x="2882290" y="2582578"/>
            <a:ext cx="195364" cy="870638"/>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904020">
            <a:off x="6255255" y="2581489"/>
            <a:ext cx="191722" cy="884115"/>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20813016" flipH="1">
            <a:off x="6668504" y="2582577"/>
            <a:ext cx="195364" cy="870638"/>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904020">
            <a:off x="4254989" y="3224411"/>
            <a:ext cx="191722" cy="884115"/>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20813016" flipH="1">
            <a:off x="4668238" y="3225499"/>
            <a:ext cx="195364" cy="870638"/>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904020">
            <a:off x="611652" y="3224411"/>
            <a:ext cx="191722" cy="884115"/>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20813016" flipH="1">
            <a:off x="1024901" y="3225499"/>
            <a:ext cx="195364" cy="870638"/>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904020">
            <a:off x="7826891" y="3224411"/>
            <a:ext cx="191722" cy="884115"/>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20813016" flipH="1">
            <a:off x="8240140" y="3225499"/>
            <a:ext cx="195364" cy="870638"/>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904020">
            <a:off x="2469040" y="3224412"/>
            <a:ext cx="191722" cy="884115"/>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20813016" flipH="1">
            <a:off x="2882289" y="3225500"/>
            <a:ext cx="195364" cy="870638"/>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904020">
            <a:off x="6255254" y="3224411"/>
            <a:ext cx="191722" cy="884115"/>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20813016" flipH="1">
            <a:off x="6668503" y="3225499"/>
            <a:ext cx="195364" cy="870638"/>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904020">
            <a:off x="4254989" y="3867376"/>
            <a:ext cx="191722" cy="884115"/>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20813016" flipH="1">
            <a:off x="4668238" y="3868464"/>
            <a:ext cx="195364" cy="870638"/>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rot="904020">
            <a:off x="611652" y="3867376"/>
            <a:ext cx="191722" cy="884115"/>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rot="20813016" flipH="1">
            <a:off x="1024901" y="3868464"/>
            <a:ext cx="195364" cy="870638"/>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rot="904020">
            <a:off x="7826891" y="3867376"/>
            <a:ext cx="191722" cy="884115"/>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rot="20813016" flipH="1">
            <a:off x="8240140" y="3868464"/>
            <a:ext cx="195364" cy="870638"/>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rot="904020">
            <a:off x="2469040" y="3867377"/>
            <a:ext cx="191722" cy="884115"/>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rot="20813016" flipH="1">
            <a:off x="2882289" y="3868465"/>
            <a:ext cx="195364" cy="870638"/>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rot="904020">
            <a:off x="6255254" y="3867376"/>
            <a:ext cx="191722" cy="884115"/>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rot="20813016" flipH="1">
            <a:off x="6668503" y="3868464"/>
            <a:ext cx="195364" cy="870638"/>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rot="904020">
            <a:off x="4254988" y="4510298"/>
            <a:ext cx="191722" cy="884115"/>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rot="20813016" flipH="1">
            <a:off x="4668237" y="4511386"/>
            <a:ext cx="195364" cy="870638"/>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rot="904020">
            <a:off x="611651" y="4510298"/>
            <a:ext cx="191722" cy="884115"/>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rot="20813016" flipH="1">
            <a:off x="1024900" y="4511386"/>
            <a:ext cx="195364" cy="870638"/>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rot="904020">
            <a:off x="7826890" y="4510298"/>
            <a:ext cx="191722" cy="884115"/>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rot="20813016" flipH="1">
            <a:off x="8240139" y="4511386"/>
            <a:ext cx="195364" cy="870638"/>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rot="904020">
            <a:off x="2469039" y="4510299"/>
            <a:ext cx="191722" cy="884115"/>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rot="20813016" flipH="1">
            <a:off x="2882288" y="4511387"/>
            <a:ext cx="195364" cy="870638"/>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rot="904020">
            <a:off x="6255253" y="4510298"/>
            <a:ext cx="191722" cy="884115"/>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rot="20813016" flipH="1">
            <a:off x="6668502" y="4511386"/>
            <a:ext cx="195364" cy="870638"/>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CuadroTexto"/>
          <p:cNvSpPr txBox="1"/>
          <p:nvPr/>
        </p:nvSpPr>
        <p:spPr>
          <a:xfrm>
            <a:off x="5214942" y="2000246"/>
            <a:ext cx="3929058" cy="1815882"/>
          </a:xfrm>
          <a:prstGeom prst="rect">
            <a:avLst/>
          </a:prstGeom>
          <a:noFill/>
        </p:spPr>
        <p:txBody>
          <a:bodyPr wrap="square" rtlCol="0">
            <a:spAutoFit/>
          </a:bodyPr>
          <a:lstStyle/>
          <a:p>
            <a:pPr algn="ctr"/>
            <a:r>
              <a:rPr lang="es-E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No importa lo alto que estén, </a:t>
            </a:r>
          </a:p>
          <a:p>
            <a:pPr algn="ctr"/>
            <a:r>
              <a:rPr lang="es-E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siempre podrás alcanzarlos</a:t>
            </a:r>
            <a:endParaRPr lang="es-ES" sz="28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endParaRPr>
          </a:p>
        </p:txBody>
      </p:sp>
      <p:sp>
        <p:nvSpPr>
          <p:cNvPr id="86" name="85 Rectángulo"/>
          <p:cNvSpPr/>
          <p:nvPr/>
        </p:nvSpPr>
        <p:spPr>
          <a:xfrm>
            <a:off x="-214346" y="0"/>
            <a:ext cx="9715568" cy="5429270"/>
          </a:xfrm>
          <a:prstGeom prst="rec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6"/>
                                        </p:tgtEl>
                                        <p:attrNameLst>
                                          <p:attrName>style.opacity</p:attrName>
                                        </p:attrNameLst>
                                      </p:cBhvr>
                                      <p:to>
                                        <p:strVal val="0"/>
                                      </p:to>
                                    </p:set>
                                    <p:animEffect filter="image" prLst="opacity: 0">
                                      <p:cBhvr rctx="IE">
                                        <p:cTn id="7" dur="indefinite"/>
                                        <p:tgtEl>
                                          <p:spTgt spid="86"/>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5000" fill="hold"/>
                                        <p:tgtEl>
                                          <p:spTgt spid="7"/>
                                        </p:tgtEl>
                                        <p:attrNameLst>
                                          <p:attrName>ppt_x</p:attrName>
                                        </p:attrNameLst>
                                      </p:cBhvr>
                                      <p:tavLst>
                                        <p:tav tm="0">
                                          <p:val>
                                            <p:strVal val="0-#ppt_w/2"/>
                                          </p:val>
                                        </p:tav>
                                        <p:tav tm="100000">
                                          <p:val>
                                            <p:strVal val="#ppt_x"/>
                                          </p:val>
                                        </p:tav>
                                      </p:tavLst>
                                    </p:anim>
                                    <p:anim calcmode="lin" valueType="num">
                                      <p:cBhvr additive="base">
                                        <p:cTn id="11" dur="5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additive="base">
                                        <p:cTn id="14" dur="5000" fill="hold"/>
                                        <p:tgtEl>
                                          <p:spTgt spid="17"/>
                                        </p:tgtEl>
                                        <p:attrNameLst>
                                          <p:attrName>ppt_x</p:attrName>
                                        </p:attrNameLst>
                                      </p:cBhvr>
                                      <p:tavLst>
                                        <p:tav tm="0">
                                          <p:val>
                                            <p:strVal val="0-#ppt_w/2"/>
                                          </p:val>
                                        </p:tav>
                                        <p:tav tm="100000">
                                          <p:val>
                                            <p:strVal val="#ppt_x"/>
                                          </p:val>
                                        </p:tav>
                                      </p:tavLst>
                                    </p:anim>
                                    <p:anim calcmode="lin" valueType="num">
                                      <p:cBhvr additive="base">
                                        <p:cTn id="15" dur="5000" fill="hold"/>
                                        <p:tgtEl>
                                          <p:spTgt spid="1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27"/>
                                        </p:tgtEl>
                                        <p:attrNameLst>
                                          <p:attrName>style.visibility</p:attrName>
                                        </p:attrNameLst>
                                      </p:cBhvr>
                                      <p:to>
                                        <p:strVal val="visible"/>
                                      </p:to>
                                    </p:set>
                                    <p:anim calcmode="lin" valueType="num">
                                      <p:cBhvr additive="base">
                                        <p:cTn id="18" dur="5000" fill="hold"/>
                                        <p:tgtEl>
                                          <p:spTgt spid="27"/>
                                        </p:tgtEl>
                                        <p:attrNameLst>
                                          <p:attrName>ppt_x</p:attrName>
                                        </p:attrNameLst>
                                      </p:cBhvr>
                                      <p:tavLst>
                                        <p:tav tm="0">
                                          <p:val>
                                            <p:strVal val="0-#ppt_w/2"/>
                                          </p:val>
                                        </p:tav>
                                        <p:tav tm="100000">
                                          <p:val>
                                            <p:strVal val="#ppt_x"/>
                                          </p:val>
                                        </p:tav>
                                      </p:tavLst>
                                    </p:anim>
                                    <p:anim calcmode="lin" valueType="num">
                                      <p:cBhvr additive="base">
                                        <p:cTn id="19" dur="5000" fill="hold"/>
                                        <p:tgtEl>
                                          <p:spTgt spid="27"/>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37"/>
                                        </p:tgtEl>
                                        <p:attrNameLst>
                                          <p:attrName>style.visibility</p:attrName>
                                        </p:attrNameLst>
                                      </p:cBhvr>
                                      <p:to>
                                        <p:strVal val="visible"/>
                                      </p:to>
                                    </p:set>
                                    <p:anim calcmode="lin" valueType="num">
                                      <p:cBhvr additive="base">
                                        <p:cTn id="22" dur="5000" fill="hold"/>
                                        <p:tgtEl>
                                          <p:spTgt spid="37"/>
                                        </p:tgtEl>
                                        <p:attrNameLst>
                                          <p:attrName>ppt_x</p:attrName>
                                        </p:attrNameLst>
                                      </p:cBhvr>
                                      <p:tavLst>
                                        <p:tav tm="0">
                                          <p:val>
                                            <p:strVal val="0-#ppt_w/2"/>
                                          </p:val>
                                        </p:tav>
                                        <p:tav tm="100000">
                                          <p:val>
                                            <p:strVal val="#ppt_x"/>
                                          </p:val>
                                        </p:tav>
                                      </p:tavLst>
                                    </p:anim>
                                    <p:anim calcmode="lin" valueType="num">
                                      <p:cBhvr additive="base">
                                        <p:cTn id="23" dur="5000" fill="hold"/>
                                        <p:tgtEl>
                                          <p:spTgt spid="37"/>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47"/>
                                        </p:tgtEl>
                                        <p:attrNameLst>
                                          <p:attrName>style.visibility</p:attrName>
                                        </p:attrNameLst>
                                      </p:cBhvr>
                                      <p:to>
                                        <p:strVal val="visible"/>
                                      </p:to>
                                    </p:set>
                                    <p:anim calcmode="lin" valueType="num">
                                      <p:cBhvr additive="base">
                                        <p:cTn id="26" dur="5000" fill="hold"/>
                                        <p:tgtEl>
                                          <p:spTgt spid="47"/>
                                        </p:tgtEl>
                                        <p:attrNameLst>
                                          <p:attrName>ppt_x</p:attrName>
                                        </p:attrNameLst>
                                      </p:cBhvr>
                                      <p:tavLst>
                                        <p:tav tm="0">
                                          <p:val>
                                            <p:strVal val="0-#ppt_w/2"/>
                                          </p:val>
                                        </p:tav>
                                        <p:tav tm="100000">
                                          <p:val>
                                            <p:strVal val="#ppt_x"/>
                                          </p:val>
                                        </p:tav>
                                      </p:tavLst>
                                    </p:anim>
                                    <p:anim calcmode="lin" valueType="num">
                                      <p:cBhvr additive="base">
                                        <p:cTn id="27" dur="5000" fill="hold"/>
                                        <p:tgtEl>
                                          <p:spTgt spid="47"/>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57"/>
                                        </p:tgtEl>
                                        <p:attrNameLst>
                                          <p:attrName>style.visibility</p:attrName>
                                        </p:attrNameLst>
                                      </p:cBhvr>
                                      <p:to>
                                        <p:strVal val="visible"/>
                                      </p:to>
                                    </p:set>
                                    <p:anim calcmode="lin" valueType="num">
                                      <p:cBhvr additive="base">
                                        <p:cTn id="30" dur="5000" fill="hold"/>
                                        <p:tgtEl>
                                          <p:spTgt spid="57"/>
                                        </p:tgtEl>
                                        <p:attrNameLst>
                                          <p:attrName>ppt_x</p:attrName>
                                        </p:attrNameLst>
                                      </p:cBhvr>
                                      <p:tavLst>
                                        <p:tav tm="0">
                                          <p:val>
                                            <p:strVal val="0-#ppt_w/2"/>
                                          </p:val>
                                        </p:tav>
                                        <p:tav tm="100000">
                                          <p:val>
                                            <p:strVal val="#ppt_x"/>
                                          </p:val>
                                        </p:tav>
                                      </p:tavLst>
                                    </p:anim>
                                    <p:anim calcmode="lin" valueType="num">
                                      <p:cBhvr additive="base">
                                        <p:cTn id="31" dur="5000" fill="hold"/>
                                        <p:tgtEl>
                                          <p:spTgt spid="57"/>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67"/>
                                        </p:tgtEl>
                                        <p:attrNameLst>
                                          <p:attrName>style.visibility</p:attrName>
                                        </p:attrNameLst>
                                      </p:cBhvr>
                                      <p:to>
                                        <p:strVal val="visible"/>
                                      </p:to>
                                    </p:set>
                                    <p:anim calcmode="lin" valueType="num">
                                      <p:cBhvr additive="base">
                                        <p:cTn id="34" dur="5000" fill="hold"/>
                                        <p:tgtEl>
                                          <p:spTgt spid="67"/>
                                        </p:tgtEl>
                                        <p:attrNameLst>
                                          <p:attrName>ppt_x</p:attrName>
                                        </p:attrNameLst>
                                      </p:cBhvr>
                                      <p:tavLst>
                                        <p:tav tm="0">
                                          <p:val>
                                            <p:strVal val="0-#ppt_w/2"/>
                                          </p:val>
                                        </p:tav>
                                        <p:tav tm="100000">
                                          <p:val>
                                            <p:strVal val="#ppt_x"/>
                                          </p:val>
                                        </p:tav>
                                      </p:tavLst>
                                    </p:anim>
                                    <p:anim calcmode="lin" valueType="num">
                                      <p:cBhvr additive="base">
                                        <p:cTn id="35" dur="5000" fill="hold"/>
                                        <p:tgtEl>
                                          <p:spTgt spid="67"/>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77"/>
                                        </p:tgtEl>
                                        <p:attrNameLst>
                                          <p:attrName>style.visibility</p:attrName>
                                        </p:attrNameLst>
                                      </p:cBhvr>
                                      <p:to>
                                        <p:strVal val="visible"/>
                                      </p:to>
                                    </p:set>
                                    <p:anim calcmode="lin" valueType="num">
                                      <p:cBhvr additive="base">
                                        <p:cTn id="38" dur="5000" fill="hold"/>
                                        <p:tgtEl>
                                          <p:spTgt spid="77"/>
                                        </p:tgtEl>
                                        <p:attrNameLst>
                                          <p:attrName>ppt_x</p:attrName>
                                        </p:attrNameLst>
                                      </p:cBhvr>
                                      <p:tavLst>
                                        <p:tav tm="0">
                                          <p:val>
                                            <p:strVal val="0-#ppt_w/2"/>
                                          </p:val>
                                        </p:tav>
                                        <p:tav tm="100000">
                                          <p:val>
                                            <p:strVal val="#ppt_x"/>
                                          </p:val>
                                        </p:tav>
                                      </p:tavLst>
                                    </p:anim>
                                    <p:anim calcmode="lin" valueType="num">
                                      <p:cBhvr additive="base">
                                        <p:cTn id="39" dur="5000" fill="hold"/>
                                        <p:tgtEl>
                                          <p:spTgt spid="77"/>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5000" fill="hold"/>
                                        <p:tgtEl>
                                          <p:spTgt spid="11"/>
                                        </p:tgtEl>
                                        <p:attrNameLst>
                                          <p:attrName>ppt_x</p:attrName>
                                        </p:attrNameLst>
                                      </p:cBhvr>
                                      <p:tavLst>
                                        <p:tav tm="0">
                                          <p:val>
                                            <p:strVal val="0-#ppt_w/2"/>
                                          </p:val>
                                        </p:tav>
                                        <p:tav tm="100000">
                                          <p:val>
                                            <p:strVal val="#ppt_x"/>
                                          </p:val>
                                        </p:tav>
                                      </p:tavLst>
                                    </p:anim>
                                    <p:anim calcmode="lin" valueType="num">
                                      <p:cBhvr additive="base">
                                        <p:cTn id="43" dur="5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5000" fill="hold"/>
                                        <p:tgtEl>
                                          <p:spTgt spid="21"/>
                                        </p:tgtEl>
                                        <p:attrNameLst>
                                          <p:attrName>ppt_x</p:attrName>
                                        </p:attrNameLst>
                                      </p:cBhvr>
                                      <p:tavLst>
                                        <p:tav tm="0">
                                          <p:val>
                                            <p:strVal val="0-#ppt_w/2"/>
                                          </p:val>
                                        </p:tav>
                                        <p:tav tm="100000">
                                          <p:val>
                                            <p:strVal val="#ppt_x"/>
                                          </p:val>
                                        </p:tav>
                                      </p:tavLst>
                                    </p:anim>
                                    <p:anim calcmode="lin" valueType="num">
                                      <p:cBhvr additive="base">
                                        <p:cTn id="47" dur="5000" fill="hold"/>
                                        <p:tgtEl>
                                          <p:spTgt spid="21"/>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31"/>
                                        </p:tgtEl>
                                        <p:attrNameLst>
                                          <p:attrName>style.visibility</p:attrName>
                                        </p:attrNameLst>
                                      </p:cBhvr>
                                      <p:to>
                                        <p:strVal val="visible"/>
                                      </p:to>
                                    </p:set>
                                    <p:anim calcmode="lin" valueType="num">
                                      <p:cBhvr additive="base">
                                        <p:cTn id="50" dur="5000" fill="hold"/>
                                        <p:tgtEl>
                                          <p:spTgt spid="31"/>
                                        </p:tgtEl>
                                        <p:attrNameLst>
                                          <p:attrName>ppt_x</p:attrName>
                                        </p:attrNameLst>
                                      </p:cBhvr>
                                      <p:tavLst>
                                        <p:tav tm="0">
                                          <p:val>
                                            <p:strVal val="0-#ppt_w/2"/>
                                          </p:val>
                                        </p:tav>
                                        <p:tav tm="100000">
                                          <p:val>
                                            <p:strVal val="#ppt_x"/>
                                          </p:val>
                                        </p:tav>
                                      </p:tavLst>
                                    </p:anim>
                                    <p:anim calcmode="lin" valueType="num">
                                      <p:cBhvr additive="base">
                                        <p:cTn id="51" dur="5000" fill="hold"/>
                                        <p:tgtEl>
                                          <p:spTgt spid="31"/>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41"/>
                                        </p:tgtEl>
                                        <p:attrNameLst>
                                          <p:attrName>style.visibility</p:attrName>
                                        </p:attrNameLst>
                                      </p:cBhvr>
                                      <p:to>
                                        <p:strVal val="visible"/>
                                      </p:to>
                                    </p:set>
                                    <p:anim calcmode="lin" valueType="num">
                                      <p:cBhvr additive="base">
                                        <p:cTn id="54" dur="5000" fill="hold"/>
                                        <p:tgtEl>
                                          <p:spTgt spid="41"/>
                                        </p:tgtEl>
                                        <p:attrNameLst>
                                          <p:attrName>ppt_x</p:attrName>
                                        </p:attrNameLst>
                                      </p:cBhvr>
                                      <p:tavLst>
                                        <p:tav tm="0">
                                          <p:val>
                                            <p:strVal val="0-#ppt_w/2"/>
                                          </p:val>
                                        </p:tav>
                                        <p:tav tm="100000">
                                          <p:val>
                                            <p:strVal val="#ppt_x"/>
                                          </p:val>
                                        </p:tav>
                                      </p:tavLst>
                                    </p:anim>
                                    <p:anim calcmode="lin" valueType="num">
                                      <p:cBhvr additive="base">
                                        <p:cTn id="55" dur="5000" fill="hold"/>
                                        <p:tgtEl>
                                          <p:spTgt spid="41"/>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51"/>
                                        </p:tgtEl>
                                        <p:attrNameLst>
                                          <p:attrName>style.visibility</p:attrName>
                                        </p:attrNameLst>
                                      </p:cBhvr>
                                      <p:to>
                                        <p:strVal val="visible"/>
                                      </p:to>
                                    </p:set>
                                    <p:anim calcmode="lin" valueType="num">
                                      <p:cBhvr additive="base">
                                        <p:cTn id="58" dur="5000" fill="hold"/>
                                        <p:tgtEl>
                                          <p:spTgt spid="51"/>
                                        </p:tgtEl>
                                        <p:attrNameLst>
                                          <p:attrName>ppt_x</p:attrName>
                                        </p:attrNameLst>
                                      </p:cBhvr>
                                      <p:tavLst>
                                        <p:tav tm="0">
                                          <p:val>
                                            <p:strVal val="0-#ppt_w/2"/>
                                          </p:val>
                                        </p:tav>
                                        <p:tav tm="100000">
                                          <p:val>
                                            <p:strVal val="#ppt_x"/>
                                          </p:val>
                                        </p:tav>
                                      </p:tavLst>
                                    </p:anim>
                                    <p:anim calcmode="lin" valueType="num">
                                      <p:cBhvr additive="base">
                                        <p:cTn id="59" dur="5000" fill="hold"/>
                                        <p:tgtEl>
                                          <p:spTgt spid="51"/>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61"/>
                                        </p:tgtEl>
                                        <p:attrNameLst>
                                          <p:attrName>style.visibility</p:attrName>
                                        </p:attrNameLst>
                                      </p:cBhvr>
                                      <p:to>
                                        <p:strVal val="visible"/>
                                      </p:to>
                                    </p:set>
                                    <p:anim calcmode="lin" valueType="num">
                                      <p:cBhvr additive="base">
                                        <p:cTn id="62" dur="5000" fill="hold"/>
                                        <p:tgtEl>
                                          <p:spTgt spid="61"/>
                                        </p:tgtEl>
                                        <p:attrNameLst>
                                          <p:attrName>ppt_x</p:attrName>
                                        </p:attrNameLst>
                                      </p:cBhvr>
                                      <p:tavLst>
                                        <p:tav tm="0">
                                          <p:val>
                                            <p:strVal val="0-#ppt_w/2"/>
                                          </p:val>
                                        </p:tav>
                                        <p:tav tm="100000">
                                          <p:val>
                                            <p:strVal val="#ppt_x"/>
                                          </p:val>
                                        </p:tav>
                                      </p:tavLst>
                                    </p:anim>
                                    <p:anim calcmode="lin" valueType="num">
                                      <p:cBhvr additive="base">
                                        <p:cTn id="63" dur="5000" fill="hold"/>
                                        <p:tgtEl>
                                          <p:spTgt spid="61"/>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71"/>
                                        </p:tgtEl>
                                        <p:attrNameLst>
                                          <p:attrName>style.visibility</p:attrName>
                                        </p:attrNameLst>
                                      </p:cBhvr>
                                      <p:to>
                                        <p:strVal val="visible"/>
                                      </p:to>
                                    </p:set>
                                    <p:anim calcmode="lin" valueType="num">
                                      <p:cBhvr additive="base">
                                        <p:cTn id="66" dur="5000" fill="hold"/>
                                        <p:tgtEl>
                                          <p:spTgt spid="71"/>
                                        </p:tgtEl>
                                        <p:attrNameLst>
                                          <p:attrName>ppt_x</p:attrName>
                                        </p:attrNameLst>
                                      </p:cBhvr>
                                      <p:tavLst>
                                        <p:tav tm="0">
                                          <p:val>
                                            <p:strVal val="0-#ppt_w/2"/>
                                          </p:val>
                                        </p:tav>
                                        <p:tav tm="100000">
                                          <p:val>
                                            <p:strVal val="#ppt_x"/>
                                          </p:val>
                                        </p:tav>
                                      </p:tavLst>
                                    </p:anim>
                                    <p:anim calcmode="lin" valueType="num">
                                      <p:cBhvr additive="base">
                                        <p:cTn id="67" dur="5000" fill="hold"/>
                                        <p:tgtEl>
                                          <p:spTgt spid="71"/>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81"/>
                                        </p:tgtEl>
                                        <p:attrNameLst>
                                          <p:attrName>style.visibility</p:attrName>
                                        </p:attrNameLst>
                                      </p:cBhvr>
                                      <p:to>
                                        <p:strVal val="visible"/>
                                      </p:to>
                                    </p:set>
                                    <p:anim calcmode="lin" valueType="num">
                                      <p:cBhvr additive="base">
                                        <p:cTn id="70" dur="5000" fill="hold"/>
                                        <p:tgtEl>
                                          <p:spTgt spid="81"/>
                                        </p:tgtEl>
                                        <p:attrNameLst>
                                          <p:attrName>ppt_x</p:attrName>
                                        </p:attrNameLst>
                                      </p:cBhvr>
                                      <p:tavLst>
                                        <p:tav tm="0">
                                          <p:val>
                                            <p:strVal val="0-#ppt_w/2"/>
                                          </p:val>
                                        </p:tav>
                                        <p:tav tm="100000">
                                          <p:val>
                                            <p:strVal val="#ppt_x"/>
                                          </p:val>
                                        </p:tav>
                                      </p:tavLst>
                                    </p:anim>
                                    <p:anim calcmode="lin" valueType="num">
                                      <p:cBhvr additive="base">
                                        <p:cTn id="71" dur="5000" fill="hold"/>
                                        <p:tgtEl>
                                          <p:spTgt spid="81"/>
                                        </p:tgtEl>
                                        <p:attrNameLst>
                                          <p:attrName>ppt_y</p:attrName>
                                        </p:attrNameLst>
                                      </p:cBhvr>
                                      <p:tavLst>
                                        <p:tav tm="0">
                                          <p:val>
                                            <p:strVal val="1+#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5"/>
                                        </p:tgtEl>
                                        <p:attrNameLst>
                                          <p:attrName>style.visibility</p:attrName>
                                        </p:attrNameLst>
                                      </p:cBhvr>
                                      <p:to>
                                        <p:strVal val="visible"/>
                                      </p:to>
                                    </p:set>
                                    <p:anim calcmode="lin" valueType="num">
                                      <p:cBhvr additive="base">
                                        <p:cTn id="74" dur="5000" fill="hold"/>
                                        <p:tgtEl>
                                          <p:spTgt spid="5"/>
                                        </p:tgtEl>
                                        <p:attrNameLst>
                                          <p:attrName>ppt_x</p:attrName>
                                        </p:attrNameLst>
                                      </p:cBhvr>
                                      <p:tavLst>
                                        <p:tav tm="0">
                                          <p:val>
                                            <p:strVal val="0-#ppt_w/2"/>
                                          </p:val>
                                        </p:tav>
                                        <p:tav tm="100000">
                                          <p:val>
                                            <p:strVal val="#ppt_x"/>
                                          </p:val>
                                        </p:tav>
                                      </p:tavLst>
                                    </p:anim>
                                    <p:anim calcmode="lin" valueType="num">
                                      <p:cBhvr additive="base">
                                        <p:cTn id="75" dur="5000" fill="hold"/>
                                        <p:tgtEl>
                                          <p:spTgt spid="5"/>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15"/>
                                        </p:tgtEl>
                                        <p:attrNameLst>
                                          <p:attrName>style.visibility</p:attrName>
                                        </p:attrNameLst>
                                      </p:cBhvr>
                                      <p:to>
                                        <p:strVal val="visible"/>
                                      </p:to>
                                    </p:set>
                                    <p:anim calcmode="lin" valueType="num">
                                      <p:cBhvr additive="base">
                                        <p:cTn id="78" dur="5000" fill="hold"/>
                                        <p:tgtEl>
                                          <p:spTgt spid="15"/>
                                        </p:tgtEl>
                                        <p:attrNameLst>
                                          <p:attrName>ppt_x</p:attrName>
                                        </p:attrNameLst>
                                      </p:cBhvr>
                                      <p:tavLst>
                                        <p:tav tm="0">
                                          <p:val>
                                            <p:strVal val="0-#ppt_w/2"/>
                                          </p:val>
                                        </p:tav>
                                        <p:tav tm="100000">
                                          <p:val>
                                            <p:strVal val="#ppt_x"/>
                                          </p:val>
                                        </p:tav>
                                      </p:tavLst>
                                    </p:anim>
                                    <p:anim calcmode="lin" valueType="num">
                                      <p:cBhvr additive="base">
                                        <p:cTn id="79" dur="5000" fill="hold"/>
                                        <p:tgtEl>
                                          <p:spTgt spid="15"/>
                                        </p:tgtEl>
                                        <p:attrNameLst>
                                          <p:attrName>ppt_y</p:attrName>
                                        </p:attrNameLst>
                                      </p:cBhvr>
                                      <p:tavLst>
                                        <p:tav tm="0">
                                          <p:val>
                                            <p:strVal val="1+#ppt_h/2"/>
                                          </p:val>
                                        </p:tav>
                                        <p:tav tm="100000">
                                          <p:val>
                                            <p:strVal val="#ppt_y"/>
                                          </p:val>
                                        </p:tav>
                                      </p:tavLst>
                                    </p:anim>
                                  </p:childTnLst>
                                </p:cTn>
                              </p:par>
                              <p:par>
                                <p:cTn id="80" presetID="2" presetClass="entr" presetSubtype="12" fill="hold" grpId="0" nodeType="withEffect">
                                  <p:stCondLst>
                                    <p:cond delay="0"/>
                                  </p:stCondLst>
                                  <p:childTnLst>
                                    <p:set>
                                      <p:cBhvr>
                                        <p:cTn id="81" dur="1" fill="hold">
                                          <p:stCondLst>
                                            <p:cond delay="0"/>
                                          </p:stCondLst>
                                        </p:cTn>
                                        <p:tgtEl>
                                          <p:spTgt spid="25"/>
                                        </p:tgtEl>
                                        <p:attrNameLst>
                                          <p:attrName>style.visibility</p:attrName>
                                        </p:attrNameLst>
                                      </p:cBhvr>
                                      <p:to>
                                        <p:strVal val="visible"/>
                                      </p:to>
                                    </p:set>
                                    <p:anim calcmode="lin" valueType="num">
                                      <p:cBhvr additive="base">
                                        <p:cTn id="82" dur="5000" fill="hold"/>
                                        <p:tgtEl>
                                          <p:spTgt spid="25"/>
                                        </p:tgtEl>
                                        <p:attrNameLst>
                                          <p:attrName>ppt_x</p:attrName>
                                        </p:attrNameLst>
                                      </p:cBhvr>
                                      <p:tavLst>
                                        <p:tav tm="0">
                                          <p:val>
                                            <p:strVal val="0-#ppt_w/2"/>
                                          </p:val>
                                        </p:tav>
                                        <p:tav tm="100000">
                                          <p:val>
                                            <p:strVal val="#ppt_x"/>
                                          </p:val>
                                        </p:tav>
                                      </p:tavLst>
                                    </p:anim>
                                    <p:anim calcmode="lin" valueType="num">
                                      <p:cBhvr additive="base">
                                        <p:cTn id="83" dur="5000" fill="hold"/>
                                        <p:tgtEl>
                                          <p:spTgt spid="25"/>
                                        </p:tgtEl>
                                        <p:attrNameLst>
                                          <p:attrName>ppt_y</p:attrName>
                                        </p:attrNameLst>
                                      </p:cBhvr>
                                      <p:tavLst>
                                        <p:tav tm="0">
                                          <p:val>
                                            <p:strVal val="1+#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35"/>
                                        </p:tgtEl>
                                        <p:attrNameLst>
                                          <p:attrName>style.visibility</p:attrName>
                                        </p:attrNameLst>
                                      </p:cBhvr>
                                      <p:to>
                                        <p:strVal val="visible"/>
                                      </p:to>
                                    </p:set>
                                    <p:anim calcmode="lin" valueType="num">
                                      <p:cBhvr additive="base">
                                        <p:cTn id="86" dur="5000" fill="hold"/>
                                        <p:tgtEl>
                                          <p:spTgt spid="35"/>
                                        </p:tgtEl>
                                        <p:attrNameLst>
                                          <p:attrName>ppt_x</p:attrName>
                                        </p:attrNameLst>
                                      </p:cBhvr>
                                      <p:tavLst>
                                        <p:tav tm="0">
                                          <p:val>
                                            <p:strVal val="0-#ppt_w/2"/>
                                          </p:val>
                                        </p:tav>
                                        <p:tav tm="100000">
                                          <p:val>
                                            <p:strVal val="#ppt_x"/>
                                          </p:val>
                                        </p:tav>
                                      </p:tavLst>
                                    </p:anim>
                                    <p:anim calcmode="lin" valueType="num">
                                      <p:cBhvr additive="base">
                                        <p:cTn id="87" dur="5000" fill="hold"/>
                                        <p:tgtEl>
                                          <p:spTgt spid="35"/>
                                        </p:tgtEl>
                                        <p:attrNameLst>
                                          <p:attrName>ppt_y</p:attrName>
                                        </p:attrNameLst>
                                      </p:cBhvr>
                                      <p:tavLst>
                                        <p:tav tm="0">
                                          <p:val>
                                            <p:strVal val="1+#ppt_h/2"/>
                                          </p:val>
                                        </p:tav>
                                        <p:tav tm="100000">
                                          <p:val>
                                            <p:strVal val="#ppt_y"/>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45"/>
                                        </p:tgtEl>
                                        <p:attrNameLst>
                                          <p:attrName>style.visibility</p:attrName>
                                        </p:attrNameLst>
                                      </p:cBhvr>
                                      <p:to>
                                        <p:strVal val="visible"/>
                                      </p:to>
                                    </p:set>
                                    <p:anim calcmode="lin" valueType="num">
                                      <p:cBhvr additive="base">
                                        <p:cTn id="90" dur="5000" fill="hold"/>
                                        <p:tgtEl>
                                          <p:spTgt spid="45"/>
                                        </p:tgtEl>
                                        <p:attrNameLst>
                                          <p:attrName>ppt_x</p:attrName>
                                        </p:attrNameLst>
                                      </p:cBhvr>
                                      <p:tavLst>
                                        <p:tav tm="0">
                                          <p:val>
                                            <p:strVal val="0-#ppt_w/2"/>
                                          </p:val>
                                        </p:tav>
                                        <p:tav tm="100000">
                                          <p:val>
                                            <p:strVal val="#ppt_x"/>
                                          </p:val>
                                        </p:tav>
                                      </p:tavLst>
                                    </p:anim>
                                    <p:anim calcmode="lin" valueType="num">
                                      <p:cBhvr additive="base">
                                        <p:cTn id="91" dur="5000" fill="hold"/>
                                        <p:tgtEl>
                                          <p:spTgt spid="45"/>
                                        </p:tgtEl>
                                        <p:attrNameLst>
                                          <p:attrName>ppt_y</p:attrName>
                                        </p:attrNameLst>
                                      </p:cBhvr>
                                      <p:tavLst>
                                        <p:tav tm="0">
                                          <p:val>
                                            <p:strVal val="1+#ppt_h/2"/>
                                          </p:val>
                                        </p:tav>
                                        <p:tav tm="100000">
                                          <p:val>
                                            <p:strVal val="#ppt_y"/>
                                          </p:val>
                                        </p:tav>
                                      </p:tavLst>
                                    </p:anim>
                                  </p:childTnLst>
                                </p:cTn>
                              </p:par>
                              <p:par>
                                <p:cTn id="92" presetID="2" presetClass="entr" presetSubtype="12" fill="hold" grpId="0" nodeType="withEffect">
                                  <p:stCondLst>
                                    <p:cond delay="0"/>
                                  </p:stCondLst>
                                  <p:childTnLst>
                                    <p:set>
                                      <p:cBhvr>
                                        <p:cTn id="93" dur="1" fill="hold">
                                          <p:stCondLst>
                                            <p:cond delay="0"/>
                                          </p:stCondLst>
                                        </p:cTn>
                                        <p:tgtEl>
                                          <p:spTgt spid="55"/>
                                        </p:tgtEl>
                                        <p:attrNameLst>
                                          <p:attrName>style.visibility</p:attrName>
                                        </p:attrNameLst>
                                      </p:cBhvr>
                                      <p:to>
                                        <p:strVal val="visible"/>
                                      </p:to>
                                    </p:set>
                                    <p:anim calcmode="lin" valueType="num">
                                      <p:cBhvr additive="base">
                                        <p:cTn id="94" dur="5000" fill="hold"/>
                                        <p:tgtEl>
                                          <p:spTgt spid="55"/>
                                        </p:tgtEl>
                                        <p:attrNameLst>
                                          <p:attrName>ppt_x</p:attrName>
                                        </p:attrNameLst>
                                      </p:cBhvr>
                                      <p:tavLst>
                                        <p:tav tm="0">
                                          <p:val>
                                            <p:strVal val="0-#ppt_w/2"/>
                                          </p:val>
                                        </p:tav>
                                        <p:tav tm="100000">
                                          <p:val>
                                            <p:strVal val="#ppt_x"/>
                                          </p:val>
                                        </p:tav>
                                      </p:tavLst>
                                    </p:anim>
                                    <p:anim calcmode="lin" valueType="num">
                                      <p:cBhvr additive="base">
                                        <p:cTn id="95" dur="5000" fill="hold"/>
                                        <p:tgtEl>
                                          <p:spTgt spid="55"/>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65"/>
                                        </p:tgtEl>
                                        <p:attrNameLst>
                                          <p:attrName>style.visibility</p:attrName>
                                        </p:attrNameLst>
                                      </p:cBhvr>
                                      <p:to>
                                        <p:strVal val="visible"/>
                                      </p:to>
                                    </p:set>
                                    <p:anim calcmode="lin" valueType="num">
                                      <p:cBhvr additive="base">
                                        <p:cTn id="98" dur="5000" fill="hold"/>
                                        <p:tgtEl>
                                          <p:spTgt spid="65"/>
                                        </p:tgtEl>
                                        <p:attrNameLst>
                                          <p:attrName>ppt_x</p:attrName>
                                        </p:attrNameLst>
                                      </p:cBhvr>
                                      <p:tavLst>
                                        <p:tav tm="0">
                                          <p:val>
                                            <p:strVal val="0-#ppt_w/2"/>
                                          </p:val>
                                        </p:tav>
                                        <p:tav tm="100000">
                                          <p:val>
                                            <p:strVal val="#ppt_x"/>
                                          </p:val>
                                        </p:tav>
                                      </p:tavLst>
                                    </p:anim>
                                    <p:anim calcmode="lin" valueType="num">
                                      <p:cBhvr additive="base">
                                        <p:cTn id="99" dur="5000" fill="hold"/>
                                        <p:tgtEl>
                                          <p:spTgt spid="65"/>
                                        </p:tgtEl>
                                        <p:attrNameLst>
                                          <p:attrName>ppt_y</p:attrName>
                                        </p:attrNameLst>
                                      </p:cBhvr>
                                      <p:tavLst>
                                        <p:tav tm="0">
                                          <p:val>
                                            <p:strVal val="1+#ppt_h/2"/>
                                          </p:val>
                                        </p:tav>
                                        <p:tav tm="100000">
                                          <p:val>
                                            <p:strVal val="#ppt_y"/>
                                          </p:val>
                                        </p:tav>
                                      </p:tavLst>
                                    </p:anim>
                                  </p:childTnLst>
                                </p:cTn>
                              </p:par>
                              <p:par>
                                <p:cTn id="100" presetID="2" presetClass="entr" presetSubtype="12" fill="hold" grpId="0" nodeType="withEffect">
                                  <p:stCondLst>
                                    <p:cond delay="0"/>
                                  </p:stCondLst>
                                  <p:childTnLst>
                                    <p:set>
                                      <p:cBhvr>
                                        <p:cTn id="101" dur="1" fill="hold">
                                          <p:stCondLst>
                                            <p:cond delay="0"/>
                                          </p:stCondLst>
                                        </p:cTn>
                                        <p:tgtEl>
                                          <p:spTgt spid="75"/>
                                        </p:tgtEl>
                                        <p:attrNameLst>
                                          <p:attrName>style.visibility</p:attrName>
                                        </p:attrNameLst>
                                      </p:cBhvr>
                                      <p:to>
                                        <p:strVal val="visible"/>
                                      </p:to>
                                    </p:set>
                                    <p:anim calcmode="lin" valueType="num">
                                      <p:cBhvr additive="base">
                                        <p:cTn id="102" dur="5000" fill="hold"/>
                                        <p:tgtEl>
                                          <p:spTgt spid="75"/>
                                        </p:tgtEl>
                                        <p:attrNameLst>
                                          <p:attrName>ppt_x</p:attrName>
                                        </p:attrNameLst>
                                      </p:cBhvr>
                                      <p:tavLst>
                                        <p:tav tm="0">
                                          <p:val>
                                            <p:strVal val="0-#ppt_w/2"/>
                                          </p:val>
                                        </p:tav>
                                        <p:tav tm="100000">
                                          <p:val>
                                            <p:strVal val="#ppt_x"/>
                                          </p:val>
                                        </p:tav>
                                      </p:tavLst>
                                    </p:anim>
                                    <p:anim calcmode="lin" valueType="num">
                                      <p:cBhvr additive="base">
                                        <p:cTn id="103" dur="5000" fill="hold"/>
                                        <p:tgtEl>
                                          <p:spTgt spid="75"/>
                                        </p:tgtEl>
                                        <p:attrNameLst>
                                          <p:attrName>ppt_y</p:attrName>
                                        </p:attrNameLst>
                                      </p:cBhvr>
                                      <p:tavLst>
                                        <p:tav tm="0">
                                          <p:val>
                                            <p:strVal val="1+#ppt_h/2"/>
                                          </p:val>
                                        </p:tav>
                                        <p:tav tm="100000">
                                          <p:val>
                                            <p:strVal val="#ppt_y"/>
                                          </p:val>
                                        </p:tav>
                                      </p:tavLst>
                                    </p:anim>
                                  </p:childTnLst>
                                </p:cTn>
                              </p:par>
                              <p:par>
                                <p:cTn id="104" presetID="2" presetClass="entr" presetSubtype="12" fill="hold" grpId="0" nodeType="withEffect">
                                  <p:stCondLst>
                                    <p:cond delay="0"/>
                                  </p:stCondLst>
                                  <p:childTnLst>
                                    <p:set>
                                      <p:cBhvr>
                                        <p:cTn id="105" dur="1" fill="hold">
                                          <p:stCondLst>
                                            <p:cond delay="0"/>
                                          </p:stCondLst>
                                        </p:cTn>
                                        <p:tgtEl>
                                          <p:spTgt spid="13"/>
                                        </p:tgtEl>
                                        <p:attrNameLst>
                                          <p:attrName>style.visibility</p:attrName>
                                        </p:attrNameLst>
                                      </p:cBhvr>
                                      <p:to>
                                        <p:strVal val="visible"/>
                                      </p:to>
                                    </p:set>
                                    <p:anim calcmode="lin" valueType="num">
                                      <p:cBhvr additive="base">
                                        <p:cTn id="106" dur="5000" fill="hold"/>
                                        <p:tgtEl>
                                          <p:spTgt spid="13"/>
                                        </p:tgtEl>
                                        <p:attrNameLst>
                                          <p:attrName>ppt_x</p:attrName>
                                        </p:attrNameLst>
                                      </p:cBhvr>
                                      <p:tavLst>
                                        <p:tav tm="0">
                                          <p:val>
                                            <p:strVal val="0-#ppt_w/2"/>
                                          </p:val>
                                        </p:tav>
                                        <p:tav tm="100000">
                                          <p:val>
                                            <p:strVal val="#ppt_x"/>
                                          </p:val>
                                        </p:tav>
                                      </p:tavLst>
                                    </p:anim>
                                    <p:anim calcmode="lin" valueType="num">
                                      <p:cBhvr additive="base">
                                        <p:cTn id="107" dur="5000" fill="hold"/>
                                        <p:tgtEl>
                                          <p:spTgt spid="13"/>
                                        </p:tgtEl>
                                        <p:attrNameLst>
                                          <p:attrName>ppt_y</p:attrName>
                                        </p:attrNameLst>
                                      </p:cBhvr>
                                      <p:tavLst>
                                        <p:tav tm="0">
                                          <p:val>
                                            <p:strVal val="1+#ppt_h/2"/>
                                          </p:val>
                                        </p:tav>
                                        <p:tav tm="100000">
                                          <p:val>
                                            <p:strVal val="#ppt_y"/>
                                          </p:val>
                                        </p:tav>
                                      </p:tavLst>
                                    </p:anim>
                                  </p:childTnLst>
                                </p:cTn>
                              </p:par>
                              <p:par>
                                <p:cTn id="108" presetID="2" presetClass="entr" presetSubtype="12" fill="hold" grpId="0" nodeType="withEffect">
                                  <p:stCondLst>
                                    <p:cond delay="0"/>
                                  </p:stCondLst>
                                  <p:childTnLst>
                                    <p:set>
                                      <p:cBhvr>
                                        <p:cTn id="109" dur="1" fill="hold">
                                          <p:stCondLst>
                                            <p:cond delay="0"/>
                                          </p:stCondLst>
                                        </p:cTn>
                                        <p:tgtEl>
                                          <p:spTgt spid="23"/>
                                        </p:tgtEl>
                                        <p:attrNameLst>
                                          <p:attrName>style.visibility</p:attrName>
                                        </p:attrNameLst>
                                      </p:cBhvr>
                                      <p:to>
                                        <p:strVal val="visible"/>
                                      </p:to>
                                    </p:set>
                                    <p:anim calcmode="lin" valueType="num">
                                      <p:cBhvr additive="base">
                                        <p:cTn id="110" dur="5000" fill="hold"/>
                                        <p:tgtEl>
                                          <p:spTgt spid="23"/>
                                        </p:tgtEl>
                                        <p:attrNameLst>
                                          <p:attrName>ppt_x</p:attrName>
                                        </p:attrNameLst>
                                      </p:cBhvr>
                                      <p:tavLst>
                                        <p:tav tm="0">
                                          <p:val>
                                            <p:strVal val="0-#ppt_w/2"/>
                                          </p:val>
                                        </p:tav>
                                        <p:tav tm="100000">
                                          <p:val>
                                            <p:strVal val="#ppt_x"/>
                                          </p:val>
                                        </p:tav>
                                      </p:tavLst>
                                    </p:anim>
                                    <p:anim calcmode="lin" valueType="num">
                                      <p:cBhvr additive="base">
                                        <p:cTn id="111" dur="5000" fill="hold"/>
                                        <p:tgtEl>
                                          <p:spTgt spid="23"/>
                                        </p:tgtEl>
                                        <p:attrNameLst>
                                          <p:attrName>ppt_y</p:attrName>
                                        </p:attrNameLst>
                                      </p:cBhvr>
                                      <p:tavLst>
                                        <p:tav tm="0">
                                          <p:val>
                                            <p:strVal val="1+#ppt_h/2"/>
                                          </p:val>
                                        </p:tav>
                                        <p:tav tm="100000">
                                          <p:val>
                                            <p:strVal val="#ppt_y"/>
                                          </p:val>
                                        </p:tav>
                                      </p:tavLst>
                                    </p:anim>
                                  </p:childTnLst>
                                </p:cTn>
                              </p:par>
                              <p:par>
                                <p:cTn id="112" presetID="2" presetClass="entr" presetSubtype="12" fill="hold" grpId="0" nodeType="withEffect">
                                  <p:stCondLst>
                                    <p:cond delay="0"/>
                                  </p:stCondLst>
                                  <p:childTnLst>
                                    <p:set>
                                      <p:cBhvr>
                                        <p:cTn id="113" dur="1" fill="hold">
                                          <p:stCondLst>
                                            <p:cond delay="0"/>
                                          </p:stCondLst>
                                        </p:cTn>
                                        <p:tgtEl>
                                          <p:spTgt spid="33"/>
                                        </p:tgtEl>
                                        <p:attrNameLst>
                                          <p:attrName>style.visibility</p:attrName>
                                        </p:attrNameLst>
                                      </p:cBhvr>
                                      <p:to>
                                        <p:strVal val="visible"/>
                                      </p:to>
                                    </p:set>
                                    <p:anim calcmode="lin" valueType="num">
                                      <p:cBhvr additive="base">
                                        <p:cTn id="114" dur="5000" fill="hold"/>
                                        <p:tgtEl>
                                          <p:spTgt spid="33"/>
                                        </p:tgtEl>
                                        <p:attrNameLst>
                                          <p:attrName>ppt_x</p:attrName>
                                        </p:attrNameLst>
                                      </p:cBhvr>
                                      <p:tavLst>
                                        <p:tav tm="0">
                                          <p:val>
                                            <p:strVal val="0-#ppt_w/2"/>
                                          </p:val>
                                        </p:tav>
                                        <p:tav tm="100000">
                                          <p:val>
                                            <p:strVal val="#ppt_x"/>
                                          </p:val>
                                        </p:tav>
                                      </p:tavLst>
                                    </p:anim>
                                    <p:anim calcmode="lin" valueType="num">
                                      <p:cBhvr additive="base">
                                        <p:cTn id="115" dur="5000" fill="hold"/>
                                        <p:tgtEl>
                                          <p:spTgt spid="33"/>
                                        </p:tgtEl>
                                        <p:attrNameLst>
                                          <p:attrName>ppt_y</p:attrName>
                                        </p:attrNameLst>
                                      </p:cBhvr>
                                      <p:tavLst>
                                        <p:tav tm="0">
                                          <p:val>
                                            <p:strVal val="1+#ppt_h/2"/>
                                          </p:val>
                                        </p:tav>
                                        <p:tav tm="100000">
                                          <p:val>
                                            <p:strVal val="#ppt_y"/>
                                          </p:val>
                                        </p:tav>
                                      </p:tavLst>
                                    </p:anim>
                                  </p:childTnLst>
                                </p:cTn>
                              </p:par>
                              <p:par>
                                <p:cTn id="116" presetID="2" presetClass="entr" presetSubtype="12" fill="hold" grpId="0" nodeType="withEffect">
                                  <p:stCondLst>
                                    <p:cond delay="0"/>
                                  </p:stCondLst>
                                  <p:childTnLst>
                                    <p:set>
                                      <p:cBhvr>
                                        <p:cTn id="117" dur="1" fill="hold">
                                          <p:stCondLst>
                                            <p:cond delay="0"/>
                                          </p:stCondLst>
                                        </p:cTn>
                                        <p:tgtEl>
                                          <p:spTgt spid="43"/>
                                        </p:tgtEl>
                                        <p:attrNameLst>
                                          <p:attrName>style.visibility</p:attrName>
                                        </p:attrNameLst>
                                      </p:cBhvr>
                                      <p:to>
                                        <p:strVal val="visible"/>
                                      </p:to>
                                    </p:set>
                                    <p:anim calcmode="lin" valueType="num">
                                      <p:cBhvr additive="base">
                                        <p:cTn id="118" dur="5000" fill="hold"/>
                                        <p:tgtEl>
                                          <p:spTgt spid="43"/>
                                        </p:tgtEl>
                                        <p:attrNameLst>
                                          <p:attrName>ppt_x</p:attrName>
                                        </p:attrNameLst>
                                      </p:cBhvr>
                                      <p:tavLst>
                                        <p:tav tm="0">
                                          <p:val>
                                            <p:strVal val="0-#ppt_w/2"/>
                                          </p:val>
                                        </p:tav>
                                        <p:tav tm="100000">
                                          <p:val>
                                            <p:strVal val="#ppt_x"/>
                                          </p:val>
                                        </p:tav>
                                      </p:tavLst>
                                    </p:anim>
                                    <p:anim calcmode="lin" valueType="num">
                                      <p:cBhvr additive="base">
                                        <p:cTn id="119" dur="5000" fill="hold"/>
                                        <p:tgtEl>
                                          <p:spTgt spid="43"/>
                                        </p:tgtEl>
                                        <p:attrNameLst>
                                          <p:attrName>ppt_y</p:attrName>
                                        </p:attrNameLst>
                                      </p:cBhvr>
                                      <p:tavLst>
                                        <p:tav tm="0">
                                          <p:val>
                                            <p:strVal val="1+#ppt_h/2"/>
                                          </p:val>
                                        </p:tav>
                                        <p:tav tm="100000">
                                          <p:val>
                                            <p:strVal val="#ppt_y"/>
                                          </p:val>
                                        </p:tav>
                                      </p:tavLst>
                                    </p:anim>
                                  </p:childTnLst>
                                </p:cTn>
                              </p:par>
                              <p:par>
                                <p:cTn id="120" presetID="2" presetClass="entr" presetSubtype="12" fill="hold" grpId="0" nodeType="withEffect">
                                  <p:stCondLst>
                                    <p:cond delay="0"/>
                                  </p:stCondLst>
                                  <p:childTnLst>
                                    <p:set>
                                      <p:cBhvr>
                                        <p:cTn id="121" dur="1" fill="hold">
                                          <p:stCondLst>
                                            <p:cond delay="0"/>
                                          </p:stCondLst>
                                        </p:cTn>
                                        <p:tgtEl>
                                          <p:spTgt spid="53"/>
                                        </p:tgtEl>
                                        <p:attrNameLst>
                                          <p:attrName>style.visibility</p:attrName>
                                        </p:attrNameLst>
                                      </p:cBhvr>
                                      <p:to>
                                        <p:strVal val="visible"/>
                                      </p:to>
                                    </p:set>
                                    <p:anim calcmode="lin" valueType="num">
                                      <p:cBhvr additive="base">
                                        <p:cTn id="122" dur="5000" fill="hold"/>
                                        <p:tgtEl>
                                          <p:spTgt spid="53"/>
                                        </p:tgtEl>
                                        <p:attrNameLst>
                                          <p:attrName>ppt_x</p:attrName>
                                        </p:attrNameLst>
                                      </p:cBhvr>
                                      <p:tavLst>
                                        <p:tav tm="0">
                                          <p:val>
                                            <p:strVal val="0-#ppt_w/2"/>
                                          </p:val>
                                        </p:tav>
                                        <p:tav tm="100000">
                                          <p:val>
                                            <p:strVal val="#ppt_x"/>
                                          </p:val>
                                        </p:tav>
                                      </p:tavLst>
                                    </p:anim>
                                    <p:anim calcmode="lin" valueType="num">
                                      <p:cBhvr additive="base">
                                        <p:cTn id="123" dur="5000" fill="hold"/>
                                        <p:tgtEl>
                                          <p:spTgt spid="53"/>
                                        </p:tgtEl>
                                        <p:attrNameLst>
                                          <p:attrName>ppt_y</p:attrName>
                                        </p:attrNameLst>
                                      </p:cBhvr>
                                      <p:tavLst>
                                        <p:tav tm="0">
                                          <p:val>
                                            <p:strVal val="1+#ppt_h/2"/>
                                          </p:val>
                                        </p:tav>
                                        <p:tav tm="100000">
                                          <p:val>
                                            <p:strVal val="#ppt_y"/>
                                          </p:val>
                                        </p:tav>
                                      </p:tavLst>
                                    </p:anim>
                                  </p:childTnLst>
                                </p:cTn>
                              </p:par>
                              <p:par>
                                <p:cTn id="124" presetID="2" presetClass="entr" presetSubtype="12" fill="hold" grpId="0" nodeType="withEffect">
                                  <p:stCondLst>
                                    <p:cond delay="0"/>
                                  </p:stCondLst>
                                  <p:childTnLst>
                                    <p:set>
                                      <p:cBhvr>
                                        <p:cTn id="125" dur="1" fill="hold">
                                          <p:stCondLst>
                                            <p:cond delay="0"/>
                                          </p:stCondLst>
                                        </p:cTn>
                                        <p:tgtEl>
                                          <p:spTgt spid="63"/>
                                        </p:tgtEl>
                                        <p:attrNameLst>
                                          <p:attrName>style.visibility</p:attrName>
                                        </p:attrNameLst>
                                      </p:cBhvr>
                                      <p:to>
                                        <p:strVal val="visible"/>
                                      </p:to>
                                    </p:set>
                                    <p:anim calcmode="lin" valueType="num">
                                      <p:cBhvr additive="base">
                                        <p:cTn id="126" dur="5000" fill="hold"/>
                                        <p:tgtEl>
                                          <p:spTgt spid="63"/>
                                        </p:tgtEl>
                                        <p:attrNameLst>
                                          <p:attrName>ppt_x</p:attrName>
                                        </p:attrNameLst>
                                      </p:cBhvr>
                                      <p:tavLst>
                                        <p:tav tm="0">
                                          <p:val>
                                            <p:strVal val="0-#ppt_w/2"/>
                                          </p:val>
                                        </p:tav>
                                        <p:tav tm="100000">
                                          <p:val>
                                            <p:strVal val="#ppt_x"/>
                                          </p:val>
                                        </p:tav>
                                      </p:tavLst>
                                    </p:anim>
                                    <p:anim calcmode="lin" valueType="num">
                                      <p:cBhvr additive="base">
                                        <p:cTn id="127" dur="5000" fill="hold"/>
                                        <p:tgtEl>
                                          <p:spTgt spid="63"/>
                                        </p:tgtEl>
                                        <p:attrNameLst>
                                          <p:attrName>ppt_y</p:attrName>
                                        </p:attrNameLst>
                                      </p:cBhvr>
                                      <p:tavLst>
                                        <p:tav tm="0">
                                          <p:val>
                                            <p:strVal val="1+#ppt_h/2"/>
                                          </p:val>
                                        </p:tav>
                                        <p:tav tm="100000">
                                          <p:val>
                                            <p:strVal val="#ppt_y"/>
                                          </p:val>
                                        </p:tav>
                                      </p:tavLst>
                                    </p:anim>
                                  </p:childTnLst>
                                </p:cTn>
                              </p:par>
                              <p:par>
                                <p:cTn id="128" presetID="2" presetClass="entr" presetSubtype="12" fill="hold" grpId="0" nodeType="withEffect">
                                  <p:stCondLst>
                                    <p:cond delay="0"/>
                                  </p:stCondLst>
                                  <p:childTnLst>
                                    <p:set>
                                      <p:cBhvr>
                                        <p:cTn id="129" dur="1" fill="hold">
                                          <p:stCondLst>
                                            <p:cond delay="0"/>
                                          </p:stCondLst>
                                        </p:cTn>
                                        <p:tgtEl>
                                          <p:spTgt spid="73"/>
                                        </p:tgtEl>
                                        <p:attrNameLst>
                                          <p:attrName>style.visibility</p:attrName>
                                        </p:attrNameLst>
                                      </p:cBhvr>
                                      <p:to>
                                        <p:strVal val="visible"/>
                                      </p:to>
                                    </p:set>
                                    <p:anim calcmode="lin" valueType="num">
                                      <p:cBhvr additive="base">
                                        <p:cTn id="130" dur="5000" fill="hold"/>
                                        <p:tgtEl>
                                          <p:spTgt spid="73"/>
                                        </p:tgtEl>
                                        <p:attrNameLst>
                                          <p:attrName>ppt_x</p:attrName>
                                        </p:attrNameLst>
                                      </p:cBhvr>
                                      <p:tavLst>
                                        <p:tav tm="0">
                                          <p:val>
                                            <p:strVal val="0-#ppt_w/2"/>
                                          </p:val>
                                        </p:tav>
                                        <p:tav tm="100000">
                                          <p:val>
                                            <p:strVal val="#ppt_x"/>
                                          </p:val>
                                        </p:tav>
                                      </p:tavLst>
                                    </p:anim>
                                    <p:anim calcmode="lin" valueType="num">
                                      <p:cBhvr additive="base">
                                        <p:cTn id="131" dur="5000" fill="hold"/>
                                        <p:tgtEl>
                                          <p:spTgt spid="73"/>
                                        </p:tgtEl>
                                        <p:attrNameLst>
                                          <p:attrName>ppt_y</p:attrName>
                                        </p:attrNameLst>
                                      </p:cBhvr>
                                      <p:tavLst>
                                        <p:tav tm="0">
                                          <p:val>
                                            <p:strVal val="1+#ppt_h/2"/>
                                          </p:val>
                                        </p:tav>
                                        <p:tav tm="100000">
                                          <p:val>
                                            <p:strVal val="#ppt_y"/>
                                          </p:val>
                                        </p:tav>
                                      </p:tavLst>
                                    </p:anim>
                                  </p:childTnLst>
                                </p:cTn>
                              </p:par>
                              <p:par>
                                <p:cTn id="132" presetID="2" presetClass="entr" presetSubtype="12" fill="hold" grpId="0" nodeType="withEffect">
                                  <p:stCondLst>
                                    <p:cond delay="0"/>
                                  </p:stCondLst>
                                  <p:childTnLst>
                                    <p:set>
                                      <p:cBhvr>
                                        <p:cTn id="133" dur="1" fill="hold">
                                          <p:stCondLst>
                                            <p:cond delay="0"/>
                                          </p:stCondLst>
                                        </p:cTn>
                                        <p:tgtEl>
                                          <p:spTgt spid="83"/>
                                        </p:tgtEl>
                                        <p:attrNameLst>
                                          <p:attrName>style.visibility</p:attrName>
                                        </p:attrNameLst>
                                      </p:cBhvr>
                                      <p:to>
                                        <p:strVal val="visible"/>
                                      </p:to>
                                    </p:set>
                                    <p:anim calcmode="lin" valueType="num">
                                      <p:cBhvr additive="base">
                                        <p:cTn id="134" dur="5000" fill="hold"/>
                                        <p:tgtEl>
                                          <p:spTgt spid="83"/>
                                        </p:tgtEl>
                                        <p:attrNameLst>
                                          <p:attrName>ppt_x</p:attrName>
                                        </p:attrNameLst>
                                      </p:cBhvr>
                                      <p:tavLst>
                                        <p:tav tm="0">
                                          <p:val>
                                            <p:strVal val="0-#ppt_w/2"/>
                                          </p:val>
                                        </p:tav>
                                        <p:tav tm="100000">
                                          <p:val>
                                            <p:strVal val="#ppt_x"/>
                                          </p:val>
                                        </p:tav>
                                      </p:tavLst>
                                    </p:anim>
                                    <p:anim calcmode="lin" valueType="num">
                                      <p:cBhvr additive="base">
                                        <p:cTn id="135" dur="5000" fill="hold"/>
                                        <p:tgtEl>
                                          <p:spTgt spid="83"/>
                                        </p:tgtEl>
                                        <p:attrNameLst>
                                          <p:attrName>ppt_y</p:attrName>
                                        </p:attrNameLst>
                                      </p:cBhvr>
                                      <p:tavLst>
                                        <p:tav tm="0">
                                          <p:val>
                                            <p:strVal val="1+#ppt_h/2"/>
                                          </p:val>
                                        </p:tav>
                                        <p:tav tm="100000">
                                          <p:val>
                                            <p:strVal val="#ppt_y"/>
                                          </p:val>
                                        </p:tav>
                                      </p:tavLst>
                                    </p:anim>
                                  </p:childTnLst>
                                </p:cTn>
                              </p:par>
                              <p:par>
                                <p:cTn id="136" presetID="2" presetClass="entr" presetSubtype="12" fill="hold" grpId="0" nodeType="withEffect">
                                  <p:stCondLst>
                                    <p:cond delay="0"/>
                                  </p:stCondLst>
                                  <p:childTnLst>
                                    <p:set>
                                      <p:cBhvr>
                                        <p:cTn id="137" dur="1" fill="hold">
                                          <p:stCondLst>
                                            <p:cond delay="0"/>
                                          </p:stCondLst>
                                        </p:cTn>
                                        <p:tgtEl>
                                          <p:spTgt spid="9"/>
                                        </p:tgtEl>
                                        <p:attrNameLst>
                                          <p:attrName>style.visibility</p:attrName>
                                        </p:attrNameLst>
                                      </p:cBhvr>
                                      <p:to>
                                        <p:strVal val="visible"/>
                                      </p:to>
                                    </p:set>
                                    <p:anim calcmode="lin" valueType="num">
                                      <p:cBhvr additive="base">
                                        <p:cTn id="138" dur="5000" fill="hold"/>
                                        <p:tgtEl>
                                          <p:spTgt spid="9"/>
                                        </p:tgtEl>
                                        <p:attrNameLst>
                                          <p:attrName>ppt_x</p:attrName>
                                        </p:attrNameLst>
                                      </p:cBhvr>
                                      <p:tavLst>
                                        <p:tav tm="0">
                                          <p:val>
                                            <p:strVal val="0-#ppt_w/2"/>
                                          </p:val>
                                        </p:tav>
                                        <p:tav tm="100000">
                                          <p:val>
                                            <p:strVal val="#ppt_x"/>
                                          </p:val>
                                        </p:tav>
                                      </p:tavLst>
                                    </p:anim>
                                    <p:anim calcmode="lin" valueType="num">
                                      <p:cBhvr additive="base">
                                        <p:cTn id="139" dur="5000" fill="hold"/>
                                        <p:tgtEl>
                                          <p:spTgt spid="9"/>
                                        </p:tgtEl>
                                        <p:attrNameLst>
                                          <p:attrName>ppt_y</p:attrName>
                                        </p:attrNameLst>
                                      </p:cBhvr>
                                      <p:tavLst>
                                        <p:tav tm="0">
                                          <p:val>
                                            <p:strVal val="1+#ppt_h/2"/>
                                          </p:val>
                                        </p:tav>
                                        <p:tav tm="100000">
                                          <p:val>
                                            <p:strVal val="#ppt_y"/>
                                          </p:val>
                                        </p:tav>
                                      </p:tavLst>
                                    </p:anim>
                                  </p:childTnLst>
                                </p:cTn>
                              </p:par>
                              <p:par>
                                <p:cTn id="140" presetID="2" presetClass="entr" presetSubtype="12" fill="hold" grpId="0" nodeType="withEffect">
                                  <p:stCondLst>
                                    <p:cond delay="0"/>
                                  </p:stCondLst>
                                  <p:childTnLst>
                                    <p:set>
                                      <p:cBhvr>
                                        <p:cTn id="141" dur="1" fill="hold">
                                          <p:stCondLst>
                                            <p:cond delay="0"/>
                                          </p:stCondLst>
                                        </p:cTn>
                                        <p:tgtEl>
                                          <p:spTgt spid="19"/>
                                        </p:tgtEl>
                                        <p:attrNameLst>
                                          <p:attrName>style.visibility</p:attrName>
                                        </p:attrNameLst>
                                      </p:cBhvr>
                                      <p:to>
                                        <p:strVal val="visible"/>
                                      </p:to>
                                    </p:set>
                                    <p:anim calcmode="lin" valueType="num">
                                      <p:cBhvr additive="base">
                                        <p:cTn id="142" dur="5000" fill="hold"/>
                                        <p:tgtEl>
                                          <p:spTgt spid="19"/>
                                        </p:tgtEl>
                                        <p:attrNameLst>
                                          <p:attrName>ppt_x</p:attrName>
                                        </p:attrNameLst>
                                      </p:cBhvr>
                                      <p:tavLst>
                                        <p:tav tm="0">
                                          <p:val>
                                            <p:strVal val="0-#ppt_w/2"/>
                                          </p:val>
                                        </p:tav>
                                        <p:tav tm="100000">
                                          <p:val>
                                            <p:strVal val="#ppt_x"/>
                                          </p:val>
                                        </p:tav>
                                      </p:tavLst>
                                    </p:anim>
                                    <p:anim calcmode="lin" valueType="num">
                                      <p:cBhvr additive="base">
                                        <p:cTn id="143" dur="5000" fill="hold"/>
                                        <p:tgtEl>
                                          <p:spTgt spid="19"/>
                                        </p:tgtEl>
                                        <p:attrNameLst>
                                          <p:attrName>ppt_y</p:attrName>
                                        </p:attrNameLst>
                                      </p:cBhvr>
                                      <p:tavLst>
                                        <p:tav tm="0">
                                          <p:val>
                                            <p:strVal val="1+#ppt_h/2"/>
                                          </p:val>
                                        </p:tav>
                                        <p:tav tm="100000">
                                          <p:val>
                                            <p:strVal val="#ppt_y"/>
                                          </p:val>
                                        </p:tav>
                                      </p:tavLst>
                                    </p:anim>
                                  </p:childTnLst>
                                </p:cTn>
                              </p:par>
                              <p:par>
                                <p:cTn id="144" presetID="2" presetClass="entr" presetSubtype="12" fill="hold" grpId="0" nodeType="withEffect">
                                  <p:stCondLst>
                                    <p:cond delay="0"/>
                                  </p:stCondLst>
                                  <p:childTnLst>
                                    <p:set>
                                      <p:cBhvr>
                                        <p:cTn id="145" dur="1" fill="hold">
                                          <p:stCondLst>
                                            <p:cond delay="0"/>
                                          </p:stCondLst>
                                        </p:cTn>
                                        <p:tgtEl>
                                          <p:spTgt spid="29"/>
                                        </p:tgtEl>
                                        <p:attrNameLst>
                                          <p:attrName>style.visibility</p:attrName>
                                        </p:attrNameLst>
                                      </p:cBhvr>
                                      <p:to>
                                        <p:strVal val="visible"/>
                                      </p:to>
                                    </p:set>
                                    <p:anim calcmode="lin" valueType="num">
                                      <p:cBhvr additive="base">
                                        <p:cTn id="146" dur="5000" fill="hold"/>
                                        <p:tgtEl>
                                          <p:spTgt spid="29"/>
                                        </p:tgtEl>
                                        <p:attrNameLst>
                                          <p:attrName>ppt_x</p:attrName>
                                        </p:attrNameLst>
                                      </p:cBhvr>
                                      <p:tavLst>
                                        <p:tav tm="0">
                                          <p:val>
                                            <p:strVal val="0-#ppt_w/2"/>
                                          </p:val>
                                        </p:tav>
                                        <p:tav tm="100000">
                                          <p:val>
                                            <p:strVal val="#ppt_x"/>
                                          </p:val>
                                        </p:tav>
                                      </p:tavLst>
                                    </p:anim>
                                    <p:anim calcmode="lin" valueType="num">
                                      <p:cBhvr additive="base">
                                        <p:cTn id="147" dur="5000" fill="hold"/>
                                        <p:tgtEl>
                                          <p:spTgt spid="29"/>
                                        </p:tgtEl>
                                        <p:attrNameLst>
                                          <p:attrName>ppt_y</p:attrName>
                                        </p:attrNameLst>
                                      </p:cBhvr>
                                      <p:tavLst>
                                        <p:tav tm="0">
                                          <p:val>
                                            <p:strVal val="1+#ppt_h/2"/>
                                          </p:val>
                                        </p:tav>
                                        <p:tav tm="100000">
                                          <p:val>
                                            <p:strVal val="#ppt_y"/>
                                          </p:val>
                                        </p:tav>
                                      </p:tavLst>
                                    </p:anim>
                                  </p:childTnLst>
                                </p:cTn>
                              </p:par>
                              <p:par>
                                <p:cTn id="148" presetID="2" presetClass="entr" presetSubtype="12" fill="hold" grpId="0" nodeType="withEffect">
                                  <p:stCondLst>
                                    <p:cond delay="0"/>
                                  </p:stCondLst>
                                  <p:childTnLst>
                                    <p:set>
                                      <p:cBhvr>
                                        <p:cTn id="149" dur="1" fill="hold">
                                          <p:stCondLst>
                                            <p:cond delay="0"/>
                                          </p:stCondLst>
                                        </p:cTn>
                                        <p:tgtEl>
                                          <p:spTgt spid="39"/>
                                        </p:tgtEl>
                                        <p:attrNameLst>
                                          <p:attrName>style.visibility</p:attrName>
                                        </p:attrNameLst>
                                      </p:cBhvr>
                                      <p:to>
                                        <p:strVal val="visible"/>
                                      </p:to>
                                    </p:set>
                                    <p:anim calcmode="lin" valueType="num">
                                      <p:cBhvr additive="base">
                                        <p:cTn id="150" dur="5000" fill="hold"/>
                                        <p:tgtEl>
                                          <p:spTgt spid="39"/>
                                        </p:tgtEl>
                                        <p:attrNameLst>
                                          <p:attrName>ppt_x</p:attrName>
                                        </p:attrNameLst>
                                      </p:cBhvr>
                                      <p:tavLst>
                                        <p:tav tm="0">
                                          <p:val>
                                            <p:strVal val="0-#ppt_w/2"/>
                                          </p:val>
                                        </p:tav>
                                        <p:tav tm="100000">
                                          <p:val>
                                            <p:strVal val="#ppt_x"/>
                                          </p:val>
                                        </p:tav>
                                      </p:tavLst>
                                    </p:anim>
                                    <p:anim calcmode="lin" valueType="num">
                                      <p:cBhvr additive="base">
                                        <p:cTn id="151" dur="5000" fill="hold"/>
                                        <p:tgtEl>
                                          <p:spTgt spid="39"/>
                                        </p:tgtEl>
                                        <p:attrNameLst>
                                          <p:attrName>ppt_y</p:attrName>
                                        </p:attrNameLst>
                                      </p:cBhvr>
                                      <p:tavLst>
                                        <p:tav tm="0">
                                          <p:val>
                                            <p:strVal val="1+#ppt_h/2"/>
                                          </p:val>
                                        </p:tav>
                                        <p:tav tm="100000">
                                          <p:val>
                                            <p:strVal val="#ppt_y"/>
                                          </p:val>
                                        </p:tav>
                                      </p:tavLst>
                                    </p:anim>
                                  </p:childTnLst>
                                </p:cTn>
                              </p:par>
                              <p:par>
                                <p:cTn id="152" presetID="2" presetClass="entr" presetSubtype="12" fill="hold" grpId="0" nodeType="withEffect">
                                  <p:stCondLst>
                                    <p:cond delay="0"/>
                                  </p:stCondLst>
                                  <p:childTnLst>
                                    <p:set>
                                      <p:cBhvr>
                                        <p:cTn id="153" dur="1" fill="hold">
                                          <p:stCondLst>
                                            <p:cond delay="0"/>
                                          </p:stCondLst>
                                        </p:cTn>
                                        <p:tgtEl>
                                          <p:spTgt spid="49"/>
                                        </p:tgtEl>
                                        <p:attrNameLst>
                                          <p:attrName>style.visibility</p:attrName>
                                        </p:attrNameLst>
                                      </p:cBhvr>
                                      <p:to>
                                        <p:strVal val="visible"/>
                                      </p:to>
                                    </p:set>
                                    <p:anim calcmode="lin" valueType="num">
                                      <p:cBhvr additive="base">
                                        <p:cTn id="154" dur="5000" fill="hold"/>
                                        <p:tgtEl>
                                          <p:spTgt spid="49"/>
                                        </p:tgtEl>
                                        <p:attrNameLst>
                                          <p:attrName>ppt_x</p:attrName>
                                        </p:attrNameLst>
                                      </p:cBhvr>
                                      <p:tavLst>
                                        <p:tav tm="0">
                                          <p:val>
                                            <p:strVal val="0-#ppt_w/2"/>
                                          </p:val>
                                        </p:tav>
                                        <p:tav tm="100000">
                                          <p:val>
                                            <p:strVal val="#ppt_x"/>
                                          </p:val>
                                        </p:tav>
                                      </p:tavLst>
                                    </p:anim>
                                    <p:anim calcmode="lin" valueType="num">
                                      <p:cBhvr additive="base">
                                        <p:cTn id="155" dur="5000" fill="hold"/>
                                        <p:tgtEl>
                                          <p:spTgt spid="49"/>
                                        </p:tgtEl>
                                        <p:attrNameLst>
                                          <p:attrName>ppt_y</p:attrName>
                                        </p:attrNameLst>
                                      </p:cBhvr>
                                      <p:tavLst>
                                        <p:tav tm="0">
                                          <p:val>
                                            <p:strVal val="1+#ppt_h/2"/>
                                          </p:val>
                                        </p:tav>
                                        <p:tav tm="100000">
                                          <p:val>
                                            <p:strVal val="#ppt_y"/>
                                          </p:val>
                                        </p:tav>
                                      </p:tavLst>
                                    </p:anim>
                                  </p:childTnLst>
                                </p:cTn>
                              </p:par>
                              <p:par>
                                <p:cTn id="156" presetID="2" presetClass="entr" presetSubtype="12" fill="hold" grpId="0" nodeType="withEffect">
                                  <p:stCondLst>
                                    <p:cond delay="0"/>
                                  </p:stCondLst>
                                  <p:childTnLst>
                                    <p:set>
                                      <p:cBhvr>
                                        <p:cTn id="157" dur="1" fill="hold">
                                          <p:stCondLst>
                                            <p:cond delay="0"/>
                                          </p:stCondLst>
                                        </p:cTn>
                                        <p:tgtEl>
                                          <p:spTgt spid="59"/>
                                        </p:tgtEl>
                                        <p:attrNameLst>
                                          <p:attrName>style.visibility</p:attrName>
                                        </p:attrNameLst>
                                      </p:cBhvr>
                                      <p:to>
                                        <p:strVal val="visible"/>
                                      </p:to>
                                    </p:set>
                                    <p:anim calcmode="lin" valueType="num">
                                      <p:cBhvr additive="base">
                                        <p:cTn id="158" dur="5000" fill="hold"/>
                                        <p:tgtEl>
                                          <p:spTgt spid="59"/>
                                        </p:tgtEl>
                                        <p:attrNameLst>
                                          <p:attrName>ppt_x</p:attrName>
                                        </p:attrNameLst>
                                      </p:cBhvr>
                                      <p:tavLst>
                                        <p:tav tm="0">
                                          <p:val>
                                            <p:strVal val="0-#ppt_w/2"/>
                                          </p:val>
                                        </p:tav>
                                        <p:tav tm="100000">
                                          <p:val>
                                            <p:strVal val="#ppt_x"/>
                                          </p:val>
                                        </p:tav>
                                      </p:tavLst>
                                    </p:anim>
                                    <p:anim calcmode="lin" valueType="num">
                                      <p:cBhvr additive="base">
                                        <p:cTn id="159" dur="5000" fill="hold"/>
                                        <p:tgtEl>
                                          <p:spTgt spid="59"/>
                                        </p:tgtEl>
                                        <p:attrNameLst>
                                          <p:attrName>ppt_y</p:attrName>
                                        </p:attrNameLst>
                                      </p:cBhvr>
                                      <p:tavLst>
                                        <p:tav tm="0">
                                          <p:val>
                                            <p:strVal val="1+#ppt_h/2"/>
                                          </p:val>
                                        </p:tav>
                                        <p:tav tm="100000">
                                          <p:val>
                                            <p:strVal val="#ppt_y"/>
                                          </p:val>
                                        </p:tav>
                                      </p:tavLst>
                                    </p:anim>
                                  </p:childTnLst>
                                </p:cTn>
                              </p:par>
                              <p:par>
                                <p:cTn id="160" presetID="2" presetClass="entr" presetSubtype="12" fill="hold" grpId="0" nodeType="withEffect">
                                  <p:stCondLst>
                                    <p:cond delay="0"/>
                                  </p:stCondLst>
                                  <p:childTnLst>
                                    <p:set>
                                      <p:cBhvr>
                                        <p:cTn id="161" dur="1" fill="hold">
                                          <p:stCondLst>
                                            <p:cond delay="0"/>
                                          </p:stCondLst>
                                        </p:cTn>
                                        <p:tgtEl>
                                          <p:spTgt spid="69"/>
                                        </p:tgtEl>
                                        <p:attrNameLst>
                                          <p:attrName>style.visibility</p:attrName>
                                        </p:attrNameLst>
                                      </p:cBhvr>
                                      <p:to>
                                        <p:strVal val="visible"/>
                                      </p:to>
                                    </p:set>
                                    <p:anim calcmode="lin" valueType="num">
                                      <p:cBhvr additive="base">
                                        <p:cTn id="162" dur="5000" fill="hold"/>
                                        <p:tgtEl>
                                          <p:spTgt spid="69"/>
                                        </p:tgtEl>
                                        <p:attrNameLst>
                                          <p:attrName>ppt_x</p:attrName>
                                        </p:attrNameLst>
                                      </p:cBhvr>
                                      <p:tavLst>
                                        <p:tav tm="0">
                                          <p:val>
                                            <p:strVal val="0-#ppt_w/2"/>
                                          </p:val>
                                        </p:tav>
                                        <p:tav tm="100000">
                                          <p:val>
                                            <p:strVal val="#ppt_x"/>
                                          </p:val>
                                        </p:tav>
                                      </p:tavLst>
                                    </p:anim>
                                    <p:anim calcmode="lin" valueType="num">
                                      <p:cBhvr additive="base">
                                        <p:cTn id="163" dur="5000" fill="hold"/>
                                        <p:tgtEl>
                                          <p:spTgt spid="69"/>
                                        </p:tgtEl>
                                        <p:attrNameLst>
                                          <p:attrName>ppt_y</p:attrName>
                                        </p:attrNameLst>
                                      </p:cBhvr>
                                      <p:tavLst>
                                        <p:tav tm="0">
                                          <p:val>
                                            <p:strVal val="1+#ppt_h/2"/>
                                          </p:val>
                                        </p:tav>
                                        <p:tav tm="100000">
                                          <p:val>
                                            <p:strVal val="#ppt_y"/>
                                          </p:val>
                                        </p:tav>
                                      </p:tavLst>
                                    </p:anim>
                                  </p:childTnLst>
                                </p:cTn>
                              </p:par>
                              <p:par>
                                <p:cTn id="164" presetID="2" presetClass="entr" presetSubtype="12" fill="hold" grpId="0" nodeType="withEffect">
                                  <p:stCondLst>
                                    <p:cond delay="0"/>
                                  </p:stCondLst>
                                  <p:childTnLst>
                                    <p:set>
                                      <p:cBhvr>
                                        <p:cTn id="165" dur="1" fill="hold">
                                          <p:stCondLst>
                                            <p:cond delay="0"/>
                                          </p:stCondLst>
                                        </p:cTn>
                                        <p:tgtEl>
                                          <p:spTgt spid="79"/>
                                        </p:tgtEl>
                                        <p:attrNameLst>
                                          <p:attrName>style.visibility</p:attrName>
                                        </p:attrNameLst>
                                      </p:cBhvr>
                                      <p:to>
                                        <p:strVal val="visible"/>
                                      </p:to>
                                    </p:set>
                                    <p:anim calcmode="lin" valueType="num">
                                      <p:cBhvr additive="base">
                                        <p:cTn id="166" dur="5000" fill="hold"/>
                                        <p:tgtEl>
                                          <p:spTgt spid="79"/>
                                        </p:tgtEl>
                                        <p:attrNameLst>
                                          <p:attrName>ppt_x</p:attrName>
                                        </p:attrNameLst>
                                      </p:cBhvr>
                                      <p:tavLst>
                                        <p:tav tm="0">
                                          <p:val>
                                            <p:strVal val="0-#ppt_w/2"/>
                                          </p:val>
                                        </p:tav>
                                        <p:tav tm="100000">
                                          <p:val>
                                            <p:strVal val="#ppt_x"/>
                                          </p:val>
                                        </p:tav>
                                      </p:tavLst>
                                    </p:anim>
                                    <p:anim calcmode="lin" valueType="num">
                                      <p:cBhvr additive="base">
                                        <p:cTn id="167" dur="5000" fill="hold"/>
                                        <p:tgtEl>
                                          <p:spTgt spid="79"/>
                                        </p:tgtEl>
                                        <p:attrNameLst>
                                          <p:attrName>ppt_y</p:attrName>
                                        </p:attrNameLst>
                                      </p:cBhvr>
                                      <p:tavLst>
                                        <p:tav tm="0">
                                          <p:val>
                                            <p:strVal val="1+#ppt_h/2"/>
                                          </p:val>
                                        </p:tav>
                                        <p:tav tm="100000">
                                          <p:val>
                                            <p:strVal val="#ppt_y"/>
                                          </p:val>
                                        </p:tav>
                                      </p:tavLst>
                                    </p:anim>
                                  </p:childTnLst>
                                </p:cTn>
                              </p:par>
                              <p:par>
                                <p:cTn id="168" presetID="2" presetClass="entr" presetSubtype="6" fill="hold" grpId="0" nodeType="withEffect">
                                  <p:stCondLst>
                                    <p:cond delay="0"/>
                                  </p:stCondLst>
                                  <p:childTnLst>
                                    <p:set>
                                      <p:cBhvr>
                                        <p:cTn id="169" dur="1" fill="hold">
                                          <p:stCondLst>
                                            <p:cond delay="0"/>
                                          </p:stCondLst>
                                        </p:cTn>
                                        <p:tgtEl>
                                          <p:spTgt spid="8"/>
                                        </p:tgtEl>
                                        <p:attrNameLst>
                                          <p:attrName>style.visibility</p:attrName>
                                        </p:attrNameLst>
                                      </p:cBhvr>
                                      <p:to>
                                        <p:strVal val="visible"/>
                                      </p:to>
                                    </p:set>
                                    <p:anim calcmode="lin" valueType="num">
                                      <p:cBhvr additive="base">
                                        <p:cTn id="170" dur="5000" fill="hold"/>
                                        <p:tgtEl>
                                          <p:spTgt spid="8"/>
                                        </p:tgtEl>
                                        <p:attrNameLst>
                                          <p:attrName>ppt_x</p:attrName>
                                        </p:attrNameLst>
                                      </p:cBhvr>
                                      <p:tavLst>
                                        <p:tav tm="0">
                                          <p:val>
                                            <p:strVal val="1+#ppt_w/2"/>
                                          </p:val>
                                        </p:tav>
                                        <p:tav tm="100000">
                                          <p:val>
                                            <p:strVal val="#ppt_x"/>
                                          </p:val>
                                        </p:tav>
                                      </p:tavLst>
                                    </p:anim>
                                    <p:anim calcmode="lin" valueType="num">
                                      <p:cBhvr additive="base">
                                        <p:cTn id="171" dur="5000" fill="hold"/>
                                        <p:tgtEl>
                                          <p:spTgt spid="8"/>
                                        </p:tgtEl>
                                        <p:attrNameLst>
                                          <p:attrName>ppt_y</p:attrName>
                                        </p:attrNameLst>
                                      </p:cBhvr>
                                      <p:tavLst>
                                        <p:tav tm="0">
                                          <p:val>
                                            <p:strVal val="1+#ppt_h/2"/>
                                          </p:val>
                                        </p:tav>
                                        <p:tav tm="100000">
                                          <p:val>
                                            <p:strVal val="#ppt_y"/>
                                          </p:val>
                                        </p:tav>
                                      </p:tavLst>
                                    </p:anim>
                                  </p:childTnLst>
                                </p:cTn>
                              </p:par>
                              <p:par>
                                <p:cTn id="172" presetID="2" presetClass="entr" presetSubtype="6" fill="hold" grpId="0" nodeType="withEffect">
                                  <p:stCondLst>
                                    <p:cond delay="0"/>
                                  </p:stCondLst>
                                  <p:childTnLst>
                                    <p:set>
                                      <p:cBhvr>
                                        <p:cTn id="173" dur="1" fill="hold">
                                          <p:stCondLst>
                                            <p:cond delay="0"/>
                                          </p:stCondLst>
                                        </p:cTn>
                                        <p:tgtEl>
                                          <p:spTgt spid="18"/>
                                        </p:tgtEl>
                                        <p:attrNameLst>
                                          <p:attrName>style.visibility</p:attrName>
                                        </p:attrNameLst>
                                      </p:cBhvr>
                                      <p:to>
                                        <p:strVal val="visible"/>
                                      </p:to>
                                    </p:set>
                                    <p:anim calcmode="lin" valueType="num">
                                      <p:cBhvr additive="base">
                                        <p:cTn id="174" dur="5000" fill="hold"/>
                                        <p:tgtEl>
                                          <p:spTgt spid="18"/>
                                        </p:tgtEl>
                                        <p:attrNameLst>
                                          <p:attrName>ppt_x</p:attrName>
                                        </p:attrNameLst>
                                      </p:cBhvr>
                                      <p:tavLst>
                                        <p:tav tm="0">
                                          <p:val>
                                            <p:strVal val="1+#ppt_w/2"/>
                                          </p:val>
                                        </p:tav>
                                        <p:tav tm="100000">
                                          <p:val>
                                            <p:strVal val="#ppt_x"/>
                                          </p:val>
                                        </p:tav>
                                      </p:tavLst>
                                    </p:anim>
                                    <p:anim calcmode="lin" valueType="num">
                                      <p:cBhvr additive="base">
                                        <p:cTn id="175" dur="5000" fill="hold"/>
                                        <p:tgtEl>
                                          <p:spTgt spid="18"/>
                                        </p:tgtEl>
                                        <p:attrNameLst>
                                          <p:attrName>ppt_y</p:attrName>
                                        </p:attrNameLst>
                                      </p:cBhvr>
                                      <p:tavLst>
                                        <p:tav tm="0">
                                          <p:val>
                                            <p:strVal val="1+#ppt_h/2"/>
                                          </p:val>
                                        </p:tav>
                                        <p:tav tm="100000">
                                          <p:val>
                                            <p:strVal val="#ppt_y"/>
                                          </p:val>
                                        </p:tav>
                                      </p:tavLst>
                                    </p:anim>
                                  </p:childTnLst>
                                </p:cTn>
                              </p:par>
                              <p:par>
                                <p:cTn id="176" presetID="2" presetClass="entr" presetSubtype="6" fill="hold" grpId="0" nodeType="withEffect">
                                  <p:stCondLst>
                                    <p:cond delay="0"/>
                                  </p:stCondLst>
                                  <p:childTnLst>
                                    <p:set>
                                      <p:cBhvr>
                                        <p:cTn id="177" dur="1" fill="hold">
                                          <p:stCondLst>
                                            <p:cond delay="0"/>
                                          </p:stCondLst>
                                        </p:cTn>
                                        <p:tgtEl>
                                          <p:spTgt spid="28"/>
                                        </p:tgtEl>
                                        <p:attrNameLst>
                                          <p:attrName>style.visibility</p:attrName>
                                        </p:attrNameLst>
                                      </p:cBhvr>
                                      <p:to>
                                        <p:strVal val="visible"/>
                                      </p:to>
                                    </p:set>
                                    <p:anim calcmode="lin" valueType="num">
                                      <p:cBhvr additive="base">
                                        <p:cTn id="178" dur="5000" fill="hold"/>
                                        <p:tgtEl>
                                          <p:spTgt spid="28"/>
                                        </p:tgtEl>
                                        <p:attrNameLst>
                                          <p:attrName>ppt_x</p:attrName>
                                        </p:attrNameLst>
                                      </p:cBhvr>
                                      <p:tavLst>
                                        <p:tav tm="0">
                                          <p:val>
                                            <p:strVal val="1+#ppt_w/2"/>
                                          </p:val>
                                        </p:tav>
                                        <p:tav tm="100000">
                                          <p:val>
                                            <p:strVal val="#ppt_x"/>
                                          </p:val>
                                        </p:tav>
                                      </p:tavLst>
                                    </p:anim>
                                    <p:anim calcmode="lin" valueType="num">
                                      <p:cBhvr additive="base">
                                        <p:cTn id="179" dur="5000" fill="hold"/>
                                        <p:tgtEl>
                                          <p:spTgt spid="28"/>
                                        </p:tgtEl>
                                        <p:attrNameLst>
                                          <p:attrName>ppt_y</p:attrName>
                                        </p:attrNameLst>
                                      </p:cBhvr>
                                      <p:tavLst>
                                        <p:tav tm="0">
                                          <p:val>
                                            <p:strVal val="1+#ppt_h/2"/>
                                          </p:val>
                                        </p:tav>
                                        <p:tav tm="100000">
                                          <p:val>
                                            <p:strVal val="#ppt_y"/>
                                          </p:val>
                                        </p:tav>
                                      </p:tavLst>
                                    </p:anim>
                                  </p:childTnLst>
                                </p:cTn>
                              </p:par>
                              <p:par>
                                <p:cTn id="180" presetID="2" presetClass="entr" presetSubtype="6" fill="hold" grpId="0" nodeType="withEffect">
                                  <p:stCondLst>
                                    <p:cond delay="0"/>
                                  </p:stCondLst>
                                  <p:childTnLst>
                                    <p:set>
                                      <p:cBhvr>
                                        <p:cTn id="181" dur="1" fill="hold">
                                          <p:stCondLst>
                                            <p:cond delay="0"/>
                                          </p:stCondLst>
                                        </p:cTn>
                                        <p:tgtEl>
                                          <p:spTgt spid="38"/>
                                        </p:tgtEl>
                                        <p:attrNameLst>
                                          <p:attrName>style.visibility</p:attrName>
                                        </p:attrNameLst>
                                      </p:cBhvr>
                                      <p:to>
                                        <p:strVal val="visible"/>
                                      </p:to>
                                    </p:set>
                                    <p:anim calcmode="lin" valueType="num">
                                      <p:cBhvr additive="base">
                                        <p:cTn id="182" dur="5000" fill="hold"/>
                                        <p:tgtEl>
                                          <p:spTgt spid="38"/>
                                        </p:tgtEl>
                                        <p:attrNameLst>
                                          <p:attrName>ppt_x</p:attrName>
                                        </p:attrNameLst>
                                      </p:cBhvr>
                                      <p:tavLst>
                                        <p:tav tm="0">
                                          <p:val>
                                            <p:strVal val="1+#ppt_w/2"/>
                                          </p:val>
                                        </p:tav>
                                        <p:tav tm="100000">
                                          <p:val>
                                            <p:strVal val="#ppt_x"/>
                                          </p:val>
                                        </p:tav>
                                      </p:tavLst>
                                    </p:anim>
                                    <p:anim calcmode="lin" valueType="num">
                                      <p:cBhvr additive="base">
                                        <p:cTn id="183" dur="5000" fill="hold"/>
                                        <p:tgtEl>
                                          <p:spTgt spid="38"/>
                                        </p:tgtEl>
                                        <p:attrNameLst>
                                          <p:attrName>ppt_y</p:attrName>
                                        </p:attrNameLst>
                                      </p:cBhvr>
                                      <p:tavLst>
                                        <p:tav tm="0">
                                          <p:val>
                                            <p:strVal val="1+#ppt_h/2"/>
                                          </p:val>
                                        </p:tav>
                                        <p:tav tm="100000">
                                          <p:val>
                                            <p:strVal val="#ppt_y"/>
                                          </p:val>
                                        </p:tav>
                                      </p:tavLst>
                                    </p:anim>
                                  </p:childTnLst>
                                </p:cTn>
                              </p:par>
                              <p:par>
                                <p:cTn id="184" presetID="2" presetClass="entr" presetSubtype="6" fill="hold" grpId="0" nodeType="withEffect">
                                  <p:stCondLst>
                                    <p:cond delay="0"/>
                                  </p:stCondLst>
                                  <p:childTnLst>
                                    <p:set>
                                      <p:cBhvr>
                                        <p:cTn id="185" dur="1" fill="hold">
                                          <p:stCondLst>
                                            <p:cond delay="0"/>
                                          </p:stCondLst>
                                        </p:cTn>
                                        <p:tgtEl>
                                          <p:spTgt spid="48"/>
                                        </p:tgtEl>
                                        <p:attrNameLst>
                                          <p:attrName>style.visibility</p:attrName>
                                        </p:attrNameLst>
                                      </p:cBhvr>
                                      <p:to>
                                        <p:strVal val="visible"/>
                                      </p:to>
                                    </p:set>
                                    <p:anim calcmode="lin" valueType="num">
                                      <p:cBhvr additive="base">
                                        <p:cTn id="186" dur="5000" fill="hold"/>
                                        <p:tgtEl>
                                          <p:spTgt spid="48"/>
                                        </p:tgtEl>
                                        <p:attrNameLst>
                                          <p:attrName>ppt_x</p:attrName>
                                        </p:attrNameLst>
                                      </p:cBhvr>
                                      <p:tavLst>
                                        <p:tav tm="0">
                                          <p:val>
                                            <p:strVal val="1+#ppt_w/2"/>
                                          </p:val>
                                        </p:tav>
                                        <p:tav tm="100000">
                                          <p:val>
                                            <p:strVal val="#ppt_x"/>
                                          </p:val>
                                        </p:tav>
                                      </p:tavLst>
                                    </p:anim>
                                    <p:anim calcmode="lin" valueType="num">
                                      <p:cBhvr additive="base">
                                        <p:cTn id="187" dur="5000" fill="hold"/>
                                        <p:tgtEl>
                                          <p:spTgt spid="48"/>
                                        </p:tgtEl>
                                        <p:attrNameLst>
                                          <p:attrName>ppt_y</p:attrName>
                                        </p:attrNameLst>
                                      </p:cBhvr>
                                      <p:tavLst>
                                        <p:tav tm="0">
                                          <p:val>
                                            <p:strVal val="1+#ppt_h/2"/>
                                          </p:val>
                                        </p:tav>
                                        <p:tav tm="100000">
                                          <p:val>
                                            <p:strVal val="#ppt_y"/>
                                          </p:val>
                                        </p:tav>
                                      </p:tavLst>
                                    </p:anim>
                                  </p:childTnLst>
                                </p:cTn>
                              </p:par>
                              <p:par>
                                <p:cTn id="188" presetID="2" presetClass="entr" presetSubtype="6" fill="hold" grpId="0" nodeType="withEffect">
                                  <p:stCondLst>
                                    <p:cond delay="0"/>
                                  </p:stCondLst>
                                  <p:childTnLst>
                                    <p:set>
                                      <p:cBhvr>
                                        <p:cTn id="189" dur="1" fill="hold">
                                          <p:stCondLst>
                                            <p:cond delay="0"/>
                                          </p:stCondLst>
                                        </p:cTn>
                                        <p:tgtEl>
                                          <p:spTgt spid="58"/>
                                        </p:tgtEl>
                                        <p:attrNameLst>
                                          <p:attrName>style.visibility</p:attrName>
                                        </p:attrNameLst>
                                      </p:cBhvr>
                                      <p:to>
                                        <p:strVal val="visible"/>
                                      </p:to>
                                    </p:set>
                                    <p:anim calcmode="lin" valueType="num">
                                      <p:cBhvr additive="base">
                                        <p:cTn id="190" dur="5000" fill="hold"/>
                                        <p:tgtEl>
                                          <p:spTgt spid="58"/>
                                        </p:tgtEl>
                                        <p:attrNameLst>
                                          <p:attrName>ppt_x</p:attrName>
                                        </p:attrNameLst>
                                      </p:cBhvr>
                                      <p:tavLst>
                                        <p:tav tm="0">
                                          <p:val>
                                            <p:strVal val="1+#ppt_w/2"/>
                                          </p:val>
                                        </p:tav>
                                        <p:tav tm="100000">
                                          <p:val>
                                            <p:strVal val="#ppt_x"/>
                                          </p:val>
                                        </p:tav>
                                      </p:tavLst>
                                    </p:anim>
                                    <p:anim calcmode="lin" valueType="num">
                                      <p:cBhvr additive="base">
                                        <p:cTn id="191" dur="5000" fill="hold"/>
                                        <p:tgtEl>
                                          <p:spTgt spid="58"/>
                                        </p:tgtEl>
                                        <p:attrNameLst>
                                          <p:attrName>ppt_y</p:attrName>
                                        </p:attrNameLst>
                                      </p:cBhvr>
                                      <p:tavLst>
                                        <p:tav tm="0">
                                          <p:val>
                                            <p:strVal val="1+#ppt_h/2"/>
                                          </p:val>
                                        </p:tav>
                                        <p:tav tm="100000">
                                          <p:val>
                                            <p:strVal val="#ppt_y"/>
                                          </p:val>
                                        </p:tav>
                                      </p:tavLst>
                                    </p:anim>
                                  </p:childTnLst>
                                </p:cTn>
                              </p:par>
                              <p:par>
                                <p:cTn id="192" presetID="2" presetClass="entr" presetSubtype="6" fill="hold" grpId="0" nodeType="withEffect">
                                  <p:stCondLst>
                                    <p:cond delay="0"/>
                                  </p:stCondLst>
                                  <p:childTnLst>
                                    <p:set>
                                      <p:cBhvr>
                                        <p:cTn id="193" dur="1" fill="hold">
                                          <p:stCondLst>
                                            <p:cond delay="0"/>
                                          </p:stCondLst>
                                        </p:cTn>
                                        <p:tgtEl>
                                          <p:spTgt spid="68"/>
                                        </p:tgtEl>
                                        <p:attrNameLst>
                                          <p:attrName>style.visibility</p:attrName>
                                        </p:attrNameLst>
                                      </p:cBhvr>
                                      <p:to>
                                        <p:strVal val="visible"/>
                                      </p:to>
                                    </p:set>
                                    <p:anim calcmode="lin" valueType="num">
                                      <p:cBhvr additive="base">
                                        <p:cTn id="194" dur="5000" fill="hold"/>
                                        <p:tgtEl>
                                          <p:spTgt spid="68"/>
                                        </p:tgtEl>
                                        <p:attrNameLst>
                                          <p:attrName>ppt_x</p:attrName>
                                        </p:attrNameLst>
                                      </p:cBhvr>
                                      <p:tavLst>
                                        <p:tav tm="0">
                                          <p:val>
                                            <p:strVal val="1+#ppt_w/2"/>
                                          </p:val>
                                        </p:tav>
                                        <p:tav tm="100000">
                                          <p:val>
                                            <p:strVal val="#ppt_x"/>
                                          </p:val>
                                        </p:tav>
                                      </p:tavLst>
                                    </p:anim>
                                    <p:anim calcmode="lin" valueType="num">
                                      <p:cBhvr additive="base">
                                        <p:cTn id="195" dur="5000" fill="hold"/>
                                        <p:tgtEl>
                                          <p:spTgt spid="68"/>
                                        </p:tgtEl>
                                        <p:attrNameLst>
                                          <p:attrName>ppt_y</p:attrName>
                                        </p:attrNameLst>
                                      </p:cBhvr>
                                      <p:tavLst>
                                        <p:tav tm="0">
                                          <p:val>
                                            <p:strVal val="1+#ppt_h/2"/>
                                          </p:val>
                                        </p:tav>
                                        <p:tav tm="100000">
                                          <p:val>
                                            <p:strVal val="#ppt_y"/>
                                          </p:val>
                                        </p:tav>
                                      </p:tavLst>
                                    </p:anim>
                                  </p:childTnLst>
                                </p:cTn>
                              </p:par>
                              <p:par>
                                <p:cTn id="196" presetID="2" presetClass="entr" presetSubtype="6" fill="hold" grpId="0" nodeType="withEffect">
                                  <p:stCondLst>
                                    <p:cond delay="0"/>
                                  </p:stCondLst>
                                  <p:childTnLst>
                                    <p:set>
                                      <p:cBhvr>
                                        <p:cTn id="197" dur="1" fill="hold">
                                          <p:stCondLst>
                                            <p:cond delay="0"/>
                                          </p:stCondLst>
                                        </p:cTn>
                                        <p:tgtEl>
                                          <p:spTgt spid="78"/>
                                        </p:tgtEl>
                                        <p:attrNameLst>
                                          <p:attrName>style.visibility</p:attrName>
                                        </p:attrNameLst>
                                      </p:cBhvr>
                                      <p:to>
                                        <p:strVal val="visible"/>
                                      </p:to>
                                    </p:set>
                                    <p:anim calcmode="lin" valueType="num">
                                      <p:cBhvr additive="base">
                                        <p:cTn id="198" dur="5000" fill="hold"/>
                                        <p:tgtEl>
                                          <p:spTgt spid="78"/>
                                        </p:tgtEl>
                                        <p:attrNameLst>
                                          <p:attrName>ppt_x</p:attrName>
                                        </p:attrNameLst>
                                      </p:cBhvr>
                                      <p:tavLst>
                                        <p:tav tm="0">
                                          <p:val>
                                            <p:strVal val="1+#ppt_w/2"/>
                                          </p:val>
                                        </p:tav>
                                        <p:tav tm="100000">
                                          <p:val>
                                            <p:strVal val="#ppt_x"/>
                                          </p:val>
                                        </p:tav>
                                      </p:tavLst>
                                    </p:anim>
                                    <p:anim calcmode="lin" valueType="num">
                                      <p:cBhvr additive="base">
                                        <p:cTn id="199" dur="5000" fill="hold"/>
                                        <p:tgtEl>
                                          <p:spTgt spid="78"/>
                                        </p:tgtEl>
                                        <p:attrNameLst>
                                          <p:attrName>ppt_y</p:attrName>
                                        </p:attrNameLst>
                                      </p:cBhvr>
                                      <p:tavLst>
                                        <p:tav tm="0">
                                          <p:val>
                                            <p:strVal val="1+#ppt_h/2"/>
                                          </p:val>
                                        </p:tav>
                                        <p:tav tm="100000">
                                          <p:val>
                                            <p:strVal val="#ppt_y"/>
                                          </p:val>
                                        </p:tav>
                                      </p:tavLst>
                                    </p:anim>
                                  </p:childTnLst>
                                </p:cTn>
                              </p:par>
                              <p:par>
                                <p:cTn id="200" presetID="2" presetClass="entr" presetSubtype="6" fill="hold" grpId="0" nodeType="withEffect">
                                  <p:stCondLst>
                                    <p:cond delay="0"/>
                                  </p:stCondLst>
                                  <p:childTnLst>
                                    <p:set>
                                      <p:cBhvr>
                                        <p:cTn id="201" dur="1" fill="hold">
                                          <p:stCondLst>
                                            <p:cond delay="0"/>
                                          </p:stCondLst>
                                        </p:cTn>
                                        <p:tgtEl>
                                          <p:spTgt spid="12"/>
                                        </p:tgtEl>
                                        <p:attrNameLst>
                                          <p:attrName>style.visibility</p:attrName>
                                        </p:attrNameLst>
                                      </p:cBhvr>
                                      <p:to>
                                        <p:strVal val="visible"/>
                                      </p:to>
                                    </p:set>
                                    <p:anim calcmode="lin" valueType="num">
                                      <p:cBhvr additive="base">
                                        <p:cTn id="202" dur="5000" fill="hold"/>
                                        <p:tgtEl>
                                          <p:spTgt spid="12"/>
                                        </p:tgtEl>
                                        <p:attrNameLst>
                                          <p:attrName>ppt_x</p:attrName>
                                        </p:attrNameLst>
                                      </p:cBhvr>
                                      <p:tavLst>
                                        <p:tav tm="0">
                                          <p:val>
                                            <p:strVal val="1+#ppt_w/2"/>
                                          </p:val>
                                        </p:tav>
                                        <p:tav tm="100000">
                                          <p:val>
                                            <p:strVal val="#ppt_x"/>
                                          </p:val>
                                        </p:tav>
                                      </p:tavLst>
                                    </p:anim>
                                    <p:anim calcmode="lin" valueType="num">
                                      <p:cBhvr additive="base">
                                        <p:cTn id="203" dur="5000" fill="hold"/>
                                        <p:tgtEl>
                                          <p:spTgt spid="12"/>
                                        </p:tgtEl>
                                        <p:attrNameLst>
                                          <p:attrName>ppt_y</p:attrName>
                                        </p:attrNameLst>
                                      </p:cBhvr>
                                      <p:tavLst>
                                        <p:tav tm="0">
                                          <p:val>
                                            <p:strVal val="1+#ppt_h/2"/>
                                          </p:val>
                                        </p:tav>
                                        <p:tav tm="100000">
                                          <p:val>
                                            <p:strVal val="#ppt_y"/>
                                          </p:val>
                                        </p:tav>
                                      </p:tavLst>
                                    </p:anim>
                                  </p:childTnLst>
                                </p:cTn>
                              </p:par>
                              <p:par>
                                <p:cTn id="204" presetID="2" presetClass="entr" presetSubtype="6" fill="hold" grpId="0" nodeType="withEffect">
                                  <p:stCondLst>
                                    <p:cond delay="0"/>
                                  </p:stCondLst>
                                  <p:childTnLst>
                                    <p:set>
                                      <p:cBhvr>
                                        <p:cTn id="205" dur="1" fill="hold">
                                          <p:stCondLst>
                                            <p:cond delay="0"/>
                                          </p:stCondLst>
                                        </p:cTn>
                                        <p:tgtEl>
                                          <p:spTgt spid="22"/>
                                        </p:tgtEl>
                                        <p:attrNameLst>
                                          <p:attrName>style.visibility</p:attrName>
                                        </p:attrNameLst>
                                      </p:cBhvr>
                                      <p:to>
                                        <p:strVal val="visible"/>
                                      </p:to>
                                    </p:set>
                                    <p:anim calcmode="lin" valueType="num">
                                      <p:cBhvr additive="base">
                                        <p:cTn id="206" dur="5000" fill="hold"/>
                                        <p:tgtEl>
                                          <p:spTgt spid="22"/>
                                        </p:tgtEl>
                                        <p:attrNameLst>
                                          <p:attrName>ppt_x</p:attrName>
                                        </p:attrNameLst>
                                      </p:cBhvr>
                                      <p:tavLst>
                                        <p:tav tm="0">
                                          <p:val>
                                            <p:strVal val="1+#ppt_w/2"/>
                                          </p:val>
                                        </p:tav>
                                        <p:tav tm="100000">
                                          <p:val>
                                            <p:strVal val="#ppt_x"/>
                                          </p:val>
                                        </p:tav>
                                      </p:tavLst>
                                    </p:anim>
                                    <p:anim calcmode="lin" valueType="num">
                                      <p:cBhvr additive="base">
                                        <p:cTn id="207" dur="5000" fill="hold"/>
                                        <p:tgtEl>
                                          <p:spTgt spid="22"/>
                                        </p:tgtEl>
                                        <p:attrNameLst>
                                          <p:attrName>ppt_y</p:attrName>
                                        </p:attrNameLst>
                                      </p:cBhvr>
                                      <p:tavLst>
                                        <p:tav tm="0">
                                          <p:val>
                                            <p:strVal val="1+#ppt_h/2"/>
                                          </p:val>
                                        </p:tav>
                                        <p:tav tm="100000">
                                          <p:val>
                                            <p:strVal val="#ppt_y"/>
                                          </p:val>
                                        </p:tav>
                                      </p:tavLst>
                                    </p:anim>
                                  </p:childTnLst>
                                </p:cTn>
                              </p:par>
                              <p:par>
                                <p:cTn id="208" presetID="2" presetClass="entr" presetSubtype="6" fill="hold" grpId="0" nodeType="withEffect">
                                  <p:stCondLst>
                                    <p:cond delay="0"/>
                                  </p:stCondLst>
                                  <p:childTnLst>
                                    <p:set>
                                      <p:cBhvr>
                                        <p:cTn id="209" dur="1" fill="hold">
                                          <p:stCondLst>
                                            <p:cond delay="0"/>
                                          </p:stCondLst>
                                        </p:cTn>
                                        <p:tgtEl>
                                          <p:spTgt spid="32"/>
                                        </p:tgtEl>
                                        <p:attrNameLst>
                                          <p:attrName>style.visibility</p:attrName>
                                        </p:attrNameLst>
                                      </p:cBhvr>
                                      <p:to>
                                        <p:strVal val="visible"/>
                                      </p:to>
                                    </p:set>
                                    <p:anim calcmode="lin" valueType="num">
                                      <p:cBhvr additive="base">
                                        <p:cTn id="210" dur="5000" fill="hold"/>
                                        <p:tgtEl>
                                          <p:spTgt spid="32"/>
                                        </p:tgtEl>
                                        <p:attrNameLst>
                                          <p:attrName>ppt_x</p:attrName>
                                        </p:attrNameLst>
                                      </p:cBhvr>
                                      <p:tavLst>
                                        <p:tav tm="0">
                                          <p:val>
                                            <p:strVal val="1+#ppt_w/2"/>
                                          </p:val>
                                        </p:tav>
                                        <p:tav tm="100000">
                                          <p:val>
                                            <p:strVal val="#ppt_x"/>
                                          </p:val>
                                        </p:tav>
                                      </p:tavLst>
                                    </p:anim>
                                    <p:anim calcmode="lin" valueType="num">
                                      <p:cBhvr additive="base">
                                        <p:cTn id="211" dur="5000" fill="hold"/>
                                        <p:tgtEl>
                                          <p:spTgt spid="32"/>
                                        </p:tgtEl>
                                        <p:attrNameLst>
                                          <p:attrName>ppt_y</p:attrName>
                                        </p:attrNameLst>
                                      </p:cBhvr>
                                      <p:tavLst>
                                        <p:tav tm="0">
                                          <p:val>
                                            <p:strVal val="1+#ppt_h/2"/>
                                          </p:val>
                                        </p:tav>
                                        <p:tav tm="100000">
                                          <p:val>
                                            <p:strVal val="#ppt_y"/>
                                          </p:val>
                                        </p:tav>
                                      </p:tavLst>
                                    </p:anim>
                                  </p:childTnLst>
                                </p:cTn>
                              </p:par>
                              <p:par>
                                <p:cTn id="212" presetID="2" presetClass="entr" presetSubtype="6" fill="hold" grpId="0" nodeType="withEffect">
                                  <p:stCondLst>
                                    <p:cond delay="0"/>
                                  </p:stCondLst>
                                  <p:childTnLst>
                                    <p:set>
                                      <p:cBhvr>
                                        <p:cTn id="213" dur="1" fill="hold">
                                          <p:stCondLst>
                                            <p:cond delay="0"/>
                                          </p:stCondLst>
                                        </p:cTn>
                                        <p:tgtEl>
                                          <p:spTgt spid="42"/>
                                        </p:tgtEl>
                                        <p:attrNameLst>
                                          <p:attrName>style.visibility</p:attrName>
                                        </p:attrNameLst>
                                      </p:cBhvr>
                                      <p:to>
                                        <p:strVal val="visible"/>
                                      </p:to>
                                    </p:set>
                                    <p:anim calcmode="lin" valueType="num">
                                      <p:cBhvr additive="base">
                                        <p:cTn id="214" dur="5000" fill="hold"/>
                                        <p:tgtEl>
                                          <p:spTgt spid="42"/>
                                        </p:tgtEl>
                                        <p:attrNameLst>
                                          <p:attrName>ppt_x</p:attrName>
                                        </p:attrNameLst>
                                      </p:cBhvr>
                                      <p:tavLst>
                                        <p:tav tm="0">
                                          <p:val>
                                            <p:strVal val="1+#ppt_w/2"/>
                                          </p:val>
                                        </p:tav>
                                        <p:tav tm="100000">
                                          <p:val>
                                            <p:strVal val="#ppt_x"/>
                                          </p:val>
                                        </p:tav>
                                      </p:tavLst>
                                    </p:anim>
                                    <p:anim calcmode="lin" valueType="num">
                                      <p:cBhvr additive="base">
                                        <p:cTn id="215" dur="5000" fill="hold"/>
                                        <p:tgtEl>
                                          <p:spTgt spid="42"/>
                                        </p:tgtEl>
                                        <p:attrNameLst>
                                          <p:attrName>ppt_y</p:attrName>
                                        </p:attrNameLst>
                                      </p:cBhvr>
                                      <p:tavLst>
                                        <p:tav tm="0">
                                          <p:val>
                                            <p:strVal val="1+#ppt_h/2"/>
                                          </p:val>
                                        </p:tav>
                                        <p:tav tm="100000">
                                          <p:val>
                                            <p:strVal val="#ppt_y"/>
                                          </p:val>
                                        </p:tav>
                                      </p:tavLst>
                                    </p:anim>
                                  </p:childTnLst>
                                </p:cTn>
                              </p:par>
                              <p:par>
                                <p:cTn id="216" presetID="2" presetClass="entr" presetSubtype="6" fill="hold" grpId="0" nodeType="withEffect">
                                  <p:stCondLst>
                                    <p:cond delay="0"/>
                                  </p:stCondLst>
                                  <p:childTnLst>
                                    <p:set>
                                      <p:cBhvr>
                                        <p:cTn id="217" dur="1" fill="hold">
                                          <p:stCondLst>
                                            <p:cond delay="0"/>
                                          </p:stCondLst>
                                        </p:cTn>
                                        <p:tgtEl>
                                          <p:spTgt spid="52"/>
                                        </p:tgtEl>
                                        <p:attrNameLst>
                                          <p:attrName>style.visibility</p:attrName>
                                        </p:attrNameLst>
                                      </p:cBhvr>
                                      <p:to>
                                        <p:strVal val="visible"/>
                                      </p:to>
                                    </p:set>
                                    <p:anim calcmode="lin" valueType="num">
                                      <p:cBhvr additive="base">
                                        <p:cTn id="218" dur="5000" fill="hold"/>
                                        <p:tgtEl>
                                          <p:spTgt spid="52"/>
                                        </p:tgtEl>
                                        <p:attrNameLst>
                                          <p:attrName>ppt_x</p:attrName>
                                        </p:attrNameLst>
                                      </p:cBhvr>
                                      <p:tavLst>
                                        <p:tav tm="0">
                                          <p:val>
                                            <p:strVal val="1+#ppt_w/2"/>
                                          </p:val>
                                        </p:tav>
                                        <p:tav tm="100000">
                                          <p:val>
                                            <p:strVal val="#ppt_x"/>
                                          </p:val>
                                        </p:tav>
                                      </p:tavLst>
                                    </p:anim>
                                    <p:anim calcmode="lin" valueType="num">
                                      <p:cBhvr additive="base">
                                        <p:cTn id="219" dur="5000" fill="hold"/>
                                        <p:tgtEl>
                                          <p:spTgt spid="52"/>
                                        </p:tgtEl>
                                        <p:attrNameLst>
                                          <p:attrName>ppt_y</p:attrName>
                                        </p:attrNameLst>
                                      </p:cBhvr>
                                      <p:tavLst>
                                        <p:tav tm="0">
                                          <p:val>
                                            <p:strVal val="1+#ppt_h/2"/>
                                          </p:val>
                                        </p:tav>
                                        <p:tav tm="100000">
                                          <p:val>
                                            <p:strVal val="#ppt_y"/>
                                          </p:val>
                                        </p:tav>
                                      </p:tavLst>
                                    </p:anim>
                                  </p:childTnLst>
                                </p:cTn>
                              </p:par>
                              <p:par>
                                <p:cTn id="220" presetID="2" presetClass="entr" presetSubtype="6" fill="hold" grpId="0" nodeType="withEffect">
                                  <p:stCondLst>
                                    <p:cond delay="0"/>
                                  </p:stCondLst>
                                  <p:childTnLst>
                                    <p:set>
                                      <p:cBhvr>
                                        <p:cTn id="221" dur="1" fill="hold">
                                          <p:stCondLst>
                                            <p:cond delay="0"/>
                                          </p:stCondLst>
                                        </p:cTn>
                                        <p:tgtEl>
                                          <p:spTgt spid="62"/>
                                        </p:tgtEl>
                                        <p:attrNameLst>
                                          <p:attrName>style.visibility</p:attrName>
                                        </p:attrNameLst>
                                      </p:cBhvr>
                                      <p:to>
                                        <p:strVal val="visible"/>
                                      </p:to>
                                    </p:set>
                                    <p:anim calcmode="lin" valueType="num">
                                      <p:cBhvr additive="base">
                                        <p:cTn id="222" dur="5000" fill="hold"/>
                                        <p:tgtEl>
                                          <p:spTgt spid="62"/>
                                        </p:tgtEl>
                                        <p:attrNameLst>
                                          <p:attrName>ppt_x</p:attrName>
                                        </p:attrNameLst>
                                      </p:cBhvr>
                                      <p:tavLst>
                                        <p:tav tm="0">
                                          <p:val>
                                            <p:strVal val="1+#ppt_w/2"/>
                                          </p:val>
                                        </p:tav>
                                        <p:tav tm="100000">
                                          <p:val>
                                            <p:strVal val="#ppt_x"/>
                                          </p:val>
                                        </p:tav>
                                      </p:tavLst>
                                    </p:anim>
                                    <p:anim calcmode="lin" valueType="num">
                                      <p:cBhvr additive="base">
                                        <p:cTn id="223" dur="5000" fill="hold"/>
                                        <p:tgtEl>
                                          <p:spTgt spid="62"/>
                                        </p:tgtEl>
                                        <p:attrNameLst>
                                          <p:attrName>ppt_y</p:attrName>
                                        </p:attrNameLst>
                                      </p:cBhvr>
                                      <p:tavLst>
                                        <p:tav tm="0">
                                          <p:val>
                                            <p:strVal val="1+#ppt_h/2"/>
                                          </p:val>
                                        </p:tav>
                                        <p:tav tm="100000">
                                          <p:val>
                                            <p:strVal val="#ppt_y"/>
                                          </p:val>
                                        </p:tav>
                                      </p:tavLst>
                                    </p:anim>
                                  </p:childTnLst>
                                </p:cTn>
                              </p:par>
                              <p:par>
                                <p:cTn id="224" presetID="2" presetClass="entr" presetSubtype="6" fill="hold" grpId="0" nodeType="withEffect">
                                  <p:stCondLst>
                                    <p:cond delay="0"/>
                                  </p:stCondLst>
                                  <p:childTnLst>
                                    <p:set>
                                      <p:cBhvr>
                                        <p:cTn id="225" dur="1" fill="hold">
                                          <p:stCondLst>
                                            <p:cond delay="0"/>
                                          </p:stCondLst>
                                        </p:cTn>
                                        <p:tgtEl>
                                          <p:spTgt spid="72"/>
                                        </p:tgtEl>
                                        <p:attrNameLst>
                                          <p:attrName>style.visibility</p:attrName>
                                        </p:attrNameLst>
                                      </p:cBhvr>
                                      <p:to>
                                        <p:strVal val="visible"/>
                                      </p:to>
                                    </p:set>
                                    <p:anim calcmode="lin" valueType="num">
                                      <p:cBhvr additive="base">
                                        <p:cTn id="226" dur="5000" fill="hold"/>
                                        <p:tgtEl>
                                          <p:spTgt spid="72"/>
                                        </p:tgtEl>
                                        <p:attrNameLst>
                                          <p:attrName>ppt_x</p:attrName>
                                        </p:attrNameLst>
                                      </p:cBhvr>
                                      <p:tavLst>
                                        <p:tav tm="0">
                                          <p:val>
                                            <p:strVal val="1+#ppt_w/2"/>
                                          </p:val>
                                        </p:tav>
                                        <p:tav tm="100000">
                                          <p:val>
                                            <p:strVal val="#ppt_x"/>
                                          </p:val>
                                        </p:tav>
                                      </p:tavLst>
                                    </p:anim>
                                    <p:anim calcmode="lin" valueType="num">
                                      <p:cBhvr additive="base">
                                        <p:cTn id="227" dur="5000" fill="hold"/>
                                        <p:tgtEl>
                                          <p:spTgt spid="72"/>
                                        </p:tgtEl>
                                        <p:attrNameLst>
                                          <p:attrName>ppt_y</p:attrName>
                                        </p:attrNameLst>
                                      </p:cBhvr>
                                      <p:tavLst>
                                        <p:tav tm="0">
                                          <p:val>
                                            <p:strVal val="1+#ppt_h/2"/>
                                          </p:val>
                                        </p:tav>
                                        <p:tav tm="100000">
                                          <p:val>
                                            <p:strVal val="#ppt_y"/>
                                          </p:val>
                                        </p:tav>
                                      </p:tavLst>
                                    </p:anim>
                                  </p:childTnLst>
                                </p:cTn>
                              </p:par>
                              <p:par>
                                <p:cTn id="228" presetID="2" presetClass="entr" presetSubtype="6" fill="hold" grpId="0" nodeType="withEffect">
                                  <p:stCondLst>
                                    <p:cond delay="0"/>
                                  </p:stCondLst>
                                  <p:childTnLst>
                                    <p:set>
                                      <p:cBhvr>
                                        <p:cTn id="229" dur="1" fill="hold">
                                          <p:stCondLst>
                                            <p:cond delay="0"/>
                                          </p:stCondLst>
                                        </p:cTn>
                                        <p:tgtEl>
                                          <p:spTgt spid="82"/>
                                        </p:tgtEl>
                                        <p:attrNameLst>
                                          <p:attrName>style.visibility</p:attrName>
                                        </p:attrNameLst>
                                      </p:cBhvr>
                                      <p:to>
                                        <p:strVal val="visible"/>
                                      </p:to>
                                    </p:set>
                                    <p:anim calcmode="lin" valueType="num">
                                      <p:cBhvr additive="base">
                                        <p:cTn id="230" dur="5000" fill="hold"/>
                                        <p:tgtEl>
                                          <p:spTgt spid="82"/>
                                        </p:tgtEl>
                                        <p:attrNameLst>
                                          <p:attrName>ppt_x</p:attrName>
                                        </p:attrNameLst>
                                      </p:cBhvr>
                                      <p:tavLst>
                                        <p:tav tm="0">
                                          <p:val>
                                            <p:strVal val="1+#ppt_w/2"/>
                                          </p:val>
                                        </p:tav>
                                        <p:tav tm="100000">
                                          <p:val>
                                            <p:strVal val="#ppt_x"/>
                                          </p:val>
                                        </p:tav>
                                      </p:tavLst>
                                    </p:anim>
                                    <p:anim calcmode="lin" valueType="num">
                                      <p:cBhvr additive="base">
                                        <p:cTn id="231" dur="5000" fill="hold"/>
                                        <p:tgtEl>
                                          <p:spTgt spid="82"/>
                                        </p:tgtEl>
                                        <p:attrNameLst>
                                          <p:attrName>ppt_y</p:attrName>
                                        </p:attrNameLst>
                                      </p:cBhvr>
                                      <p:tavLst>
                                        <p:tav tm="0">
                                          <p:val>
                                            <p:strVal val="1+#ppt_h/2"/>
                                          </p:val>
                                        </p:tav>
                                        <p:tav tm="100000">
                                          <p:val>
                                            <p:strVal val="#ppt_y"/>
                                          </p:val>
                                        </p:tav>
                                      </p:tavLst>
                                    </p:anim>
                                  </p:childTnLst>
                                </p:cTn>
                              </p:par>
                              <p:par>
                                <p:cTn id="232" presetID="2" presetClass="entr" presetSubtype="6" fill="hold" grpId="0" nodeType="withEffect">
                                  <p:stCondLst>
                                    <p:cond delay="0"/>
                                  </p:stCondLst>
                                  <p:childTnLst>
                                    <p:set>
                                      <p:cBhvr>
                                        <p:cTn id="233" dur="1" fill="hold">
                                          <p:stCondLst>
                                            <p:cond delay="0"/>
                                          </p:stCondLst>
                                        </p:cTn>
                                        <p:tgtEl>
                                          <p:spTgt spid="6"/>
                                        </p:tgtEl>
                                        <p:attrNameLst>
                                          <p:attrName>style.visibility</p:attrName>
                                        </p:attrNameLst>
                                      </p:cBhvr>
                                      <p:to>
                                        <p:strVal val="visible"/>
                                      </p:to>
                                    </p:set>
                                    <p:anim calcmode="lin" valueType="num">
                                      <p:cBhvr additive="base">
                                        <p:cTn id="234" dur="5000" fill="hold"/>
                                        <p:tgtEl>
                                          <p:spTgt spid="6"/>
                                        </p:tgtEl>
                                        <p:attrNameLst>
                                          <p:attrName>ppt_x</p:attrName>
                                        </p:attrNameLst>
                                      </p:cBhvr>
                                      <p:tavLst>
                                        <p:tav tm="0">
                                          <p:val>
                                            <p:strVal val="1+#ppt_w/2"/>
                                          </p:val>
                                        </p:tav>
                                        <p:tav tm="100000">
                                          <p:val>
                                            <p:strVal val="#ppt_x"/>
                                          </p:val>
                                        </p:tav>
                                      </p:tavLst>
                                    </p:anim>
                                    <p:anim calcmode="lin" valueType="num">
                                      <p:cBhvr additive="base">
                                        <p:cTn id="235" dur="5000" fill="hold"/>
                                        <p:tgtEl>
                                          <p:spTgt spid="6"/>
                                        </p:tgtEl>
                                        <p:attrNameLst>
                                          <p:attrName>ppt_y</p:attrName>
                                        </p:attrNameLst>
                                      </p:cBhvr>
                                      <p:tavLst>
                                        <p:tav tm="0">
                                          <p:val>
                                            <p:strVal val="1+#ppt_h/2"/>
                                          </p:val>
                                        </p:tav>
                                        <p:tav tm="100000">
                                          <p:val>
                                            <p:strVal val="#ppt_y"/>
                                          </p:val>
                                        </p:tav>
                                      </p:tavLst>
                                    </p:anim>
                                  </p:childTnLst>
                                </p:cTn>
                              </p:par>
                              <p:par>
                                <p:cTn id="236" presetID="2" presetClass="entr" presetSubtype="6" fill="hold" grpId="0" nodeType="withEffect">
                                  <p:stCondLst>
                                    <p:cond delay="0"/>
                                  </p:stCondLst>
                                  <p:childTnLst>
                                    <p:set>
                                      <p:cBhvr>
                                        <p:cTn id="237" dur="1" fill="hold">
                                          <p:stCondLst>
                                            <p:cond delay="0"/>
                                          </p:stCondLst>
                                        </p:cTn>
                                        <p:tgtEl>
                                          <p:spTgt spid="16"/>
                                        </p:tgtEl>
                                        <p:attrNameLst>
                                          <p:attrName>style.visibility</p:attrName>
                                        </p:attrNameLst>
                                      </p:cBhvr>
                                      <p:to>
                                        <p:strVal val="visible"/>
                                      </p:to>
                                    </p:set>
                                    <p:anim calcmode="lin" valueType="num">
                                      <p:cBhvr additive="base">
                                        <p:cTn id="238" dur="5000" fill="hold"/>
                                        <p:tgtEl>
                                          <p:spTgt spid="16"/>
                                        </p:tgtEl>
                                        <p:attrNameLst>
                                          <p:attrName>ppt_x</p:attrName>
                                        </p:attrNameLst>
                                      </p:cBhvr>
                                      <p:tavLst>
                                        <p:tav tm="0">
                                          <p:val>
                                            <p:strVal val="1+#ppt_w/2"/>
                                          </p:val>
                                        </p:tav>
                                        <p:tav tm="100000">
                                          <p:val>
                                            <p:strVal val="#ppt_x"/>
                                          </p:val>
                                        </p:tav>
                                      </p:tavLst>
                                    </p:anim>
                                    <p:anim calcmode="lin" valueType="num">
                                      <p:cBhvr additive="base">
                                        <p:cTn id="239" dur="5000" fill="hold"/>
                                        <p:tgtEl>
                                          <p:spTgt spid="16"/>
                                        </p:tgtEl>
                                        <p:attrNameLst>
                                          <p:attrName>ppt_y</p:attrName>
                                        </p:attrNameLst>
                                      </p:cBhvr>
                                      <p:tavLst>
                                        <p:tav tm="0">
                                          <p:val>
                                            <p:strVal val="1+#ppt_h/2"/>
                                          </p:val>
                                        </p:tav>
                                        <p:tav tm="100000">
                                          <p:val>
                                            <p:strVal val="#ppt_y"/>
                                          </p:val>
                                        </p:tav>
                                      </p:tavLst>
                                    </p:anim>
                                  </p:childTnLst>
                                </p:cTn>
                              </p:par>
                              <p:par>
                                <p:cTn id="240" presetID="2" presetClass="entr" presetSubtype="6" fill="hold" grpId="0" nodeType="withEffect">
                                  <p:stCondLst>
                                    <p:cond delay="0"/>
                                  </p:stCondLst>
                                  <p:childTnLst>
                                    <p:set>
                                      <p:cBhvr>
                                        <p:cTn id="241" dur="1" fill="hold">
                                          <p:stCondLst>
                                            <p:cond delay="0"/>
                                          </p:stCondLst>
                                        </p:cTn>
                                        <p:tgtEl>
                                          <p:spTgt spid="26"/>
                                        </p:tgtEl>
                                        <p:attrNameLst>
                                          <p:attrName>style.visibility</p:attrName>
                                        </p:attrNameLst>
                                      </p:cBhvr>
                                      <p:to>
                                        <p:strVal val="visible"/>
                                      </p:to>
                                    </p:set>
                                    <p:anim calcmode="lin" valueType="num">
                                      <p:cBhvr additive="base">
                                        <p:cTn id="242" dur="5000" fill="hold"/>
                                        <p:tgtEl>
                                          <p:spTgt spid="26"/>
                                        </p:tgtEl>
                                        <p:attrNameLst>
                                          <p:attrName>ppt_x</p:attrName>
                                        </p:attrNameLst>
                                      </p:cBhvr>
                                      <p:tavLst>
                                        <p:tav tm="0">
                                          <p:val>
                                            <p:strVal val="1+#ppt_w/2"/>
                                          </p:val>
                                        </p:tav>
                                        <p:tav tm="100000">
                                          <p:val>
                                            <p:strVal val="#ppt_x"/>
                                          </p:val>
                                        </p:tav>
                                      </p:tavLst>
                                    </p:anim>
                                    <p:anim calcmode="lin" valueType="num">
                                      <p:cBhvr additive="base">
                                        <p:cTn id="243" dur="5000" fill="hold"/>
                                        <p:tgtEl>
                                          <p:spTgt spid="26"/>
                                        </p:tgtEl>
                                        <p:attrNameLst>
                                          <p:attrName>ppt_y</p:attrName>
                                        </p:attrNameLst>
                                      </p:cBhvr>
                                      <p:tavLst>
                                        <p:tav tm="0">
                                          <p:val>
                                            <p:strVal val="1+#ppt_h/2"/>
                                          </p:val>
                                        </p:tav>
                                        <p:tav tm="100000">
                                          <p:val>
                                            <p:strVal val="#ppt_y"/>
                                          </p:val>
                                        </p:tav>
                                      </p:tavLst>
                                    </p:anim>
                                  </p:childTnLst>
                                </p:cTn>
                              </p:par>
                              <p:par>
                                <p:cTn id="244" presetID="2" presetClass="entr" presetSubtype="6" fill="hold" grpId="0" nodeType="withEffect">
                                  <p:stCondLst>
                                    <p:cond delay="0"/>
                                  </p:stCondLst>
                                  <p:childTnLst>
                                    <p:set>
                                      <p:cBhvr>
                                        <p:cTn id="245" dur="1" fill="hold">
                                          <p:stCondLst>
                                            <p:cond delay="0"/>
                                          </p:stCondLst>
                                        </p:cTn>
                                        <p:tgtEl>
                                          <p:spTgt spid="36"/>
                                        </p:tgtEl>
                                        <p:attrNameLst>
                                          <p:attrName>style.visibility</p:attrName>
                                        </p:attrNameLst>
                                      </p:cBhvr>
                                      <p:to>
                                        <p:strVal val="visible"/>
                                      </p:to>
                                    </p:set>
                                    <p:anim calcmode="lin" valueType="num">
                                      <p:cBhvr additive="base">
                                        <p:cTn id="246" dur="5000" fill="hold"/>
                                        <p:tgtEl>
                                          <p:spTgt spid="36"/>
                                        </p:tgtEl>
                                        <p:attrNameLst>
                                          <p:attrName>ppt_x</p:attrName>
                                        </p:attrNameLst>
                                      </p:cBhvr>
                                      <p:tavLst>
                                        <p:tav tm="0">
                                          <p:val>
                                            <p:strVal val="1+#ppt_w/2"/>
                                          </p:val>
                                        </p:tav>
                                        <p:tav tm="100000">
                                          <p:val>
                                            <p:strVal val="#ppt_x"/>
                                          </p:val>
                                        </p:tav>
                                      </p:tavLst>
                                    </p:anim>
                                    <p:anim calcmode="lin" valueType="num">
                                      <p:cBhvr additive="base">
                                        <p:cTn id="247" dur="5000" fill="hold"/>
                                        <p:tgtEl>
                                          <p:spTgt spid="36"/>
                                        </p:tgtEl>
                                        <p:attrNameLst>
                                          <p:attrName>ppt_y</p:attrName>
                                        </p:attrNameLst>
                                      </p:cBhvr>
                                      <p:tavLst>
                                        <p:tav tm="0">
                                          <p:val>
                                            <p:strVal val="1+#ppt_h/2"/>
                                          </p:val>
                                        </p:tav>
                                        <p:tav tm="100000">
                                          <p:val>
                                            <p:strVal val="#ppt_y"/>
                                          </p:val>
                                        </p:tav>
                                      </p:tavLst>
                                    </p:anim>
                                  </p:childTnLst>
                                </p:cTn>
                              </p:par>
                              <p:par>
                                <p:cTn id="248" presetID="2" presetClass="entr" presetSubtype="6" fill="hold" grpId="0" nodeType="withEffect">
                                  <p:stCondLst>
                                    <p:cond delay="0"/>
                                  </p:stCondLst>
                                  <p:childTnLst>
                                    <p:set>
                                      <p:cBhvr>
                                        <p:cTn id="249" dur="1" fill="hold">
                                          <p:stCondLst>
                                            <p:cond delay="0"/>
                                          </p:stCondLst>
                                        </p:cTn>
                                        <p:tgtEl>
                                          <p:spTgt spid="46"/>
                                        </p:tgtEl>
                                        <p:attrNameLst>
                                          <p:attrName>style.visibility</p:attrName>
                                        </p:attrNameLst>
                                      </p:cBhvr>
                                      <p:to>
                                        <p:strVal val="visible"/>
                                      </p:to>
                                    </p:set>
                                    <p:anim calcmode="lin" valueType="num">
                                      <p:cBhvr additive="base">
                                        <p:cTn id="250" dur="5000" fill="hold"/>
                                        <p:tgtEl>
                                          <p:spTgt spid="46"/>
                                        </p:tgtEl>
                                        <p:attrNameLst>
                                          <p:attrName>ppt_x</p:attrName>
                                        </p:attrNameLst>
                                      </p:cBhvr>
                                      <p:tavLst>
                                        <p:tav tm="0">
                                          <p:val>
                                            <p:strVal val="1+#ppt_w/2"/>
                                          </p:val>
                                        </p:tav>
                                        <p:tav tm="100000">
                                          <p:val>
                                            <p:strVal val="#ppt_x"/>
                                          </p:val>
                                        </p:tav>
                                      </p:tavLst>
                                    </p:anim>
                                    <p:anim calcmode="lin" valueType="num">
                                      <p:cBhvr additive="base">
                                        <p:cTn id="251" dur="5000" fill="hold"/>
                                        <p:tgtEl>
                                          <p:spTgt spid="46"/>
                                        </p:tgtEl>
                                        <p:attrNameLst>
                                          <p:attrName>ppt_y</p:attrName>
                                        </p:attrNameLst>
                                      </p:cBhvr>
                                      <p:tavLst>
                                        <p:tav tm="0">
                                          <p:val>
                                            <p:strVal val="1+#ppt_h/2"/>
                                          </p:val>
                                        </p:tav>
                                        <p:tav tm="100000">
                                          <p:val>
                                            <p:strVal val="#ppt_y"/>
                                          </p:val>
                                        </p:tav>
                                      </p:tavLst>
                                    </p:anim>
                                  </p:childTnLst>
                                </p:cTn>
                              </p:par>
                              <p:par>
                                <p:cTn id="252" presetID="2" presetClass="entr" presetSubtype="6" fill="hold" grpId="0" nodeType="withEffect">
                                  <p:stCondLst>
                                    <p:cond delay="0"/>
                                  </p:stCondLst>
                                  <p:childTnLst>
                                    <p:set>
                                      <p:cBhvr>
                                        <p:cTn id="253" dur="1" fill="hold">
                                          <p:stCondLst>
                                            <p:cond delay="0"/>
                                          </p:stCondLst>
                                        </p:cTn>
                                        <p:tgtEl>
                                          <p:spTgt spid="56"/>
                                        </p:tgtEl>
                                        <p:attrNameLst>
                                          <p:attrName>style.visibility</p:attrName>
                                        </p:attrNameLst>
                                      </p:cBhvr>
                                      <p:to>
                                        <p:strVal val="visible"/>
                                      </p:to>
                                    </p:set>
                                    <p:anim calcmode="lin" valueType="num">
                                      <p:cBhvr additive="base">
                                        <p:cTn id="254" dur="5000" fill="hold"/>
                                        <p:tgtEl>
                                          <p:spTgt spid="56"/>
                                        </p:tgtEl>
                                        <p:attrNameLst>
                                          <p:attrName>ppt_x</p:attrName>
                                        </p:attrNameLst>
                                      </p:cBhvr>
                                      <p:tavLst>
                                        <p:tav tm="0">
                                          <p:val>
                                            <p:strVal val="1+#ppt_w/2"/>
                                          </p:val>
                                        </p:tav>
                                        <p:tav tm="100000">
                                          <p:val>
                                            <p:strVal val="#ppt_x"/>
                                          </p:val>
                                        </p:tav>
                                      </p:tavLst>
                                    </p:anim>
                                    <p:anim calcmode="lin" valueType="num">
                                      <p:cBhvr additive="base">
                                        <p:cTn id="255" dur="5000" fill="hold"/>
                                        <p:tgtEl>
                                          <p:spTgt spid="56"/>
                                        </p:tgtEl>
                                        <p:attrNameLst>
                                          <p:attrName>ppt_y</p:attrName>
                                        </p:attrNameLst>
                                      </p:cBhvr>
                                      <p:tavLst>
                                        <p:tav tm="0">
                                          <p:val>
                                            <p:strVal val="1+#ppt_h/2"/>
                                          </p:val>
                                        </p:tav>
                                        <p:tav tm="100000">
                                          <p:val>
                                            <p:strVal val="#ppt_y"/>
                                          </p:val>
                                        </p:tav>
                                      </p:tavLst>
                                    </p:anim>
                                  </p:childTnLst>
                                </p:cTn>
                              </p:par>
                              <p:par>
                                <p:cTn id="256" presetID="2" presetClass="entr" presetSubtype="6" fill="hold" grpId="0" nodeType="withEffect">
                                  <p:stCondLst>
                                    <p:cond delay="0"/>
                                  </p:stCondLst>
                                  <p:childTnLst>
                                    <p:set>
                                      <p:cBhvr>
                                        <p:cTn id="257" dur="1" fill="hold">
                                          <p:stCondLst>
                                            <p:cond delay="0"/>
                                          </p:stCondLst>
                                        </p:cTn>
                                        <p:tgtEl>
                                          <p:spTgt spid="66"/>
                                        </p:tgtEl>
                                        <p:attrNameLst>
                                          <p:attrName>style.visibility</p:attrName>
                                        </p:attrNameLst>
                                      </p:cBhvr>
                                      <p:to>
                                        <p:strVal val="visible"/>
                                      </p:to>
                                    </p:set>
                                    <p:anim calcmode="lin" valueType="num">
                                      <p:cBhvr additive="base">
                                        <p:cTn id="258" dur="5000" fill="hold"/>
                                        <p:tgtEl>
                                          <p:spTgt spid="66"/>
                                        </p:tgtEl>
                                        <p:attrNameLst>
                                          <p:attrName>ppt_x</p:attrName>
                                        </p:attrNameLst>
                                      </p:cBhvr>
                                      <p:tavLst>
                                        <p:tav tm="0">
                                          <p:val>
                                            <p:strVal val="1+#ppt_w/2"/>
                                          </p:val>
                                        </p:tav>
                                        <p:tav tm="100000">
                                          <p:val>
                                            <p:strVal val="#ppt_x"/>
                                          </p:val>
                                        </p:tav>
                                      </p:tavLst>
                                    </p:anim>
                                    <p:anim calcmode="lin" valueType="num">
                                      <p:cBhvr additive="base">
                                        <p:cTn id="259" dur="5000" fill="hold"/>
                                        <p:tgtEl>
                                          <p:spTgt spid="66"/>
                                        </p:tgtEl>
                                        <p:attrNameLst>
                                          <p:attrName>ppt_y</p:attrName>
                                        </p:attrNameLst>
                                      </p:cBhvr>
                                      <p:tavLst>
                                        <p:tav tm="0">
                                          <p:val>
                                            <p:strVal val="1+#ppt_h/2"/>
                                          </p:val>
                                        </p:tav>
                                        <p:tav tm="100000">
                                          <p:val>
                                            <p:strVal val="#ppt_y"/>
                                          </p:val>
                                        </p:tav>
                                      </p:tavLst>
                                    </p:anim>
                                  </p:childTnLst>
                                </p:cTn>
                              </p:par>
                              <p:par>
                                <p:cTn id="260" presetID="2" presetClass="entr" presetSubtype="6" fill="hold" grpId="0" nodeType="withEffect">
                                  <p:stCondLst>
                                    <p:cond delay="0"/>
                                  </p:stCondLst>
                                  <p:childTnLst>
                                    <p:set>
                                      <p:cBhvr>
                                        <p:cTn id="261" dur="1" fill="hold">
                                          <p:stCondLst>
                                            <p:cond delay="0"/>
                                          </p:stCondLst>
                                        </p:cTn>
                                        <p:tgtEl>
                                          <p:spTgt spid="76"/>
                                        </p:tgtEl>
                                        <p:attrNameLst>
                                          <p:attrName>style.visibility</p:attrName>
                                        </p:attrNameLst>
                                      </p:cBhvr>
                                      <p:to>
                                        <p:strVal val="visible"/>
                                      </p:to>
                                    </p:set>
                                    <p:anim calcmode="lin" valueType="num">
                                      <p:cBhvr additive="base">
                                        <p:cTn id="262" dur="5000" fill="hold"/>
                                        <p:tgtEl>
                                          <p:spTgt spid="76"/>
                                        </p:tgtEl>
                                        <p:attrNameLst>
                                          <p:attrName>ppt_x</p:attrName>
                                        </p:attrNameLst>
                                      </p:cBhvr>
                                      <p:tavLst>
                                        <p:tav tm="0">
                                          <p:val>
                                            <p:strVal val="1+#ppt_w/2"/>
                                          </p:val>
                                        </p:tav>
                                        <p:tav tm="100000">
                                          <p:val>
                                            <p:strVal val="#ppt_x"/>
                                          </p:val>
                                        </p:tav>
                                      </p:tavLst>
                                    </p:anim>
                                    <p:anim calcmode="lin" valueType="num">
                                      <p:cBhvr additive="base">
                                        <p:cTn id="263" dur="5000" fill="hold"/>
                                        <p:tgtEl>
                                          <p:spTgt spid="76"/>
                                        </p:tgtEl>
                                        <p:attrNameLst>
                                          <p:attrName>ppt_y</p:attrName>
                                        </p:attrNameLst>
                                      </p:cBhvr>
                                      <p:tavLst>
                                        <p:tav tm="0">
                                          <p:val>
                                            <p:strVal val="1+#ppt_h/2"/>
                                          </p:val>
                                        </p:tav>
                                        <p:tav tm="100000">
                                          <p:val>
                                            <p:strVal val="#ppt_y"/>
                                          </p:val>
                                        </p:tav>
                                      </p:tavLst>
                                    </p:anim>
                                  </p:childTnLst>
                                </p:cTn>
                              </p:par>
                              <p:par>
                                <p:cTn id="264" presetID="2" presetClass="entr" presetSubtype="6" fill="hold" grpId="0" nodeType="withEffect">
                                  <p:stCondLst>
                                    <p:cond delay="0"/>
                                  </p:stCondLst>
                                  <p:childTnLst>
                                    <p:set>
                                      <p:cBhvr>
                                        <p:cTn id="265" dur="1" fill="hold">
                                          <p:stCondLst>
                                            <p:cond delay="0"/>
                                          </p:stCondLst>
                                        </p:cTn>
                                        <p:tgtEl>
                                          <p:spTgt spid="14"/>
                                        </p:tgtEl>
                                        <p:attrNameLst>
                                          <p:attrName>style.visibility</p:attrName>
                                        </p:attrNameLst>
                                      </p:cBhvr>
                                      <p:to>
                                        <p:strVal val="visible"/>
                                      </p:to>
                                    </p:set>
                                    <p:anim calcmode="lin" valueType="num">
                                      <p:cBhvr additive="base">
                                        <p:cTn id="266" dur="5000" fill="hold"/>
                                        <p:tgtEl>
                                          <p:spTgt spid="14"/>
                                        </p:tgtEl>
                                        <p:attrNameLst>
                                          <p:attrName>ppt_x</p:attrName>
                                        </p:attrNameLst>
                                      </p:cBhvr>
                                      <p:tavLst>
                                        <p:tav tm="0">
                                          <p:val>
                                            <p:strVal val="1+#ppt_w/2"/>
                                          </p:val>
                                        </p:tav>
                                        <p:tav tm="100000">
                                          <p:val>
                                            <p:strVal val="#ppt_x"/>
                                          </p:val>
                                        </p:tav>
                                      </p:tavLst>
                                    </p:anim>
                                    <p:anim calcmode="lin" valueType="num">
                                      <p:cBhvr additive="base">
                                        <p:cTn id="267" dur="5000" fill="hold"/>
                                        <p:tgtEl>
                                          <p:spTgt spid="14"/>
                                        </p:tgtEl>
                                        <p:attrNameLst>
                                          <p:attrName>ppt_y</p:attrName>
                                        </p:attrNameLst>
                                      </p:cBhvr>
                                      <p:tavLst>
                                        <p:tav tm="0">
                                          <p:val>
                                            <p:strVal val="1+#ppt_h/2"/>
                                          </p:val>
                                        </p:tav>
                                        <p:tav tm="100000">
                                          <p:val>
                                            <p:strVal val="#ppt_y"/>
                                          </p:val>
                                        </p:tav>
                                      </p:tavLst>
                                    </p:anim>
                                  </p:childTnLst>
                                </p:cTn>
                              </p:par>
                              <p:par>
                                <p:cTn id="268" presetID="2" presetClass="entr" presetSubtype="6" fill="hold" grpId="0" nodeType="withEffect">
                                  <p:stCondLst>
                                    <p:cond delay="0"/>
                                  </p:stCondLst>
                                  <p:childTnLst>
                                    <p:set>
                                      <p:cBhvr>
                                        <p:cTn id="269" dur="1" fill="hold">
                                          <p:stCondLst>
                                            <p:cond delay="0"/>
                                          </p:stCondLst>
                                        </p:cTn>
                                        <p:tgtEl>
                                          <p:spTgt spid="24"/>
                                        </p:tgtEl>
                                        <p:attrNameLst>
                                          <p:attrName>style.visibility</p:attrName>
                                        </p:attrNameLst>
                                      </p:cBhvr>
                                      <p:to>
                                        <p:strVal val="visible"/>
                                      </p:to>
                                    </p:set>
                                    <p:anim calcmode="lin" valueType="num">
                                      <p:cBhvr additive="base">
                                        <p:cTn id="270" dur="5000" fill="hold"/>
                                        <p:tgtEl>
                                          <p:spTgt spid="24"/>
                                        </p:tgtEl>
                                        <p:attrNameLst>
                                          <p:attrName>ppt_x</p:attrName>
                                        </p:attrNameLst>
                                      </p:cBhvr>
                                      <p:tavLst>
                                        <p:tav tm="0">
                                          <p:val>
                                            <p:strVal val="1+#ppt_w/2"/>
                                          </p:val>
                                        </p:tav>
                                        <p:tav tm="100000">
                                          <p:val>
                                            <p:strVal val="#ppt_x"/>
                                          </p:val>
                                        </p:tav>
                                      </p:tavLst>
                                    </p:anim>
                                    <p:anim calcmode="lin" valueType="num">
                                      <p:cBhvr additive="base">
                                        <p:cTn id="271" dur="5000" fill="hold"/>
                                        <p:tgtEl>
                                          <p:spTgt spid="24"/>
                                        </p:tgtEl>
                                        <p:attrNameLst>
                                          <p:attrName>ppt_y</p:attrName>
                                        </p:attrNameLst>
                                      </p:cBhvr>
                                      <p:tavLst>
                                        <p:tav tm="0">
                                          <p:val>
                                            <p:strVal val="1+#ppt_h/2"/>
                                          </p:val>
                                        </p:tav>
                                        <p:tav tm="100000">
                                          <p:val>
                                            <p:strVal val="#ppt_y"/>
                                          </p:val>
                                        </p:tav>
                                      </p:tavLst>
                                    </p:anim>
                                  </p:childTnLst>
                                </p:cTn>
                              </p:par>
                              <p:par>
                                <p:cTn id="272" presetID="2" presetClass="entr" presetSubtype="6" fill="hold" grpId="0" nodeType="withEffect">
                                  <p:stCondLst>
                                    <p:cond delay="0"/>
                                  </p:stCondLst>
                                  <p:childTnLst>
                                    <p:set>
                                      <p:cBhvr>
                                        <p:cTn id="273" dur="1" fill="hold">
                                          <p:stCondLst>
                                            <p:cond delay="0"/>
                                          </p:stCondLst>
                                        </p:cTn>
                                        <p:tgtEl>
                                          <p:spTgt spid="34"/>
                                        </p:tgtEl>
                                        <p:attrNameLst>
                                          <p:attrName>style.visibility</p:attrName>
                                        </p:attrNameLst>
                                      </p:cBhvr>
                                      <p:to>
                                        <p:strVal val="visible"/>
                                      </p:to>
                                    </p:set>
                                    <p:anim calcmode="lin" valueType="num">
                                      <p:cBhvr additive="base">
                                        <p:cTn id="274" dur="5000" fill="hold"/>
                                        <p:tgtEl>
                                          <p:spTgt spid="34"/>
                                        </p:tgtEl>
                                        <p:attrNameLst>
                                          <p:attrName>ppt_x</p:attrName>
                                        </p:attrNameLst>
                                      </p:cBhvr>
                                      <p:tavLst>
                                        <p:tav tm="0">
                                          <p:val>
                                            <p:strVal val="1+#ppt_w/2"/>
                                          </p:val>
                                        </p:tav>
                                        <p:tav tm="100000">
                                          <p:val>
                                            <p:strVal val="#ppt_x"/>
                                          </p:val>
                                        </p:tav>
                                      </p:tavLst>
                                    </p:anim>
                                    <p:anim calcmode="lin" valueType="num">
                                      <p:cBhvr additive="base">
                                        <p:cTn id="275" dur="5000" fill="hold"/>
                                        <p:tgtEl>
                                          <p:spTgt spid="34"/>
                                        </p:tgtEl>
                                        <p:attrNameLst>
                                          <p:attrName>ppt_y</p:attrName>
                                        </p:attrNameLst>
                                      </p:cBhvr>
                                      <p:tavLst>
                                        <p:tav tm="0">
                                          <p:val>
                                            <p:strVal val="1+#ppt_h/2"/>
                                          </p:val>
                                        </p:tav>
                                        <p:tav tm="100000">
                                          <p:val>
                                            <p:strVal val="#ppt_y"/>
                                          </p:val>
                                        </p:tav>
                                      </p:tavLst>
                                    </p:anim>
                                  </p:childTnLst>
                                </p:cTn>
                              </p:par>
                              <p:par>
                                <p:cTn id="276" presetID="2" presetClass="entr" presetSubtype="6" fill="hold" grpId="0" nodeType="withEffect">
                                  <p:stCondLst>
                                    <p:cond delay="0"/>
                                  </p:stCondLst>
                                  <p:childTnLst>
                                    <p:set>
                                      <p:cBhvr>
                                        <p:cTn id="277" dur="1" fill="hold">
                                          <p:stCondLst>
                                            <p:cond delay="0"/>
                                          </p:stCondLst>
                                        </p:cTn>
                                        <p:tgtEl>
                                          <p:spTgt spid="44"/>
                                        </p:tgtEl>
                                        <p:attrNameLst>
                                          <p:attrName>style.visibility</p:attrName>
                                        </p:attrNameLst>
                                      </p:cBhvr>
                                      <p:to>
                                        <p:strVal val="visible"/>
                                      </p:to>
                                    </p:set>
                                    <p:anim calcmode="lin" valueType="num">
                                      <p:cBhvr additive="base">
                                        <p:cTn id="278" dur="5000" fill="hold"/>
                                        <p:tgtEl>
                                          <p:spTgt spid="44"/>
                                        </p:tgtEl>
                                        <p:attrNameLst>
                                          <p:attrName>ppt_x</p:attrName>
                                        </p:attrNameLst>
                                      </p:cBhvr>
                                      <p:tavLst>
                                        <p:tav tm="0">
                                          <p:val>
                                            <p:strVal val="1+#ppt_w/2"/>
                                          </p:val>
                                        </p:tav>
                                        <p:tav tm="100000">
                                          <p:val>
                                            <p:strVal val="#ppt_x"/>
                                          </p:val>
                                        </p:tav>
                                      </p:tavLst>
                                    </p:anim>
                                    <p:anim calcmode="lin" valueType="num">
                                      <p:cBhvr additive="base">
                                        <p:cTn id="279" dur="5000" fill="hold"/>
                                        <p:tgtEl>
                                          <p:spTgt spid="44"/>
                                        </p:tgtEl>
                                        <p:attrNameLst>
                                          <p:attrName>ppt_y</p:attrName>
                                        </p:attrNameLst>
                                      </p:cBhvr>
                                      <p:tavLst>
                                        <p:tav tm="0">
                                          <p:val>
                                            <p:strVal val="1+#ppt_h/2"/>
                                          </p:val>
                                        </p:tav>
                                        <p:tav tm="100000">
                                          <p:val>
                                            <p:strVal val="#ppt_y"/>
                                          </p:val>
                                        </p:tav>
                                      </p:tavLst>
                                    </p:anim>
                                  </p:childTnLst>
                                </p:cTn>
                              </p:par>
                              <p:par>
                                <p:cTn id="280" presetID="2" presetClass="entr" presetSubtype="6" fill="hold" grpId="0" nodeType="withEffect">
                                  <p:stCondLst>
                                    <p:cond delay="0"/>
                                  </p:stCondLst>
                                  <p:childTnLst>
                                    <p:set>
                                      <p:cBhvr>
                                        <p:cTn id="281" dur="1" fill="hold">
                                          <p:stCondLst>
                                            <p:cond delay="0"/>
                                          </p:stCondLst>
                                        </p:cTn>
                                        <p:tgtEl>
                                          <p:spTgt spid="54"/>
                                        </p:tgtEl>
                                        <p:attrNameLst>
                                          <p:attrName>style.visibility</p:attrName>
                                        </p:attrNameLst>
                                      </p:cBhvr>
                                      <p:to>
                                        <p:strVal val="visible"/>
                                      </p:to>
                                    </p:set>
                                    <p:anim calcmode="lin" valueType="num">
                                      <p:cBhvr additive="base">
                                        <p:cTn id="282" dur="5000" fill="hold"/>
                                        <p:tgtEl>
                                          <p:spTgt spid="54"/>
                                        </p:tgtEl>
                                        <p:attrNameLst>
                                          <p:attrName>ppt_x</p:attrName>
                                        </p:attrNameLst>
                                      </p:cBhvr>
                                      <p:tavLst>
                                        <p:tav tm="0">
                                          <p:val>
                                            <p:strVal val="1+#ppt_w/2"/>
                                          </p:val>
                                        </p:tav>
                                        <p:tav tm="100000">
                                          <p:val>
                                            <p:strVal val="#ppt_x"/>
                                          </p:val>
                                        </p:tav>
                                      </p:tavLst>
                                    </p:anim>
                                    <p:anim calcmode="lin" valueType="num">
                                      <p:cBhvr additive="base">
                                        <p:cTn id="283" dur="5000" fill="hold"/>
                                        <p:tgtEl>
                                          <p:spTgt spid="54"/>
                                        </p:tgtEl>
                                        <p:attrNameLst>
                                          <p:attrName>ppt_y</p:attrName>
                                        </p:attrNameLst>
                                      </p:cBhvr>
                                      <p:tavLst>
                                        <p:tav tm="0">
                                          <p:val>
                                            <p:strVal val="1+#ppt_h/2"/>
                                          </p:val>
                                        </p:tav>
                                        <p:tav tm="100000">
                                          <p:val>
                                            <p:strVal val="#ppt_y"/>
                                          </p:val>
                                        </p:tav>
                                      </p:tavLst>
                                    </p:anim>
                                  </p:childTnLst>
                                </p:cTn>
                              </p:par>
                              <p:par>
                                <p:cTn id="284" presetID="2" presetClass="entr" presetSubtype="6" fill="hold" grpId="0" nodeType="withEffect">
                                  <p:stCondLst>
                                    <p:cond delay="0"/>
                                  </p:stCondLst>
                                  <p:childTnLst>
                                    <p:set>
                                      <p:cBhvr>
                                        <p:cTn id="285" dur="1" fill="hold">
                                          <p:stCondLst>
                                            <p:cond delay="0"/>
                                          </p:stCondLst>
                                        </p:cTn>
                                        <p:tgtEl>
                                          <p:spTgt spid="64"/>
                                        </p:tgtEl>
                                        <p:attrNameLst>
                                          <p:attrName>style.visibility</p:attrName>
                                        </p:attrNameLst>
                                      </p:cBhvr>
                                      <p:to>
                                        <p:strVal val="visible"/>
                                      </p:to>
                                    </p:set>
                                    <p:anim calcmode="lin" valueType="num">
                                      <p:cBhvr additive="base">
                                        <p:cTn id="286" dur="5000" fill="hold"/>
                                        <p:tgtEl>
                                          <p:spTgt spid="64"/>
                                        </p:tgtEl>
                                        <p:attrNameLst>
                                          <p:attrName>ppt_x</p:attrName>
                                        </p:attrNameLst>
                                      </p:cBhvr>
                                      <p:tavLst>
                                        <p:tav tm="0">
                                          <p:val>
                                            <p:strVal val="1+#ppt_w/2"/>
                                          </p:val>
                                        </p:tav>
                                        <p:tav tm="100000">
                                          <p:val>
                                            <p:strVal val="#ppt_x"/>
                                          </p:val>
                                        </p:tav>
                                      </p:tavLst>
                                    </p:anim>
                                    <p:anim calcmode="lin" valueType="num">
                                      <p:cBhvr additive="base">
                                        <p:cTn id="287" dur="5000" fill="hold"/>
                                        <p:tgtEl>
                                          <p:spTgt spid="64"/>
                                        </p:tgtEl>
                                        <p:attrNameLst>
                                          <p:attrName>ppt_y</p:attrName>
                                        </p:attrNameLst>
                                      </p:cBhvr>
                                      <p:tavLst>
                                        <p:tav tm="0">
                                          <p:val>
                                            <p:strVal val="1+#ppt_h/2"/>
                                          </p:val>
                                        </p:tav>
                                        <p:tav tm="100000">
                                          <p:val>
                                            <p:strVal val="#ppt_y"/>
                                          </p:val>
                                        </p:tav>
                                      </p:tavLst>
                                    </p:anim>
                                  </p:childTnLst>
                                </p:cTn>
                              </p:par>
                              <p:par>
                                <p:cTn id="288" presetID="2" presetClass="entr" presetSubtype="6" fill="hold" grpId="0" nodeType="withEffect">
                                  <p:stCondLst>
                                    <p:cond delay="0"/>
                                  </p:stCondLst>
                                  <p:childTnLst>
                                    <p:set>
                                      <p:cBhvr>
                                        <p:cTn id="289" dur="1" fill="hold">
                                          <p:stCondLst>
                                            <p:cond delay="0"/>
                                          </p:stCondLst>
                                        </p:cTn>
                                        <p:tgtEl>
                                          <p:spTgt spid="74"/>
                                        </p:tgtEl>
                                        <p:attrNameLst>
                                          <p:attrName>style.visibility</p:attrName>
                                        </p:attrNameLst>
                                      </p:cBhvr>
                                      <p:to>
                                        <p:strVal val="visible"/>
                                      </p:to>
                                    </p:set>
                                    <p:anim calcmode="lin" valueType="num">
                                      <p:cBhvr additive="base">
                                        <p:cTn id="290" dur="5000" fill="hold"/>
                                        <p:tgtEl>
                                          <p:spTgt spid="74"/>
                                        </p:tgtEl>
                                        <p:attrNameLst>
                                          <p:attrName>ppt_x</p:attrName>
                                        </p:attrNameLst>
                                      </p:cBhvr>
                                      <p:tavLst>
                                        <p:tav tm="0">
                                          <p:val>
                                            <p:strVal val="1+#ppt_w/2"/>
                                          </p:val>
                                        </p:tav>
                                        <p:tav tm="100000">
                                          <p:val>
                                            <p:strVal val="#ppt_x"/>
                                          </p:val>
                                        </p:tav>
                                      </p:tavLst>
                                    </p:anim>
                                    <p:anim calcmode="lin" valueType="num">
                                      <p:cBhvr additive="base">
                                        <p:cTn id="291" dur="5000" fill="hold"/>
                                        <p:tgtEl>
                                          <p:spTgt spid="74"/>
                                        </p:tgtEl>
                                        <p:attrNameLst>
                                          <p:attrName>ppt_y</p:attrName>
                                        </p:attrNameLst>
                                      </p:cBhvr>
                                      <p:tavLst>
                                        <p:tav tm="0">
                                          <p:val>
                                            <p:strVal val="1+#ppt_h/2"/>
                                          </p:val>
                                        </p:tav>
                                        <p:tav tm="100000">
                                          <p:val>
                                            <p:strVal val="#ppt_y"/>
                                          </p:val>
                                        </p:tav>
                                      </p:tavLst>
                                    </p:anim>
                                  </p:childTnLst>
                                </p:cTn>
                              </p:par>
                              <p:par>
                                <p:cTn id="292" presetID="2" presetClass="entr" presetSubtype="6" fill="hold" grpId="0" nodeType="withEffect">
                                  <p:stCondLst>
                                    <p:cond delay="0"/>
                                  </p:stCondLst>
                                  <p:childTnLst>
                                    <p:set>
                                      <p:cBhvr>
                                        <p:cTn id="293" dur="1" fill="hold">
                                          <p:stCondLst>
                                            <p:cond delay="0"/>
                                          </p:stCondLst>
                                        </p:cTn>
                                        <p:tgtEl>
                                          <p:spTgt spid="84"/>
                                        </p:tgtEl>
                                        <p:attrNameLst>
                                          <p:attrName>style.visibility</p:attrName>
                                        </p:attrNameLst>
                                      </p:cBhvr>
                                      <p:to>
                                        <p:strVal val="visible"/>
                                      </p:to>
                                    </p:set>
                                    <p:anim calcmode="lin" valueType="num">
                                      <p:cBhvr additive="base">
                                        <p:cTn id="294" dur="5000" fill="hold"/>
                                        <p:tgtEl>
                                          <p:spTgt spid="84"/>
                                        </p:tgtEl>
                                        <p:attrNameLst>
                                          <p:attrName>ppt_x</p:attrName>
                                        </p:attrNameLst>
                                      </p:cBhvr>
                                      <p:tavLst>
                                        <p:tav tm="0">
                                          <p:val>
                                            <p:strVal val="1+#ppt_w/2"/>
                                          </p:val>
                                        </p:tav>
                                        <p:tav tm="100000">
                                          <p:val>
                                            <p:strVal val="#ppt_x"/>
                                          </p:val>
                                        </p:tav>
                                      </p:tavLst>
                                    </p:anim>
                                    <p:anim calcmode="lin" valueType="num">
                                      <p:cBhvr additive="base">
                                        <p:cTn id="295" dur="5000" fill="hold"/>
                                        <p:tgtEl>
                                          <p:spTgt spid="84"/>
                                        </p:tgtEl>
                                        <p:attrNameLst>
                                          <p:attrName>ppt_y</p:attrName>
                                        </p:attrNameLst>
                                      </p:cBhvr>
                                      <p:tavLst>
                                        <p:tav tm="0">
                                          <p:val>
                                            <p:strVal val="1+#ppt_h/2"/>
                                          </p:val>
                                        </p:tav>
                                        <p:tav tm="100000">
                                          <p:val>
                                            <p:strVal val="#ppt_y"/>
                                          </p:val>
                                        </p:tav>
                                      </p:tavLst>
                                    </p:anim>
                                  </p:childTnLst>
                                </p:cTn>
                              </p:par>
                              <p:par>
                                <p:cTn id="296" presetID="2" presetClass="entr" presetSubtype="6" fill="hold" grpId="0" nodeType="withEffect">
                                  <p:stCondLst>
                                    <p:cond delay="0"/>
                                  </p:stCondLst>
                                  <p:childTnLst>
                                    <p:set>
                                      <p:cBhvr>
                                        <p:cTn id="297" dur="1" fill="hold">
                                          <p:stCondLst>
                                            <p:cond delay="0"/>
                                          </p:stCondLst>
                                        </p:cTn>
                                        <p:tgtEl>
                                          <p:spTgt spid="10"/>
                                        </p:tgtEl>
                                        <p:attrNameLst>
                                          <p:attrName>style.visibility</p:attrName>
                                        </p:attrNameLst>
                                      </p:cBhvr>
                                      <p:to>
                                        <p:strVal val="visible"/>
                                      </p:to>
                                    </p:set>
                                    <p:anim calcmode="lin" valueType="num">
                                      <p:cBhvr additive="base">
                                        <p:cTn id="298" dur="5000" fill="hold"/>
                                        <p:tgtEl>
                                          <p:spTgt spid="10"/>
                                        </p:tgtEl>
                                        <p:attrNameLst>
                                          <p:attrName>ppt_x</p:attrName>
                                        </p:attrNameLst>
                                      </p:cBhvr>
                                      <p:tavLst>
                                        <p:tav tm="0">
                                          <p:val>
                                            <p:strVal val="1+#ppt_w/2"/>
                                          </p:val>
                                        </p:tav>
                                        <p:tav tm="100000">
                                          <p:val>
                                            <p:strVal val="#ppt_x"/>
                                          </p:val>
                                        </p:tav>
                                      </p:tavLst>
                                    </p:anim>
                                    <p:anim calcmode="lin" valueType="num">
                                      <p:cBhvr additive="base">
                                        <p:cTn id="299" dur="5000" fill="hold"/>
                                        <p:tgtEl>
                                          <p:spTgt spid="10"/>
                                        </p:tgtEl>
                                        <p:attrNameLst>
                                          <p:attrName>ppt_y</p:attrName>
                                        </p:attrNameLst>
                                      </p:cBhvr>
                                      <p:tavLst>
                                        <p:tav tm="0">
                                          <p:val>
                                            <p:strVal val="1+#ppt_h/2"/>
                                          </p:val>
                                        </p:tav>
                                        <p:tav tm="100000">
                                          <p:val>
                                            <p:strVal val="#ppt_y"/>
                                          </p:val>
                                        </p:tav>
                                      </p:tavLst>
                                    </p:anim>
                                  </p:childTnLst>
                                </p:cTn>
                              </p:par>
                              <p:par>
                                <p:cTn id="300" presetID="2" presetClass="entr" presetSubtype="6" fill="hold" grpId="0" nodeType="withEffect">
                                  <p:stCondLst>
                                    <p:cond delay="0"/>
                                  </p:stCondLst>
                                  <p:childTnLst>
                                    <p:set>
                                      <p:cBhvr>
                                        <p:cTn id="301" dur="1" fill="hold">
                                          <p:stCondLst>
                                            <p:cond delay="0"/>
                                          </p:stCondLst>
                                        </p:cTn>
                                        <p:tgtEl>
                                          <p:spTgt spid="20"/>
                                        </p:tgtEl>
                                        <p:attrNameLst>
                                          <p:attrName>style.visibility</p:attrName>
                                        </p:attrNameLst>
                                      </p:cBhvr>
                                      <p:to>
                                        <p:strVal val="visible"/>
                                      </p:to>
                                    </p:set>
                                    <p:anim calcmode="lin" valueType="num">
                                      <p:cBhvr additive="base">
                                        <p:cTn id="302" dur="5000" fill="hold"/>
                                        <p:tgtEl>
                                          <p:spTgt spid="20"/>
                                        </p:tgtEl>
                                        <p:attrNameLst>
                                          <p:attrName>ppt_x</p:attrName>
                                        </p:attrNameLst>
                                      </p:cBhvr>
                                      <p:tavLst>
                                        <p:tav tm="0">
                                          <p:val>
                                            <p:strVal val="1+#ppt_w/2"/>
                                          </p:val>
                                        </p:tav>
                                        <p:tav tm="100000">
                                          <p:val>
                                            <p:strVal val="#ppt_x"/>
                                          </p:val>
                                        </p:tav>
                                      </p:tavLst>
                                    </p:anim>
                                    <p:anim calcmode="lin" valueType="num">
                                      <p:cBhvr additive="base">
                                        <p:cTn id="303" dur="5000" fill="hold"/>
                                        <p:tgtEl>
                                          <p:spTgt spid="20"/>
                                        </p:tgtEl>
                                        <p:attrNameLst>
                                          <p:attrName>ppt_y</p:attrName>
                                        </p:attrNameLst>
                                      </p:cBhvr>
                                      <p:tavLst>
                                        <p:tav tm="0">
                                          <p:val>
                                            <p:strVal val="1+#ppt_h/2"/>
                                          </p:val>
                                        </p:tav>
                                        <p:tav tm="100000">
                                          <p:val>
                                            <p:strVal val="#ppt_y"/>
                                          </p:val>
                                        </p:tav>
                                      </p:tavLst>
                                    </p:anim>
                                  </p:childTnLst>
                                </p:cTn>
                              </p:par>
                              <p:par>
                                <p:cTn id="304" presetID="2" presetClass="entr" presetSubtype="6" fill="hold" grpId="0" nodeType="withEffect">
                                  <p:stCondLst>
                                    <p:cond delay="0"/>
                                  </p:stCondLst>
                                  <p:childTnLst>
                                    <p:set>
                                      <p:cBhvr>
                                        <p:cTn id="305" dur="1" fill="hold">
                                          <p:stCondLst>
                                            <p:cond delay="0"/>
                                          </p:stCondLst>
                                        </p:cTn>
                                        <p:tgtEl>
                                          <p:spTgt spid="30"/>
                                        </p:tgtEl>
                                        <p:attrNameLst>
                                          <p:attrName>style.visibility</p:attrName>
                                        </p:attrNameLst>
                                      </p:cBhvr>
                                      <p:to>
                                        <p:strVal val="visible"/>
                                      </p:to>
                                    </p:set>
                                    <p:anim calcmode="lin" valueType="num">
                                      <p:cBhvr additive="base">
                                        <p:cTn id="306" dur="5000" fill="hold"/>
                                        <p:tgtEl>
                                          <p:spTgt spid="30"/>
                                        </p:tgtEl>
                                        <p:attrNameLst>
                                          <p:attrName>ppt_x</p:attrName>
                                        </p:attrNameLst>
                                      </p:cBhvr>
                                      <p:tavLst>
                                        <p:tav tm="0">
                                          <p:val>
                                            <p:strVal val="1+#ppt_w/2"/>
                                          </p:val>
                                        </p:tav>
                                        <p:tav tm="100000">
                                          <p:val>
                                            <p:strVal val="#ppt_x"/>
                                          </p:val>
                                        </p:tav>
                                      </p:tavLst>
                                    </p:anim>
                                    <p:anim calcmode="lin" valueType="num">
                                      <p:cBhvr additive="base">
                                        <p:cTn id="307" dur="5000" fill="hold"/>
                                        <p:tgtEl>
                                          <p:spTgt spid="30"/>
                                        </p:tgtEl>
                                        <p:attrNameLst>
                                          <p:attrName>ppt_y</p:attrName>
                                        </p:attrNameLst>
                                      </p:cBhvr>
                                      <p:tavLst>
                                        <p:tav tm="0">
                                          <p:val>
                                            <p:strVal val="1+#ppt_h/2"/>
                                          </p:val>
                                        </p:tav>
                                        <p:tav tm="100000">
                                          <p:val>
                                            <p:strVal val="#ppt_y"/>
                                          </p:val>
                                        </p:tav>
                                      </p:tavLst>
                                    </p:anim>
                                  </p:childTnLst>
                                </p:cTn>
                              </p:par>
                              <p:par>
                                <p:cTn id="308" presetID="2" presetClass="entr" presetSubtype="6" fill="hold" grpId="0" nodeType="withEffect">
                                  <p:stCondLst>
                                    <p:cond delay="0"/>
                                  </p:stCondLst>
                                  <p:childTnLst>
                                    <p:set>
                                      <p:cBhvr>
                                        <p:cTn id="309" dur="1" fill="hold">
                                          <p:stCondLst>
                                            <p:cond delay="0"/>
                                          </p:stCondLst>
                                        </p:cTn>
                                        <p:tgtEl>
                                          <p:spTgt spid="40"/>
                                        </p:tgtEl>
                                        <p:attrNameLst>
                                          <p:attrName>style.visibility</p:attrName>
                                        </p:attrNameLst>
                                      </p:cBhvr>
                                      <p:to>
                                        <p:strVal val="visible"/>
                                      </p:to>
                                    </p:set>
                                    <p:anim calcmode="lin" valueType="num">
                                      <p:cBhvr additive="base">
                                        <p:cTn id="310" dur="5000" fill="hold"/>
                                        <p:tgtEl>
                                          <p:spTgt spid="40"/>
                                        </p:tgtEl>
                                        <p:attrNameLst>
                                          <p:attrName>ppt_x</p:attrName>
                                        </p:attrNameLst>
                                      </p:cBhvr>
                                      <p:tavLst>
                                        <p:tav tm="0">
                                          <p:val>
                                            <p:strVal val="1+#ppt_w/2"/>
                                          </p:val>
                                        </p:tav>
                                        <p:tav tm="100000">
                                          <p:val>
                                            <p:strVal val="#ppt_x"/>
                                          </p:val>
                                        </p:tav>
                                      </p:tavLst>
                                    </p:anim>
                                    <p:anim calcmode="lin" valueType="num">
                                      <p:cBhvr additive="base">
                                        <p:cTn id="311" dur="5000" fill="hold"/>
                                        <p:tgtEl>
                                          <p:spTgt spid="40"/>
                                        </p:tgtEl>
                                        <p:attrNameLst>
                                          <p:attrName>ppt_y</p:attrName>
                                        </p:attrNameLst>
                                      </p:cBhvr>
                                      <p:tavLst>
                                        <p:tav tm="0">
                                          <p:val>
                                            <p:strVal val="1+#ppt_h/2"/>
                                          </p:val>
                                        </p:tav>
                                        <p:tav tm="100000">
                                          <p:val>
                                            <p:strVal val="#ppt_y"/>
                                          </p:val>
                                        </p:tav>
                                      </p:tavLst>
                                    </p:anim>
                                  </p:childTnLst>
                                </p:cTn>
                              </p:par>
                              <p:par>
                                <p:cTn id="312" presetID="2" presetClass="entr" presetSubtype="6" fill="hold" grpId="0" nodeType="withEffect">
                                  <p:stCondLst>
                                    <p:cond delay="0"/>
                                  </p:stCondLst>
                                  <p:childTnLst>
                                    <p:set>
                                      <p:cBhvr>
                                        <p:cTn id="313" dur="1" fill="hold">
                                          <p:stCondLst>
                                            <p:cond delay="0"/>
                                          </p:stCondLst>
                                        </p:cTn>
                                        <p:tgtEl>
                                          <p:spTgt spid="50"/>
                                        </p:tgtEl>
                                        <p:attrNameLst>
                                          <p:attrName>style.visibility</p:attrName>
                                        </p:attrNameLst>
                                      </p:cBhvr>
                                      <p:to>
                                        <p:strVal val="visible"/>
                                      </p:to>
                                    </p:set>
                                    <p:anim calcmode="lin" valueType="num">
                                      <p:cBhvr additive="base">
                                        <p:cTn id="314" dur="5000" fill="hold"/>
                                        <p:tgtEl>
                                          <p:spTgt spid="50"/>
                                        </p:tgtEl>
                                        <p:attrNameLst>
                                          <p:attrName>ppt_x</p:attrName>
                                        </p:attrNameLst>
                                      </p:cBhvr>
                                      <p:tavLst>
                                        <p:tav tm="0">
                                          <p:val>
                                            <p:strVal val="1+#ppt_w/2"/>
                                          </p:val>
                                        </p:tav>
                                        <p:tav tm="100000">
                                          <p:val>
                                            <p:strVal val="#ppt_x"/>
                                          </p:val>
                                        </p:tav>
                                      </p:tavLst>
                                    </p:anim>
                                    <p:anim calcmode="lin" valueType="num">
                                      <p:cBhvr additive="base">
                                        <p:cTn id="315" dur="5000" fill="hold"/>
                                        <p:tgtEl>
                                          <p:spTgt spid="50"/>
                                        </p:tgtEl>
                                        <p:attrNameLst>
                                          <p:attrName>ppt_y</p:attrName>
                                        </p:attrNameLst>
                                      </p:cBhvr>
                                      <p:tavLst>
                                        <p:tav tm="0">
                                          <p:val>
                                            <p:strVal val="1+#ppt_h/2"/>
                                          </p:val>
                                        </p:tav>
                                        <p:tav tm="100000">
                                          <p:val>
                                            <p:strVal val="#ppt_y"/>
                                          </p:val>
                                        </p:tav>
                                      </p:tavLst>
                                    </p:anim>
                                  </p:childTnLst>
                                </p:cTn>
                              </p:par>
                              <p:par>
                                <p:cTn id="316" presetID="2" presetClass="entr" presetSubtype="6" fill="hold" grpId="0" nodeType="withEffect">
                                  <p:stCondLst>
                                    <p:cond delay="0"/>
                                  </p:stCondLst>
                                  <p:childTnLst>
                                    <p:set>
                                      <p:cBhvr>
                                        <p:cTn id="317" dur="1" fill="hold">
                                          <p:stCondLst>
                                            <p:cond delay="0"/>
                                          </p:stCondLst>
                                        </p:cTn>
                                        <p:tgtEl>
                                          <p:spTgt spid="60"/>
                                        </p:tgtEl>
                                        <p:attrNameLst>
                                          <p:attrName>style.visibility</p:attrName>
                                        </p:attrNameLst>
                                      </p:cBhvr>
                                      <p:to>
                                        <p:strVal val="visible"/>
                                      </p:to>
                                    </p:set>
                                    <p:anim calcmode="lin" valueType="num">
                                      <p:cBhvr additive="base">
                                        <p:cTn id="318" dur="5000" fill="hold"/>
                                        <p:tgtEl>
                                          <p:spTgt spid="60"/>
                                        </p:tgtEl>
                                        <p:attrNameLst>
                                          <p:attrName>ppt_x</p:attrName>
                                        </p:attrNameLst>
                                      </p:cBhvr>
                                      <p:tavLst>
                                        <p:tav tm="0">
                                          <p:val>
                                            <p:strVal val="1+#ppt_w/2"/>
                                          </p:val>
                                        </p:tav>
                                        <p:tav tm="100000">
                                          <p:val>
                                            <p:strVal val="#ppt_x"/>
                                          </p:val>
                                        </p:tav>
                                      </p:tavLst>
                                    </p:anim>
                                    <p:anim calcmode="lin" valueType="num">
                                      <p:cBhvr additive="base">
                                        <p:cTn id="319" dur="5000" fill="hold"/>
                                        <p:tgtEl>
                                          <p:spTgt spid="60"/>
                                        </p:tgtEl>
                                        <p:attrNameLst>
                                          <p:attrName>ppt_y</p:attrName>
                                        </p:attrNameLst>
                                      </p:cBhvr>
                                      <p:tavLst>
                                        <p:tav tm="0">
                                          <p:val>
                                            <p:strVal val="1+#ppt_h/2"/>
                                          </p:val>
                                        </p:tav>
                                        <p:tav tm="100000">
                                          <p:val>
                                            <p:strVal val="#ppt_y"/>
                                          </p:val>
                                        </p:tav>
                                      </p:tavLst>
                                    </p:anim>
                                  </p:childTnLst>
                                </p:cTn>
                              </p:par>
                              <p:par>
                                <p:cTn id="320" presetID="2" presetClass="entr" presetSubtype="6" fill="hold" grpId="0" nodeType="withEffect">
                                  <p:stCondLst>
                                    <p:cond delay="0"/>
                                  </p:stCondLst>
                                  <p:childTnLst>
                                    <p:set>
                                      <p:cBhvr>
                                        <p:cTn id="321" dur="1" fill="hold">
                                          <p:stCondLst>
                                            <p:cond delay="0"/>
                                          </p:stCondLst>
                                        </p:cTn>
                                        <p:tgtEl>
                                          <p:spTgt spid="70"/>
                                        </p:tgtEl>
                                        <p:attrNameLst>
                                          <p:attrName>style.visibility</p:attrName>
                                        </p:attrNameLst>
                                      </p:cBhvr>
                                      <p:to>
                                        <p:strVal val="visible"/>
                                      </p:to>
                                    </p:set>
                                    <p:anim calcmode="lin" valueType="num">
                                      <p:cBhvr additive="base">
                                        <p:cTn id="322" dur="5000" fill="hold"/>
                                        <p:tgtEl>
                                          <p:spTgt spid="70"/>
                                        </p:tgtEl>
                                        <p:attrNameLst>
                                          <p:attrName>ppt_x</p:attrName>
                                        </p:attrNameLst>
                                      </p:cBhvr>
                                      <p:tavLst>
                                        <p:tav tm="0">
                                          <p:val>
                                            <p:strVal val="1+#ppt_w/2"/>
                                          </p:val>
                                        </p:tav>
                                        <p:tav tm="100000">
                                          <p:val>
                                            <p:strVal val="#ppt_x"/>
                                          </p:val>
                                        </p:tav>
                                      </p:tavLst>
                                    </p:anim>
                                    <p:anim calcmode="lin" valueType="num">
                                      <p:cBhvr additive="base">
                                        <p:cTn id="323" dur="5000" fill="hold"/>
                                        <p:tgtEl>
                                          <p:spTgt spid="70"/>
                                        </p:tgtEl>
                                        <p:attrNameLst>
                                          <p:attrName>ppt_y</p:attrName>
                                        </p:attrNameLst>
                                      </p:cBhvr>
                                      <p:tavLst>
                                        <p:tav tm="0">
                                          <p:val>
                                            <p:strVal val="1+#ppt_h/2"/>
                                          </p:val>
                                        </p:tav>
                                        <p:tav tm="100000">
                                          <p:val>
                                            <p:strVal val="#ppt_y"/>
                                          </p:val>
                                        </p:tav>
                                      </p:tavLst>
                                    </p:anim>
                                  </p:childTnLst>
                                </p:cTn>
                              </p:par>
                              <p:par>
                                <p:cTn id="324" presetID="2" presetClass="entr" presetSubtype="6" fill="hold" grpId="0" nodeType="withEffect">
                                  <p:stCondLst>
                                    <p:cond delay="0"/>
                                  </p:stCondLst>
                                  <p:childTnLst>
                                    <p:set>
                                      <p:cBhvr>
                                        <p:cTn id="325" dur="1" fill="hold">
                                          <p:stCondLst>
                                            <p:cond delay="0"/>
                                          </p:stCondLst>
                                        </p:cTn>
                                        <p:tgtEl>
                                          <p:spTgt spid="80"/>
                                        </p:tgtEl>
                                        <p:attrNameLst>
                                          <p:attrName>style.visibility</p:attrName>
                                        </p:attrNameLst>
                                      </p:cBhvr>
                                      <p:to>
                                        <p:strVal val="visible"/>
                                      </p:to>
                                    </p:set>
                                    <p:anim calcmode="lin" valueType="num">
                                      <p:cBhvr additive="base">
                                        <p:cTn id="326" dur="5000" fill="hold"/>
                                        <p:tgtEl>
                                          <p:spTgt spid="80"/>
                                        </p:tgtEl>
                                        <p:attrNameLst>
                                          <p:attrName>ppt_x</p:attrName>
                                        </p:attrNameLst>
                                      </p:cBhvr>
                                      <p:tavLst>
                                        <p:tav tm="0">
                                          <p:val>
                                            <p:strVal val="1+#ppt_w/2"/>
                                          </p:val>
                                        </p:tav>
                                        <p:tav tm="100000">
                                          <p:val>
                                            <p:strVal val="#ppt_x"/>
                                          </p:val>
                                        </p:tav>
                                      </p:tavLst>
                                    </p:anim>
                                    <p:anim calcmode="lin" valueType="num">
                                      <p:cBhvr additive="base">
                                        <p:cTn id="327" dur="5000" fill="hold"/>
                                        <p:tgtEl>
                                          <p:spTgt spid="80"/>
                                        </p:tgtEl>
                                        <p:attrNameLst>
                                          <p:attrName>ppt_y</p:attrName>
                                        </p:attrNameLst>
                                      </p:cBhvr>
                                      <p:tavLst>
                                        <p:tav tm="0">
                                          <p:val>
                                            <p:strVal val="1+#ppt_h/2"/>
                                          </p:val>
                                        </p:tav>
                                        <p:tav tm="100000">
                                          <p:val>
                                            <p:strVal val="#ppt_y"/>
                                          </p:val>
                                        </p:tav>
                                      </p:tavLst>
                                    </p:anim>
                                  </p:childTnLst>
                                </p:cTn>
                              </p:par>
                              <p:par>
                                <p:cTn id="328" presetID="3" presetClass="entr" presetSubtype="10" fill="hold" grpId="3" nodeType="withEffect">
                                  <p:stCondLst>
                                    <p:cond delay="0"/>
                                  </p:stCondLst>
                                  <p:childTnLst>
                                    <p:set>
                                      <p:cBhvr>
                                        <p:cTn id="329" dur="1" fill="hold">
                                          <p:stCondLst>
                                            <p:cond delay="0"/>
                                          </p:stCondLst>
                                        </p:cTn>
                                        <p:tgtEl>
                                          <p:spTgt spid="5"/>
                                        </p:tgtEl>
                                        <p:attrNameLst>
                                          <p:attrName>style.visibility</p:attrName>
                                        </p:attrNameLst>
                                      </p:cBhvr>
                                      <p:to>
                                        <p:strVal val="visible"/>
                                      </p:to>
                                    </p:set>
                                    <p:animEffect transition="in" filter="blinds(horizontal)">
                                      <p:cBhvr>
                                        <p:cTn id="330" dur="5000"/>
                                        <p:tgtEl>
                                          <p:spTgt spid="5"/>
                                        </p:tgtEl>
                                      </p:cBhvr>
                                    </p:animEffect>
                                  </p:childTnLst>
                                </p:cTn>
                              </p:par>
                              <p:par>
                                <p:cTn id="331" presetID="3" presetClass="entr" presetSubtype="10" fill="hold" grpId="3" nodeType="withEffect">
                                  <p:stCondLst>
                                    <p:cond delay="0"/>
                                  </p:stCondLst>
                                  <p:childTnLst>
                                    <p:set>
                                      <p:cBhvr>
                                        <p:cTn id="332" dur="1" fill="hold">
                                          <p:stCondLst>
                                            <p:cond delay="0"/>
                                          </p:stCondLst>
                                        </p:cTn>
                                        <p:tgtEl>
                                          <p:spTgt spid="6"/>
                                        </p:tgtEl>
                                        <p:attrNameLst>
                                          <p:attrName>style.visibility</p:attrName>
                                        </p:attrNameLst>
                                      </p:cBhvr>
                                      <p:to>
                                        <p:strVal val="visible"/>
                                      </p:to>
                                    </p:set>
                                    <p:animEffect transition="in" filter="blinds(horizontal)">
                                      <p:cBhvr>
                                        <p:cTn id="333" dur="5000"/>
                                        <p:tgtEl>
                                          <p:spTgt spid="6"/>
                                        </p:tgtEl>
                                      </p:cBhvr>
                                    </p:animEffect>
                                  </p:childTnLst>
                                </p:cTn>
                              </p:par>
                              <p:par>
                                <p:cTn id="334" presetID="3" presetClass="entr" presetSubtype="10" fill="hold" grpId="3" nodeType="withEffect">
                                  <p:stCondLst>
                                    <p:cond delay="0"/>
                                  </p:stCondLst>
                                  <p:childTnLst>
                                    <p:set>
                                      <p:cBhvr>
                                        <p:cTn id="335" dur="1" fill="hold">
                                          <p:stCondLst>
                                            <p:cond delay="0"/>
                                          </p:stCondLst>
                                        </p:cTn>
                                        <p:tgtEl>
                                          <p:spTgt spid="7"/>
                                        </p:tgtEl>
                                        <p:attrNameLst>
                                          <p:attrName>style.visibility</p:attrName>
                                        </p:attrNameLst>
                                      </p:cBhvr>
                                      <p:to>
                                        <p:strVal val="visible"/>
                                      </p:to>
                                    </p:set>
                                    <p:animEffect transition="in" filter="blinds(horizontal)">
                                      <p:cBhvr>
                                        <p:cTn id="336" dur="5000"/>
                                        <p:tgtEl>
                                          <p:spTgt spid="7"/>
                                        </p:tgtEl>
                                      </p:cBhvr>
                                    </p:animEffect>
                                  </p:childTnLst>
                                </p:cTn>
                              </p:par>
                              <p:par>
                                <p:cTn id="337" presetID="3" presetClass="entr" presetSubtype="10" fill="hold" grpId="3" nodeType="withEffect">
                                  <p:stCondLst>
                                    <p:cond delay="0"/>
                                  </p:stCondLst>
                                  <p:childTnLst>
                                    <p:set>
                                      <p:cBhvr>
                                        <p:cTn id="338" dur="1" fill="hold">
                                          <p:stCondLst>
                                            <p:cond delay="0"/>
                                          </p:stCondLst>
                                        </p:cTn>
                                        <p:tgtEl>
                                          <p:spTgt spid="8"/>
                                        </p:tgtEl>
                                        <p:attrNameLst>
                                          <p:attrName>style.visibility</p:attrName>
                                        </p:attrNameLst>
                                      </p:cBhvr>
                                      <p:to>
                                        <p:strVal val="visible"/>
                                      </p:to>
                                    </p:set>
                                    <p:animEffect transition="in" filter="blinds(horizontal)">
                                      <p:cBhvr>
                                        <p:cTn id="339" dur="5000"/>
                                        <p:tgtEl>
                                          <p:spTgt spid="8"/>
                                        </p:tgtEl>
                                      </p:cBhvr>
                                    </p:animEffect>
                                  </p:childTnLst>
                                </p:cTn>
                              </p:par>
                              <p:par>
                                <p:cTn id="340" presetID="3" presetClass="entr" presetSubtype="10" fill="hold" grpId="3" nodeType="withEffect">
                                  <p:stCondLst>
                                    <p:cond delay="0"/>
                                  </p:stCondLst>
                                  <p:childTnLst>
                                    <p:set>
                                      <p:cBhvr>
                                        <p:cTn id="341" dur="1" fill="hold">
                                          <p:stCondLst>
                                            <p:cond delay="0"/>
                                          </p:stCondLst>
                                        </p:cTn>
                                        <p:tgtEl>
                                          <p:spTgt spid="9"/>
                                        </p:tgtEl>
                                        <p:attrNameLst>
                                          <p:attrName>style.visibility</p:attrName>
                                        </p:attrNameLst>
                                      </p:cBhvr>
                                      <p:to>
                                        <p:strVal val="visible"/>
                                      </p:to>
                                    </p:set>
                                    <p:animEffect transition="in" filter="blinds(horizontal)">
                                      <p:cBhvr>
                                        <p:cTn id="342" dur="5000"/>
                                        <p:tgtEl>
                                          <p:spTgt spid="9"/>
                                        </p:tgtEl>
                                      </p:cBhvr>
                                    </p:animEffect>
                                  </p:childTnLst>
                                </p:cTn>
                              </p:par>
                              <p:par>
                                <p:cTn id="343" presetID="3" presetClass="entr" presetSubtype="10" fill="hold" grpId="3" nodeType="withEffect">
                                  <p:stCondLst>
                                    <p:cond delay="0"/>
                                  </p:stCondLst>
                                  <p:childTnLst>
                                    <p:set>
                                      <p:cBhvr>
                                        <p:cTn id="344" dur="1" fill="hold">
                                          <p:stCondLst>
                                            <p:cond delay="0"/>
                                          </p:stCondLst>
                                        </p:cTn>
                                        <p:tgtEl>
                                          <p:spTgt spid="10"/>
                                        </p:tgtEl>
                                        <p:attrNameLst>
                                          <p:attrName>style.visibility</p:attrName>
                                        </p:attrNameLst>
                                      </p:cBhvr>
                                      <p:to>
                                        <p:strVal val="visible"/>
                                      </p:to>
                                    </p:set>
                                    <p:animEffect transition="in" filter="blinds(horizontal)">
                                      <p:cBhvr>
                                        <p:cTn id="345" dur="5000"/>
                                        <p:tgtEl>
                                          <p:spTgt spid="10"/>
                                        </p:tgtEl>
                                      </p:cBhvr>
                                    </p:animEffect>
                                  </p:childTnLst>
                                </p:cTn>
                              </p:par>
                              <p:par>
                                <p:cTn id="346" presetID="3" presetClass="entr" presetSubtype="10" fill="hold" grpId="3" nodeType="withEffect">
                                  <p:stCondLst>
                                    <p:cond delay="0"/>
                                  </p:stCondLst>
                                  <p:childTnLst>
                                    <p:set>
                                      <p:cBhvr>
                                        <p:cTn id="347" dur="1" fill="hold">
                                          <p:stCondLst>
                                            <p:cond delay="0"/>
                                          </p:stCondLst>
                                        </p:cTn>
                                        <p:tgtEl>
                                          <p:spTgt spid="11"/>
                                        </p:tgtEl>
                                        <p:attrNameLst>
                                          <p:attrName>style.visibility</p:attrName>
                                        </p:attrNameLst>
                                      </p:cBhvr>
                                      <p:to>
                                        <p:strVal val="visible"/>
                                      </p:to>
                                    </p:set>
                                    <p:animEffect transition="in" filter="blinds(horizontal)">
                                      <p:cBhvr>
                                        <p:cTn id="348" dur="5000"/>
                                        <p:tgtEl>
                                          <p:spTgt spid="11"/>
                                        </p:tgtEl>
                                      </p:cBhvr>
                                    </p:animEffect>
                                  </p:childTnLst>
                                </p:cTn>
                              </p:par>
                              <p:par>
                                <p:cTn id="349" presetID="3" presetClass="entr" presetSubtype="10" fill="hold" grpId="3" nodeType="withEffect">
                                  <p:stCondLst>
                                    <p:cond delay="0"/>
                                  </p:stCondLst>
                                  <p:childTnLst>
                                    <p:set>
                                      <p:cBhvr>
                                        <p:cTn id="350" dur="1" fill="hold">
                                          <p:stCondLst>
                                            <p:cond delay="0"/>
                                          </p:stCondLst>
                                        </p:cTn>
                                        <p:tgtEl>
                                          <p:spTgt spid="12"/>
                                        </p:tgtEl>
                                        <p:attrNameLst>
                                          <p:attrName>style.visibility</p:attrName>
                                        </p:attrNameLst>
                                      </p:cBhvr>
                                      <p:to>
                                        <p:strVal val="visible"/>
                                      </p:to>
                                    </p:set>
                                    <p:animEffect transition="in" filter="blinds(horizontal)">
                                      <p:cBhvr>
                                        <p:cTn id="351" dur="5000"/>
                                        <p:tgtEl>
                                          <p:spTgt spid="12"/>
                                        </p:tgtEl>
                                      </p:cBhvr>
                                    </p:animEffect>
                                  </p:childTnLst>
                                </p:cTn>
                              </p:par>
                              <p:par>
                                <p:cTn id="352" presetID="3" presetClass="entr" presetSubtype="10" fill="hold" grpId="3" nodeType="withEffect">
                                  <p:stCondLst>
                                    <p:cond delay="0"/>
                                  </p:stCondLst>
                                  <p:childTnLst>
                                    <p:set>
                                      <p:cBhvr>
                                        <p:cTn id="353" dur="1" fill="hold">
                                          <p:stCondLst>
                                            <p:cond delay="0"/>
                                          </p:stCondLst>
                                        </p:cTn>
                                        <p:tgtEl>
                                          <p:spTgt spid="13"/>
                                        </p:tgtEl>
                                        <p:attrNameLst>
                                          <p:attrName>style.visibility</p:attrName>
                                        </p:attrNameLst>
                                      </p:cBhvr>
                                      <p:to>
                                        <p:strVal val="visible"/>
                                      </p:to>
                                    </p:set>
                                    <p:animEffect transition="in" filter="blinds(horizontal)">
                                      <p:cBhvr>
                                        <p:cTn id="354" dur="5000"/>
                                        <p:tgtEl>
                                          <p:spTgt spid="13"/>
                                        </p:tgtEl>
                                      </p:cBhvr>
                                    </p:animEffect>
                                  </p:childTnLst>
                                </p:cTn>
                              </p:par>
                              <p:par>
                                <p:cTn id="355" presetID="3" presetClass="entr" presetSubtype="10" fill="hold" grpId="3" nodeType="withEffect">
                                  <p:stCondLst>
                                    <p:cond delay="0"/>
                                  </p:stCondLst>
                                  <p:childTnLst>
                                    <p:set>
                                      <p:cBhvr>
                                        <p:cTn id="356" dur="1" fill="hold">
                                          <p:stCondLst>
                                            <p:cond delay="0"/>
                                          </p:stCondLst>
                                        </p:cTn>
                                        <p:tgtEl>
                                          <p:spTgt spid="14"/>
                                        </p:tgtEl>
                                        <p:attrNameLst>
                                          <p:attrName>style.visibility</p:attrName>
                                        </p:attrNameLst>
                                      </p:cBhvr>
                                      <p:to>
                                        <p:strVal val="visible"/>
                                      </p:to>
                                    </p:set>
                                    <p:animEffect transition="in" filter="blinds(horizontal)">
                                      <p:cBhvr>
                                        <p:cTn id="357" dur="5000"/>
                                        <p:tgtEl>
                                          <p:spTgt spid="14"/>
                                        </p:tgtEl>
                                      </p:cBhvr>
                                    </p:animEffect>
                                  </p:childTnLst>
                                </p:cTn>
                              </p:par>
                              <p:par>
                                <p:cTn id="358" presetID="3" presetClass="entr" presetSubtype="10" fill="hold" grpId="3" nodeType="withEffect">
                                  <p:stCondLst>
                                    <p:cond delay="0"/>
                                  </p:stCondLst>
                                  <p:childTnLst>
                                    <p:set>
                                      <p:cBhvr>
                                        <p:cTn id="359" dur="1" fill="hold">
                                          <p:stCondLst>
                                            <p:cond delay="0"/>
                                          </p:stCondLst>
                                        </p:cTn>
                                        <p:tgtEl>
                                          <p:spTgt spid="15"/>
                                        </p:tgtEl>
                                        <p:attrNameLst>
                                          <p:attrName>style.visibility</p:attrName>
                                        </p:attrNameLst>
                                      </p:cBhvr>
                                      <p:to>
                                        <p:strVal val="visible"/>
                                      </p:to>
                                    </p:set>
                                    <p:animEffect transition="in" filter="blinds(horizontal)">
                                      <p:cBhvr>
                                        <p:cTn id="360" dur="5000"/>
                                        <p:tgtEl>
                                          <p:spTgt spid="15"/>
                                        </p:tgtEl>
                                      </p:cBhvr>
                                    </p:animEffect>
                                  </p:childTnLst>
                                </p:cTn>
                              </p:par>
                              <p:par>
                                <p:cTn id="361" presetID="3" presetClass="entr" presetSubtype="10" fill="hold" grpId="3" nodeType="withEffect">
                                  <p:stCondLst>
                                    <p:cond delay="0"/>
                                  </p:stCondLst>
                                  <p:childTnLst>
                                    <p:set>
                                      <p:cBhvr>
                                        <p:cTn id="362" dur="1" fill="hold">
                                          <p:stCondLst>
                                            <p:cond delay="0"/>
                                          </p:stCondLst>
                                        </p:cTn>
                                        <p:tgtEl>
                                          <p:spTgt spid="16"/>
                                        </p:tgtEl>
                                        <p:attrNameLst>
                                          <p:attrName>style.visibility</p:attrName>
                                        </p:attrNameLst>
                                      </p:cBhvr>
                                      <p:to>
                                        <p:strVal val="visible"/>
                                      </p:to>
                                    </p:set>
                                    <p:animEffect transition="in" filter="blinds(horizontal)">
                                      <p:cBhvr>
                                        <p:cTn id="363" dur="5000"/>
                                        <p:tgtEl>
                                          <p:spTgt spid="16"/>
                                        </p:tgtEl>
                                      </p:cBhvr>
                                    </p:animEffect>
                                  </p:childTnLst>
                                </p:cTn>
                              </p:par>
                              <p:par>
                                <p:cTn id="364" presetID="3" presetClass="entr" presetSubtype="10" fill="hold" grpId="3" nodeType="withEffect">
                                  <p:stCondLst>
                                    <p:cond delay="0"/>
                                  </p:stCondLst>
                                  <p:childTnLst>
                                    <p:set>
                                      <p:cBhvr>
                                        <p:cTn id="365" dur="1" fill="hold">
                                          <p:stCondLst>
                                            <p:cond delay="0"/>
                                          </p:stCondLst>
                                        </p:cTn>
                                        <p:tgtEl>
                                          <p:spTgt spid="17"/>
                                        </p:tgtEl>
                                        <p:attrNameLst>
                                          <p:attrName>style.visibility</p:attrName>
                                        </p:attrNameLst>
                                      </p:cBhvr>
                                      <p:to>
                                        <p:strVal val="visible"/>
                                      </p:to>
                                    </p:set>
                                    <p:animEffect transition="in" filter="blinds(horizontal)">
                                      <p:cBhvr>
                                        <p:cTn id="366" dur="5000"/>
                                        <p:tgtEl>
                                          <p:spTgt spid="17"/>
                                        </p:tgtEl>
                                      </p:cBhvr>
                                    </p:animEffect>
                                  </p:childTnLst>
                                </p:cTn>
                              </p:par>
                              <p:par>
                                <p:cTn id="367" presetID="3" presetClass="entr" presetSubtype="10" fill="hold" grpId="3" nodeType="withEffect">
                                  <p:stCondLst>
                                    <p:cond delay="0"/>
                                  </p:stCondLst>
                                  <p:childTnLst>
                                    <p:set>
                                      <p:cBhvr>
                                        <p:cTn id="368" dur="1" fill="hold">
                                          <p:stCondLst>
                                            <p:cond delay="0"/>
                                          </p:stCondLst>
                                        </p:cTn>
                                        <p:tgtEl>
                                          <p:spTgt spid="18"/>
                                        </p:tgtEl>
                                        <p:attrNameLst>
                                          <p:attrName>style.visibility</p:attrName>
                                        </p:attrNameLst>
                                      </p:cBhvr>
                                      <p:to>
                                        <p:strVal val="visible"/>
                                      </p:to>
                                    </p:set>
                                    <p:animEffect transition="in" filter="blinds(horizontal)">
                                      <p:cBhvr>
                                        <p:cTn id="369" dur="5000"/>
                                        <p:tgtEl>
                                          <p:spTgt spid="18"/>
                                        </p:tgtEl>
                                      </p:cBhvr>
                                    </p:animEffect>
                                  </p:childTnLst>
                                </p:cTn>
                              </p:par>
                              <p:par>
                                <p:cTn id="370" presetID="3" presetClass="entr" presetSubtype="10" fill="hold" grpId="3" nodeType="withEffect">
                                  <p:stCondLst>
                                    <p:cond delay="0"/>
                                  </p:stCondLst>
                                  <p:childTnLst>
                                    <p:set>
                                      <p:cBhvr>
                                        <p:cTn id="371" dur="1" fill="hold">
                                          <p:stCondLst>
                                            <p:cond delay="0"/>
                                          </p:stCondLst>
                                        </p:cTn>
                                        <p:tgtEl>
                                          <p:spTgt spid="19"/>
                                        </p:tgtEl>
                                        <p:attrNameLst>
                                          <p:attrName>style.visibility</p:attrName>
                                        </p:attrNameLst>
                                      </p:cBhvr>
                                      <p:to>
                                        <p:strVal val="visible"/>
                                      </p:to>
                                    </p:set>
                                    <p:animEffect transition="in" filter="blinds(horizontal)">
                                      <p:cBhvr>
                                        <p:cTn id="372" dur="5000"/>
                                        <p:tgtEl>
                                          <p:spTgt spid="19"/>
                                        </p:tgtEl>
                                      </p:cBhvr>
                                    </p:animEffect>
                                  </p:childTnLst>
                                </p:cTn>
                              </p:par>
                              <p:par>
                                <p:cTn id="373" presetID="3" presetClass="entr" presetSubtype="10" fill="hold" grpId="3" nodeType="withEffect">
                                  <p:stCondLst>
                                    <p:cond delay="0"/>
                                  </p:stCondLst>
                                  <p:childTnLst>
                                    <p:set>
                                      <p:cBhvr>
                                        <p:cTn id="374" dur="1" fill="hold">
                                          <p:stCondLst>
                                            <p:cond delay="0"/>
                                          </p:stCondLst>
                                        </p:cTn>
                                        <p:tgtEl>
                                          <p:spTgt spid="20"/>
                                        </p:tgtEl>
                                        <p:attrNameLst>
                                          <p:attrName>style.visibility</p:attrName>
                                        </p:attrNameLst>
                                      </p:cBhvr>
                                      <p:to>
                                        <p:strVal val="visible"/>
                                      </p:to>
                                    </p:set>
                                    <p:animEffect transition="in" filter="blinds(horizontal)">
                                      <p:cBhvr>
                                        <p:cTn id="375" dur="5000"/>
                                        <p:tgtEl>
                                          <p:spTgt spid="20"/>
                                        </p:tgtEl>
                                      </p:cBhvr>
                                    </p:animEffect>
                                  </p:childTnLst>
                                </p:cTn>
                              </p:par>
                              <p:par>
                                <p:cTn id="376" presetID="3" presetClass="entr" presetSubtype="10" fill="hold" grpId="3" nodeType="withEffect">
                                  <p:stCondLst>
                                    <p:cond delay="0"/>
                                  </p:stCondLst>
                                  <p:childTnLst>
                                    <p:set>
                                      <p:cBhvr>
                                        <p:cTn id="377" dur="1" fill="hold">
                                          <p:stCondLst>
                                            <p:cond delay="0"/>
                                          </p:stCondLst>
                                        </p:cTn>
                                        <p:tgtEl>
                                          <p:spTgt spid="21"/>
                                        </p:tgtEl>
                                        <p:attrNameLst>
                                          <p:attrName>style.visibility</p:attrName>
                                        </p:attrNameLst>
                                      </p:cBhvr>
                                      <p:to>
                                        <p:strVal val="visible"/>
                                      </p:to>
                                    </p:set>
                                    <p:animEffect transition="in" filter="blinds(horizontal)">
                                      <p:cBhvr>
                                        <p:cTn id="378" dur="5000"/>
                                        <p:tgtEl>
                                          <p:spTgt spid="21"/>
                                        </p:tgtEl>
                                      </p:cBhvr>
                                    </p:animEffect>
                                  </p:childTnLst>
                                </p:cTn>
                              </p:par>
                              <p:par>
                                <p:cTn id="379" presetID="3" presetClass="entr" presetSubtype="10" fill="hold" grpId="3" nodeType="withEffect">
                                  <p:stCondLst>
                                    <p:cond delay="0"/>
                                  </p:stCondLst>
                                  <p:childTnLst>
                                    <p:set>
                                      <p:cBhvr>
                                        <p:cTn id="380" dur="1" fill="hold">
                                          <p:stCondLst>
                                            <p:cond delay="0"/>
                                          </p:stCondLst>
                                        </p:cTn>
                                        <p:tgtEl>
                                          <p:spTgt spid="22"/>
                                        </p:tgtEl>
                                        <p:attrNameLst>
                                          <p:attrName>style.visibility</p:attrName>
                                        </p:attrNameLst>
                                      </p:cBhvr>
                                      <p:to>
                                        <p:strVal val="visible"/>
                                      </p:to>
                                    </p:set>
                                    <p:animEffect transition="in" filter="blinds(horizontal)">
                                      <p:cBhvr>
                                        <p:cTn id="381" dur="5000"/>
                                        <p:tgtEl>
                                          <p:spTgt spid="22"/>
                                        </p:tgtEl>
                                      </p:cBhvr>
                                    </p:animEffect>
                                  </p:childTnLst>
                                </p:cTn>
                              </p:par>
                              <p:par>
                                <p:cTn id="382" presetID="3" presetClass="entr" presetSubtype="10" fill="hold" grpId="3" nodeType="withEffect">
                                  <p:stCondLst>
                                    <p:cond delay="0"/>
                                  </p:stCondLst>
                                  <p:childTnLst>
                                    <p:set>
                                      <p:cBhvr>
                                        <p:cTn id="383" dur="1" fill="hold">
                                          <p:stCondLst>
                                            <p:cond delay="0"/>
                                          </p:stCondLst>
                                        </p:cTn>
                                        <p:tgtEl>
                                          <p:spTgt spid="23"/>
                                        </p:tgtEl>
                                        <p:attrNameLst>
                                          <p:attrName>style.visibility</p:attrName>
                                        </p:attrNameLst>
                                      </p:cBhvr>
                                      <p:to>
                                        <p:strVal val="visible"/>
                                      </p:to>
                                    </p:set>
                                    <p:animEffect transition="in" filter="blinds(horizontal)">
                                      <p:cBhvr>
                                        <p:cTn id="384" dur="5000"/>
                                        <p:tgtEl>
                                          <p:spTgt spid="23"/>
                                        </p:tgtEl>
                                      </p:cBhvr>
                                    </p:animEffect>
                                  </p:childTnLst>
                                </p:cTn>
                              </p:par>
                              <p:par>
                                <p:cTn id="385" presetID="3" presetClass="entr" presetSubtype="10" fill="hold" grpId="3" nodeType="withEffect">
                                  <p:stCondLst>
                                    <p:cond delay="0"/>
                                  </p:stCondLst>
                                  <p:childTnLst>
                                    <p:set>
                                      <p:cBhvr>
                                        <p:cTn id="386" dur="1" fill="hold">
                                          <p:stCondLst>
                                            <p:cond delay="0"/>
                                          </p:stCondLst>
                                        </p:cTn>
                                        <p:tgtEl>
                                          <p:spTgt spid="24"/>
                                        </p:tgtEl>
                                        <p:attrNameLst>
                                          <p:attrName>style.visibility</p:attrName>
                                        </p:attrNameLst>
                                      </p:cBhvr>
                                      <p:to>
                                        <p:strVal val="visible"/>
                                      </p:to>
                                    </p:set>
                                    <p:animEffect transition="in" filter="blinds(horizontal)">
                                      <p:cBhvr>
                                        <p:cTn id="387" dur="5000"/>
                                        <p:tgtEl>
                                          <p:spTgt spid="24"/>
                                        </p:tgtEl>
                                      </p:cBhvr>
                                    </p:animEffect>
                                  </p:childTnLst>
                                </p:cTn>
                              </p:par>
                              <p:par>
                                <p:cTn id="388" presetID="3" presetClass="entr" presetSubtype="10" fill="hold" grpId="3" nodeType="withEffect">
                                  <p:stCondLst>
                                    <p:cond delay="0"/>
                                  </p:stCondLst>
                                  <p:childTnLst>
                                    <p:set>
                                      <p:cBhvr>
                                        <p:cTn id="389" dur="1" fill="hold">
                                          <p:stCondLst>
                                            <p:cond delay="0"/>
                                          </p:stCondLst>
                                        </p:cTn>
                                        <p:tgtEl>
                                          <p:spTgt spid="25"/>
                                        </p:tgtEl>
                                        <p:attrNameLst>
                                          <p:attrName>style.visibility</p:attrName>
                                        </p:attrNameLst>
                                      </p:cBhvr>
                                      <p:to>
                                        <p:strVal val="visible"/>
                                      </p:to>
                                    </p:set>
                                    <p:animEffect transition="in" filter="blinds(horizontal)">
                                      <p:cBhvr>
                                        <p:cTn id="390" dur="5000"/>
                                        <p:tgtEl>
                                          <p:spTgt spid="25"/>
                                        </p:tgtEl>
                                      </p:cBhvr>
                                    </p:animEffect>
                                  </p:childTnLst>
                                </p:cTn>
                              </p:par>
                              <p:par>
                                <p:cTn id="391" presetID="3" presetClass="entr" presetSubtype="10" fill="hold" grpId="3" nodeType="withEffect">
                                  <p:stCondLst>
                                    <p:cond delay="0"/>
                                  </p:stCondLst>
                                  <p:childTnLst>
                                    <p:set>
                                      <p:cBhvr>
                                        <p:cTn id="392" dur="1" fill="hold">
                                          <p:stCondLst>
                                            <p:cond delay="0"/>
                                          </p:stCondLst>
                                        </p:cTn>
                                        <p:tgtEl>
                                          <p:spTgt spid="26"/>
                                        </p:tgtEl>
                                        <p:attrNameLst>
                                          <p:attrName>style.visibility</p:attrName>
                                        </p:attrNameLst>
                                      </p:cBhvr>
                                      <p:to>
                                        <p:strVal val="visible"/>
                                      </p:to>
                                    </p:set>
                                    <p:animEffect transition="in" filter="blinds(horizontal)">
                                      <p:cBhvr>
                                        <p:cTn id="393" dur="5000"/>
                                        <p:tgtEl>
                                          <p:spTgt spid="26"/>
                                        </p:tgtEl>
                                      </p:cBhvr>
                                    </p:animEffect>
                                  </p:childTnLst>
                                </p:cTn>
                              </p:par>
                              <p:par>
                                <p:cTn id="394" presetID="3" presetClass="entr" presetSubtype="10" fill="hold" grpId="3" nodeType="withEffect">
                                  <p:stCondLst>
                                    <p:cond delay="0"/>
                                  </p:stCondLst>
                                  <p:childTnLst>
                                    <p:set>
                                      <p:cBhvr>
                                        <p:cTn id="395" dur="1" fill="hold">
                                          <p:stCondLst>
                                            <p:cond delay="0"/>
                                          </p:stCondLst>
                                        </p:cTn>
                                        <p:tgtEl>
                                          <p:spTgt spid="27"/>
                                        </p:tgtEl>
                                        <p:attrNameLst>
                                          <p:attrName>style.visibility</p:attrName>
                                        </p:attrNameLst>
                                      </p:cBhvr>
                                      <p:to>
                                        <p:strVal val="visible"/>
                                      </p:to>
                                    </p:set>
                                    <p:animEffect transition="in" filter="blinds(horizontal)">
                                      <p:cBhvr>
                                        <p:cTn id="396" dur="5000"/>
                                        <p:tgtEl>
                                          <p:spTgt spid="27"/>
                                        </p:tgtEl>
                                      </p:cBhvr>
                                    </p:animEffect>
                                  </p:childTnLst>
                                </p:cTn>
                              </p:par>
                              <p:par>
                                <p:cTn id="397" presetID="3" presetClass="entr" presetSubtype="10" fill="hold" grpId="3" nodeType="withEffect">
                                  <p:stCondLst>
                                    <p:cond delay="0"/>
                                  </p:stCondLst>
                                  <p:childTnLst>
                                    <p:set>
                                      <p:cBhvr>
                                        <p:cTn id="398" dur="1" fill="hold">
                                          <p:stCondLst>
                                            <p:cond delay="0"/>
                                          </p:stCondLst>
                                        </p:cTn>
                                        <p:tgtEl>
                                          <p:spTgt spid="28"/>
                                        </p:tgtEl>
                                        <p:attrNameLst>
                                          <p:attrName>style.visibility</p:attrName>
                                        </p:attrNameLst>
                                      </p:cBhvr>
                                      <p:to>
                                        <p:strVal val="visible"/>
                                      </p:to>
                                    </p:set>
                                    <p:animEffect transition="in" filter="blinds(horizontal)">
                                      <p:cBhvr>
                                        <p:cTn id="399" dur="5000"/>
                                        <p:tgtEl>
                                          <p:spTgt spid="28"/>
                                        </p:tgtEl>
                                      </p:cBhvr>
                                    </p:animEffect>
                                  </p:childTnLst>
                                </p:cTn>
                              </p:par>
                              <p:par>
                                <p:cTn id="400" presetID="3" presetClass="entr" presetSubtype="10" fill="hold" grpId="3" nodeType="withEffect">
                                  <p:stCondLst>
                                    <p:cond delay="0"/>
                                  </p:stCondLst>
                                  <p:childTnLst>
                                    <p:set>
                                      <p:cBhvr>
                                        <p:cTn id="401" dur="1" fill="hold">
                                          <p:stCondLst>
                                            <p:cond delay="0"/>
                                          </p:stCondLst>
                                        </p:cTn>
                                        <p:tgtEl>
                                          <p:spTgt spid="29"/>
                                        </p:tgtEl>
                                        <p:attrNameLst>
                                          <p:attrName>style.visibility</p:attrName>
                                        </p:attrNameLst>
                                      </p:cBhvr>
                                      <p:to>
                                        <p:strVal val="visible"/>
                                      </p:to>
                                    </p:set>
                                    <p:animEffect transition="in" filter="blinds(horizontal)">
                                      <p:cBhvr>
                                        <p:cTn id="402" dur="5000"/>
                                        <p:tgtEl>
                                          <p:spTgt spid="29"/>
                                        </p:tgtEl>
                                      </p:cBhvr>
                                    </p:animEffect>
                                  </p:childTnLst>
                                </p:cTn>
                              </p:par>
                              <p:par>
                                <p:cTn id="403" presetID="3" presetClass="entr" presetSubtype="10" fill="hold" grpId="3" nodeType="withEffect">
                                  <p:stCondLst>
                                    <p:cond delay="0"/>
                                  </p:stCondLst>
                                  <p:childTnLst>
                                    <p:set>
                                      <p:cBhvr>
                                        <p:cTn id="404" dur="1" fill="hold">
                                          <p:stCondLst>
                                            <p:cond delay="0"/>
                                          </p:stCondLst>
                                        </p:cTn>
                                        <p:tgtEl>
                                          <p:spTgt spid="30"/>
                                        </p:tgtEl>
                                        <p:attrNameLst>
                                          <p:attrName>style.visibility</p:attrName>
                                        </p:attrNameLst>
                                      </p:cBhvr>
                                      <p:to>
                                        <p:strVal val="visible"/>
                                      </p:to>
                                    </p:set>
                                    <p:animEffect transition="in" filter="blinds(horizontal)">
                                      <p:cBhvr>
                                        <p:cTn id="405" dur="5000"/>
                                        <p:tgtEl>
                                          <p:spTgt spid="30"/>
                                        </p:tgtEl>
                                      </p:cBhvr>
                                    </p:animEffect>
                                  </p:childTnLst>
                                </p:cTn>
                              </p:par>
                              <p:par>
                                <p:cTn id="406" presetID="3" presetClass="entr" presetSubtype="10" fill="hold" grpId="3" nodeType="withEffect">
                                  <p:stCondLst>
                                    <p:cond delay="0"/>
                                  </p:stCondLst>
                                  <p:childTnLst>
                                    <p:set>
                                      <p:cBhvr>
                                        <p:cTn id="407" dur="1" fill="hold">
                                          <p:stCondLst>
                                            <p:cond delay="0"/>
                                          </p:stCondLst>
                                        </p:cTn>
                                        <p:tgtEl>
                                          <p:spTgt spid="31"/>
                                        </p:tgtEl>
                                        <p:attrNameLst>
                                          <p:attrName>style.visibility</p:attrName>
                                        </p:attrNameLst>
                                      </p:cBhvr>
                                      <p:to>
                                        <p:strVal val="visible"/>
                                      </p:to>
                                    </p:set>
                                    <p:animEffect transition="in" filter="blinds(horizontal)">
                                      <p:cBhvr>
                                        <p:cTn id="408" dur="5000"/>
                                        <p:tgtEl>
                                          <p:spTgt spid="31"/>
                                        </p:tgtEl>
                                      </p:cBhvr>
                                    </p:animEffect>
                                  </p:childTnLst>
                                </p:cTn>
                              </p:par>
                              <p:par>
                                <p:cTn id="409" presetID="3" presetClass="entr" presetSubtype="10" fill="hold" grpId="3" nodeType="withEffect">
                                  <p:stCondLst>
                                    <p:cond delay="0"/>
                                  </p:stCondLst>
                                  <p:childTnLst>
                                    <p:set>
                                      <p:cBhvr>
                                        <p:cTn id="410" dur="1" fill="hold">
                                          <p:stCondLst>
                                            <p:cond delay="0"/>
                                          </p:stCondLst>
                                        </p:cTn>
                                        <p:tgtEl>
                                          <p:spTgt spid="32"/>
                                        </p:tgtEl>
                                        <p:attrNameLst>
                                          <p:attrName>style.visibility</p:attrName>
                                        </p:attrNameLst>
                                      </p:cBhvr>
                                      <p:to>
                                        <p:strVal val="visible"/>
                                      </p:to>
                                    </p:set>
                                    <p:animEffect transition="in" filter="blinds(horizontal)">
                                      <p:cBhvr>
                                        <p:cTn id="411" dur="5000"/>
                                        <p:tgtEl>
                                          <p:spTgt spid="32"/>
                                        </p:tgtEl>
                                      </p:cBhvr>
                                    </p:animEffect>
                                  </p:childTnLst>
                                </p:cTn>
                              </p:par>
                              <p:par>
                                <p:cTn id="412" presetID="3" presetClass="entr" presetSubtype="10" fill="hold" grpId="3" nodeType="withEffect">
                                  <p:stCondLst>
                                    <p:cond delay="0"/>
                                  </p:stCondLst>
                                  <p:childTnLst>
                                    <p:set>
                                      <p:cBhvr>
                                        <p:cTn id="413" dur="1" fill="hold">
                                          <p:stCondLst>
                                            <p:cond delay="0"/>
                                          </p:stCondLst>
                                        </p:cTn>
                                        <p:tgtEl>
                                          <p:spTgt spid="33"/>
                                        </p:tgtEl>
                                        <p:attrNameLst>
                                          <p:attrName>style.visibility</p:attrName>
                                        </p:attrNameLst>
                                      </p:cBhvr>
                                      <p:to>
                                        <p:strVal val="visible"/>
                                      </p:to>
                                    </p:set>
                                    <p:animEffect transition="in" filter="blinds(horizontal)">
                                      <p:cBhvr>
                                        <p:cTn id="414" dur="5000"/>
                                        <p:tgtEl>
                                          <p:spTgt spid="33"/>
                                        </p:tgtEl>
                                      </p:cBhvr>
                                    </p:animEffect>
                                  </p:childTnLst>
                                </p:cTn>
                              </p:par>
                              <p:par>
                                <p:cTn id="415" presetID="3" presetClass="entr" presetSubtype="10" fill="hold" grpId="3" nodeType="withEffect">
                                  <p:stCondLst>
                                    <p:cond delay="0"/>
                                  </p:stCondLst>
                                  <p:childTnLst>
                                    <p:set>
                                      <p:cBhvr>
                                        <p:cTn id="416" dur="1" fill="hold">
                                          <p:stCondLst>
                                            <p:cond delay="0"/>
                                          </p:stCondLst>
                                        </p:cTn>
                                        <p:tgtEl>
                                          <p:spTgt spid="34"/>
                                        </p:tgtEl>
                                        <p:attrNameLst>
                                          <p:attrName>style.visibility</p:attrName>
                                        </p:attrNameLst>
                                      </p:cBhvr>
                                      <p:to>
                                        <p:strVal val="visible"/>
                                      </p:to>
                                    </p:set>
                                    <p:animEffect transition="in" filter="blinds(horizontal)">
                                      <p:cBhvr>
                                        <p:cTn id="417" dur="5000"/>
                                        <p:tgtEl>
                                          <p:spTgt spid="34"/>
                                        </p:tgtEl>
                                      </p:cBhvr>
                                    </p:animEffect>
                                  </p:childTnLst>
                                </p:cTn>
                              </p:par>
                              <p:par>
                                <p:cTn id="418" presetID="3" presetClass="entr" presetSubtype="10" fill="hold" grpId="3" nodeType="withEffect">
                                  <p:stCondLst>
                                    <p:cond delay="0"/>
                                  </p:stCondLst>
                                  <p:childTnLst>
                                    <p:set>
                                      <p:cBhvr>
                                        <p:cTn id="419" dur="1" fill="hold">
                                          <p:stCondLst>
                                            <p:cond delay="0"/>
                                          </p:stCondLst>
                                        </p:cTn>
                                        <p:tgtEl>
                                          <p:spTgt spid="35"/>
                                        </p:tgtEl>
                                        <p:attrNameLst>
                                          <p:attrName>style.visibility</p:attrName>
                                        </p:attrNameLst>
                                      </p:cBhvr>
                                      <p:to>
                                        <p:strVal val="visible"/>
                                      </p:to>
                                    </p:set>
                                    <p:animEffect transition="in" filter="blinds(horizontal)">
                                      <p:cBhvr>
                                        <p:cTn id="420" dur="5000"/>
                                        <p:tgtEl>
                                          <p:spTgt spid="35"/>
                                        </p:tgtEl>
                                      </p:cBhvr>
                                    </p:animEffect>
                                  </p:childTnLst>
                                </p:cTn>
                              </p:par>
                              <p:par>
                                <p:cTn id="421" presetID="3" presetClass="entr" presetSubtype="10" fill="hold" grpId="3" nodeType="withEffect">
                                  <p:stCondLst>
                                    <p:cond delay="0"/>
                                  </p:stCondLst>
                                  <p:childTnLst>
                                    <p:set>
                                      <p:cBhvr>
                                        <p:cTn id="422" dur="1" fill="hold">
                                          <p:stCondLst>
                                            <p:cond delay="0"/>
                                          </p:stCondLst>
                                        </p:cTn>
                                        <p:tgtEl>
                                          <p:spTgt spid="36"/>
                                        </p:tgtEl>
                                        <p:attrNameLst>
                                          <p:attrName>style.visibility</p:attrName>
                                        </p:attrNameLst>
                                      </p:cBhvr>
                                      <p:to>
                                        <p:strVal val="visible"/>
                                      </p:to>
                                    </p:set>
                                    <p:animEffect transition="in" filter="blinds(horizontal)">
                                      <p:cBhvr>
                                        <p:cTn id="423" dur="5000"/>
                                        <p:tgtEl>
                                          <p:spTgt spid="36"/>
                                        </p:tgtEl>
                                      </p:cBhvr>
                                    </p:animEffect>
                                  </p:childTnLst>
                                </p:cTn>
                              </p:par>
                              <p:par>
                                <p:cTn id="424" presetID="3" presetClass="entr" presetSubtype="10" fill="hold" grpId="3" nodeType="withEffect">
                                  <p:stCondLst>
                                    <p:cond delay="0"/>
                                  </p:stCondLst>
                                  <p:childTnLst>
                                    <p:set>
                                      <p:cBhvr>
                                        <p:cTn id="425" dur="1" fill="hold">
                                          <p:stCondLst>
                                            <p:cond delay="0"/>
                                          </p:stCondLst>
                                        </p:cTn>
                                        <p:tgtEl>
                                          <p:spTgt spid="37"/>
                                        </p:tgtEl>
                                        <p:attrNameLst>
                                          <p:attrName>style.visibility</p:attrName>
                                        </p:attrNameLst>
                                      </p:cBhvr>
                                      <p:to>
                                        <p:strVal val="visible"/>
                                      </p:to>
                                    </p:set>
                                    <p:animEffect transition="in" filter="blinds(horizontal)">
                                      <p:cBhvr>
                                        <p:cTn id="426" dur="5000"/>
                                        <p:tgtEl>
                                          <p:spTgt spid="37"/>
                                        </p:tgtEl>
                                      </p:cBhvr>
                                    </p:animEffect>
                                  </p:childTnLst>
                                </p:cTn>
                              </p:par>
                              <p:par>
                                <p:cTn id="427" presetID="3" presetClass="entr" presetSubtype="10" fill="hold" grpId="3" nodeType="withEffect">
                                  <p:stCondLst>
                                    <p:cond delay="0"/>
                                  </p:stCondLst>
                                  <p:childTnLst>
                                    <p:set>
                                      <p:cBhvr>
                                        <p:cTn id="428" dur="1" fill="hold">
                                          <p:stCondLst>
                                            <p:cond delay="0"/>
                                          </p:stCondLst>
                                        </p:cTn>
                                        <p:tgtEl>
                                          <p:spTgt spid="38"/>
                                        </p:tgtEl>
                                        <p:attrNameLst>
                                          <p:attrName>style.visibility</p:attrName>
                                        </p:attrNameLst>
                                      </p:cBhvr>
                                      <p:to>
                                        <p:strVal val="visible"/>
                                      </p:to>
                                    </p:set>
                                    <p:animEffect transition="in" filter="blinds(horizontal)">
                                      <p:cBhvr>
                                        <p:cTn id="429" dur="5000"/>
                                        <p:tgtEl>
                                          <p:spTgt spid="38"/>
                                        </p:tgtEl>
                                      </p:cBhvr>
                                    </p:animEffect>
                                  </p:childTnLst>
                                </p:cTn>
                              </p:par>
                              <p:par>
                                <p:cTn id="430" presetID="3" presetClass="entr" presetSubtype="10" fill="hold" grpId="3" nodeType="withEffect">
                                  <p:stCondLst>
                                    <p:cond delay="0"/>
                                  </p:stCondLst>
                                  <p:childTnLst>
                                    <p:set>
                                      <p:cBhvr>
                                        <p:cTn id="431" dur="1" fill="hold">
                                          <p:stCondLst>
                                            <p:cond delay="0"/>
                                          </p:stCondLst>
                                        </p:cTn>
                                        <p:tgtEl>
                                          <p:spTgt spid="39"/>
                                        </p:tgtEl>
                                        <p:attrNameLst>
                                          <p:attrName>style.visibility</p:attrName>
                                        </p:attrNameLst>
                                      </p:cBhvr>
                                      <p:to>
                                        <p:strVal val="visible"/>
                                      </p:to>
                                    </p:set>
                                    <p:animEffect transition="in" filter="blinds(horizontal)">
                                      <p:cBhvr>
                                        <p:cTn id="432" dur="5000"/>
                                        <p:tgtEl>
                                          <p:spTgt spid="39"/>
                                        </p:tgtEl>
                                      </p:cBhvr>
                                    </p:animEffect>
                                  </p:childTnLst>
                                </p:cTn>
                              </p:par>
                              <p:par>
                                <p:cTn id="433" presetID="3" presetClass="entr" presetSubtype="10" fill="hold" grpId="3" nodeType="withEffect">
                                  <p:stCondLst>
                                    <p:cond delay="0"/>
                                  </p:stCondLst>
                                  <p:childTnLst>
                                    <p:set>
                                      <p:cBhvr>
                                        <p:cTn id="434" dur="1" fill="hold">
                                          <p:stCondLst>
                                            <p:cond delay="0"/>
                                          </p:stCondLst>
                                        </p:cTn>
                                        <p:tgtEl>
                                          <p:spTgt spid="40"/>
                                        </p:tgtEl>
                                        <p:attrNameLst>
                                          <p:attrName>style.visibility</p:attrName>
                                        </p:attrNameLst>
                                      </p:cBhvr>
                                      <p:to>
                                        <p:strVal val="visible"/>
                                      </p:to>
                                    </p:set>
                                    <p:animEffect transition="in" filter="blinds(horizontal)">
                                      <p:cBhvr>
                                        <p:cTn id="435" dur="5000"/>
                                        <p:tgtEl>
                                          <p:spTgt spid="40"/>
                                        </p:tgtEl>
                                      </p:cBhvr>
                                    </p:animEffect>
                                  </p:childTnLst>
                                </p:cTn>
                              </p:par>
                              <p:par>
                                <p:cTn id="436" presetID="3" presetClass="entr" presetSubtype="10" fill="hold" grpId="3" nodeType="withEffect">
                                  <p:stCondLst>
                                    <p:cond delay="0"/>
                                  </p:stCondLst>
                                  <p:childTnLst>
                                    <p:set>
                                      <p:cBhvr>
                                        <p:cTn id="437" dur="1" fill="hold">
                                          <p:stCondLst>
                                            <p:cond delay="0"/>
                                          </p:stCondLst>
                                        </p:cTn>
                                        <p:tgtEl>
                                          <p:spTgt spid="41"/>
                                        </p:tgtEl>
                                        <p:attrNameLst>
                                          <p:attrName>style.visibility</p:attrName>
                                        </p:attrNameLst>
                                      </p:cBhvr>
                                      <p:to>
                                        <p:strVal val="visible"/>
                                      </p:to>
                                    </p:set>
                                    <p:animEffect transition="in" filter="blinds(horizontal)">
                                      <p:cBhvr>
                                        <p:cTn id="438" dur="5000"/>
                                        <p:tgtEl>
                                          <p:spTgt spid="41"/>
                                        </p:tgtEl>
                                      </p:cBhvr>
                                    </p:animEffect>
                                  </p:childTnLst>
                                </p:cTn>
                              </p:par>
                              <p:par>
                                <p:cTn id="439" presetID="3" presetClass="entr" presetSubtype="10" fill="hold" grpId="3" nodeType="withEffect">
                                  <p:stCondLst>
                                    <p:cond delay="0"/>
                                  </p:stCondLst>
                                  <p:childTnLst>
                                    <p:set>
                                      <p:cBhvr>
                                        <p:cTn id="440" dur="1" fill="hold">
                                          <p:stCondLst>
                                            <p:cond delay="0"/>
                                          </p:stCondLst>
                                        </p:cTn>
                                        <p:tgtEl>
                                          <p:spTgt spid="42"/>
                                        </p:tgtEl>
                                        <p:attrNameLst>
                                          <p:attrName>style.visibility</p:attrName>
                                        </p:attrNameLst>
                                      </p:cBhvr>
                                      <p:to>
                                        <p:strVal val="visible"/>
                                      </p:to>
                                    </p:set>
                                    <p:animEffect transition="in" filter="blinds(horizontal)">
                                      <p:cBhvr>
                                        <p:cTn id="441" dur="5000"/>
                                        <p:tgtEl>
                                          <p:spTgt spid="42"/>
                                        </p:tgtEl>
                                      </p:cBhvr>
                                    </p:animEffect>
                                  </p:childTnLst>
                                </p:cTn>
                              </p:par>
                              <p:par>
                                <p:cTn id="442" presetID="3" presetClass="entr" presetSubtype="10" fill="hold" grpId="3" nodeType="withEffect">
                                  <p:stCondLst>
                                    <p:cond delay="0"/>
                                  </p:stCondLst>
                                  <p:childTnLst>
                                    <p:set>
                                      <p:cBhvr>
                                        <p:cTn id="443" dur="1" fill="hold">
                                          <p:stCondLst>
                                            <p:cond delay="0"/>
                                          </p:stCondLst>
                                        </p:cTn>
                                        <p:tgtEl>
                                          <p:spTgt spid="43"/>
                                        </p:tgtEl>
                                        <p:attrNameLst>
                                          <p:attrName>style.visibility</p:attrName>
                                        </p:attrNameLst>
                                      </p:cBhvr>
                                      <p:to>
                                        <p:strVal val="visible"/>
                                      </p:to>
                                    </p:set>
                                    <p:animEffect transition="in" filter="blinds(horizontal)">
                                      <p:cBhvr>
                                        <p:cTn id="444" dur="5000"/>
                                        <p:tgtEl>
                                          <p:spTgt spid="43"/>
                                        </p:tgtEl>
                                      </p:cBhvr>
                                    </p:animEffect>
                                  </p:childTnLst>
                                </p:cTn>
                              </p:par>
                              <p:par>
                                <p:cTn id="445" presetID="3" presetClass="entr" presetSubtype="10" fill="hold" grpId="3" nodeType="withEffect">
                                  <p:stCondLst>
                                    <p:cond delay="0"/>
                                  </p:stCondLst>
                                  <p:childTnLst>
                                    <p:set>
                                      <p:cBhvr>
                                        <p:cTn id="446" dur="1" fill="hold">
                                          <p:stCondLst>
                                            <p:cond delay="0"/>
                                          </p:stCondLst>
                                        </p:cTn>
                                        <p:tgtEl>
                                          <p:spTgt spid="44"/>
                                        </p:tgtEl>
                                        <p:attrNameLst>
                                          <p:attrName>style.visibility</p:attrName>
                                        </p:attrNameLst>
                                      </p:cBhvr>
                                      <p:to>
                                        <p:strVal val="visible"/>
                                      </p:to>
                                    </p:set>
                                    <p:animEffect transition="in" filter="blinds(horizontal)">
                                      <p:cBhvr>
                                        <p:cTn id="447" dur="5000"/>
                                        <p:tgtEl>
                                          <p:spTgt spid="44"/>
                                        </p:tgtEl>
                                      </p:cBhvr>
                                    </p:animEffect>
                                  </p:childTnLst>
                                </p:cTn>
                              </p:par>
                              <p:par>
                                <p:cTn id="448" presetID="3" presetClass="entr" presetSubtype="10" fill="hold" grpId="3" nodeType="withEffect">
                                  <p:stCondLst>
                                    <p:cond delay="0"/>
                                  </p:stCondLst>
                                  <p:childTnLst>
                                    <p:set>
                                      <p:cBhvr>
                                        <p:cTn id="449" dur="1" fill="hold">
                                          <p:stCondLst>
                                            <p:cond delay="0"/>
                                          </p:stCondLst>
                                        </p:cTn>
                                        <p:tgtEl>
                                          <p:spTgt spid="45"/>
                                        </p:tgtEl>
                                        <p:attrNameLst>
                                          <p:attrName>style.visibility</p:attrName>
                                        </p:attrNameLst>
                                      </p:cBhvr>
                                      <p:to>
                                        <p:strVal val="visible"/>
                                      </p:to>
                                    </p:set>
                                    <p:animEffect transition="in" filter="blinds(horizontal)">
                                      <p:cBhvr>
                                        <p:cTn id="450" dur="5000"/>
                                        <p:tgtEl>
                                          <p:spTgt spid="45"/>
                                        </p:tgtEl>
                                      </p:cBhvr>
                                    </p:animEffect>
                                  </p:childTnLst>
                                </p:cTn>
                              </p:par>
                              <p:par>
                                <p:cTn id="451" presetID="3" presetClass="entr" presetSubtype="10" fill="hold" grpId="3" nodeType="withEffect">
                                  <p:stCondLst>
                                    <p:cond delay="0"/>
                                  </p:stCondLst>
                                  <p:childTnLst>
                                    <p:set>
                                      <p:cBhvr>
                                        <p:cTn id="452" dur="1" fill="hold">
                                          <p:stCondLst>
                                            <p:cond delay="0"/>
                                          </p:stCondLst>
                                        </p:cTn>
                                        <p:tgtEl>
                                          <p:spTgt spid="46"/>
                                        </p:tgtEl>
                                        <p:attrNameLst>
                                          <p:attrName>style.visibility</p:attrName>
                                        </p:attrNameLst>
                                      </p:cBhvr>
                                      <p:to>
                                        <p:strVal val="visible"/>
                                      </p:to>
                                    </p:set>
                                    <p:animEffect transition="in" filter="blinds(horizontal)">
                                      <p:cBhvr>
                                        <p:cTn id="453" dur="5000"/>
                                        <p:tgtEl>
                                          <p:spTgt spid="46"/>
                                        </p:tgtEl>
                                      </p:cBhvr>
                                    </p:animEffect>
                                  </p:childTnLst>
                                </p:cTn>
                              </p:par>
                              <p:par>
                                <p:cTn id="454" presetID="3" presetClass="entr" presetSubtype="10" fill="hold" grpId="3" nodeType="withEffect">
                                  <p:stCondLst>
                                    <p:cond delay="0"/>
                                  </p:stCondLst>
                                  <p:childTnLst>
                                    <p:set>
                                      <p:cBhvr>
                                        <p:cTn id="455" dur="1" fill="hold">
                                          <p:stCondLst>
                                            <p:cond delay="0"/>
                                          </p:stCondLst>
                                        </p:cTn>
                                        <p:tgtEl>
                                          <p:spTgt spid="47"/>
                                        </p:tgtEl>
                                        <p:attrNameLst>
                                          <p:attrName>style.visibility</p:attrName>
                                        </p:attrNameLst>
                                      </p:cBhvr>
                                      <p:to>
                                        <p:strVal val="visible"/>
                                      </p:to>
                                    </p:set>
                                    <p:animEffect transition="in" filter="blinds(horizontal)">
                                      <p:cBhvr>
                                        <p:cTn id="456" dur="5000"/>
                                        <p:tgtEl>
                                          <p:spTgt spid="47"/>
                                        </p:tgtEl>
                                      </p:cBhvr>
                                    </p:animEffect>
                                  </p:childTnLst>
                                </p:cTn>
                              </p:par>
                              <p:par>
                                <p:cTn id="457" presetID="3" presetClass="entr" presetSubtype="10" fill="hold" grpId="3" nodeType="withEffect">
                                  <p:stCondLst>
                                    <p:cond delay="0"/>
                                  </p:stCondLst>
                                  <p:childTnLst>
                                    <p:set>
                                      <p:cBhvr>
                                        <p:cTn id="458" dur="1" fill="hold">
                                          <p:stCondLst>
                                            <p:cond delay="0"/>
                                          </p:stCondLst>
                                        </p:cTn>
                                        <p:tgtEl>
                                          <p:spTgt spid="48"/>
                                        </p:tgtEl>
                                        <p:attrNameLst>
                                          <p:attrName>style.visibility</p:attrName>
                                        </p:attrNameLst>
                                      </p:cBhvr>
                                      <p:to>
                                        <p:strVal val="visible"/>
                                      </p:to>
                                    </p:set>
                                    <p:animEffect transition="in" filter="blinds(horizontal)">
                                      <p:cBhvr>
                                        <p:cTn id="459" dur="5000"/>
                                        <p:tgtEl>
                                          <p:spTgt spid="48"/>
                                        </p:tgtEl>
                                      </p:cBhvr>
                                    </p:animEffect>
                                  </p:childTnLst>
                                </p:cTn>
                              </p:par>
                              <p:par>
                                <p:cTn id="460" presetID="3" presetClass="entr" presetSubtype="10" fill="hold" grpId="3" nodeType="withEffect">
                                  <p:stCondLst>
                                    <p:cond delay="0"/>
                                  </p:stCondLst>
                                  <p:childTnLst>
                                    <p:set>
                                      <p:cBhvr>
                                        <p:cTn id="461" dur="1" fill="hold">
                                          <p:stCondLst>
                                            <p:cond delay="0"/>
                                          </p:stCondLst>
                                        </p:cTn>
                                        <p:tgtEl>
                                          <p:spTgt spid="49"/>
                                        </p:tgtEl>
                                        <p:attrNameLst>
                                          <p:attrName>style.visibility</p:attrName>
                                        </p:attrNameLst>
                                      </p:cBhvr>
                                      <p:to>
                                        <p:strVal val="visible"/>
                                      </p:to>
                                    </p:set>
                                    <p:animEffect transition="in" filter="blinds(horizontal)">
                                      <p:cBhvr>
                                        <p:cTn id="462" dur="5000"/>
                                        <p:tgtEl>
                                          <p:spTgt spid="49"/>
                                        </p:tgtEl>
                                      </p:cBhvr>
                                    </p:animEffect>
                                  </p:childTnLst>
                                </p:cTn>
                              </p:par>
                              <p:par>
                                <p:cTn id="463" presetID="3" presetClass="entr" presetSubtype="10" fill="hold" grpId="3" nodeType="withEffect">
                                  <p:stCondLst>
                                    <p:cond delay="0"/>
                                  </p:stCondLst>
                                  <p:childTnLst>
                                    <p:set>
                                      <p:cBhvr>
                                        <p:cTn id="464" dur="1" fill="hold">
                                          <p:stCondLst>
                                            <p:cond delay="0"/>
                                          </p:stCondLst>
                                        </p:cTn>
                                        <p:tgtEl>
                                          <p:spTgt spid="50"/>
                                        </p:tgtEl>
                                        <p:attrNameLst>
                                          <p:attrName>style.visibility</p:attrName>
                                        </p:attrNameLst>
                                      </p:cBhvr>
                                      <p:to>
                                        <p:strVal val="visible"/>
                                      </p:to>
                                    </p:set>
                                    <p:animEffect transition="in" filter="blinds(horizontal)">
                                      <p:cBhvr>
                                        <p:cTn id="465" dur="5000"/>
                                        <p:tgtEl>
                                          <p:spTgt spid="50"/>
                                        </p:tgtEl>
                                      </p:cBhvr>
                                    </p:animEffect>
                                  </p:childTnLst>
                                </p:cTn>
                              </p:par>
                              <p:par>
                                <p:cTn id="466" presetID="3" presetClass="entr" presetSubtype="10" fill="hold" grpId="3" nodeType="withEffect">
                                  <p:stCondLst>
                                    <p:cond delay="0"/>
                                  </p:stCondLst>
                                  <p:childTnLst>
                                    <p:set>
                                      <p:cBhvr>
                                        <p:cTn id="467" dur="1" fill="hold">
                                          <p:stCondLst>
                                            <p:cond delay="0"/>
                                          </p:stCondLst>
                                        </p:cTn>
                                        <p:tgtEl>
                                          <p:spTgt spid="51"/>
                                        </p:tgtEl>
                                        <p:attrNameLst>
                                          <p:attrName>style.visibility</p:attrName>
                                        </p:attrNameLst>
                                      </p:cBhvr>
                                      <p:to>
                                        <p:strVal val="visible"/>
                                      </p:to>
                                    </p:set>
                                    <p:animEffect transition="in" filter="blinds(horizontal)">
                                      <p:cBhvr>
                                        <p:cTn id="468" dur="5000"/>
                                        <p:tgtEl>
                                          <p:spTgt spid="51"/>
                                        </p:tgtEl>
                                      </p:cBhvr>
                                    </p:animEffect>
                                  </p:childTnLst>
                                </p:cTn>
                              </p:par>
                              <p:par>
                                <p:cTn id="469" presetID="3" presetClass="entr" presetSubtype="10" fill="hold" grpId="3" nodeType="withEffect">
                                  <p:stCondLst>
                                    <p:cond delay="0"/>
                                  </p:stCondLst>
                                  <p:childTnLst>
                                    <p:set>
                                      <p:cBhvr>
                                        <p:cTn id="470" dur="1" fill="hold">
                                          <p:stCondLst>
                                            <p:cond delay="0"/>
                                          </p:stCondLst>
                                        </p:cTn>
                                        <p:tgtEl>
                                          <p:spTgt spid="52"/>
                                        </p:tgtEl>
                                        <p:attrNameLst>
                                          <p:attrName>style.visibility</p:attrName>
                                        </p:attrNameLst>
                                      </p:cBhvr>
                                      <p:to>
                                        <p:strVal val="visible"/>
                                      </p:to>
                                    </p:set>
                                    <p:animEffect transition="in" filter="blinds(horizontal)">
                                      <p:cBhvr>
                                        <p:cTn id="471" dur="5000"/>
                                        <p:tgtEl>
                                          <p:spTgt spid="52"/>
                                        </p:tgtEl>
                                      </p:cBhvr>
                                    </p:animEffect>
                                  </p:childTnLst>
                                </p:cTn>
                              </p:par>
                              <p:par>
                                <p:cTn id="472" presetID="3" presetClass="entr" presetSubtype="10" fill="hold" grpId="3" nodeType="withEffect">
                                  <p:stCondLst>
                                    <p:cond delay="0"/>
                                  </p:stCondLst>
                                  <p:childTnLst>
                                    <p:set>
                                      <p:cBhvr>
                                        <p:cTn id="473" dur="1" fill="hold">
                                          <p:stCondLst>
                                            <p:cond delay="0"/>
                                          </p:stCondLst>
                                        </p:cTn>
                                        <p:tgtEl>
                                          <p:spTgt spid="53"/>
                                        </p:tgtEl>
                                        <p:attrNameLst>
                                          <p:attrName>style.visibility</p:attrName>
                                        </p:attrNameLst>
                                      </p:cBhvr>
                                      <p:to>
                                        <p:strVal val="visible"/>
                                      </p:to>
                                    </p:set>
                                    <p:animEffect transition="in" filter="blinds(horizontal)">
                                      <p:cBhvr>
                                        <p:cTn id="474" dur="5000"/>
                                        <p:tgtEl>
                                          <p:spTgt spid="53"/>
                                        </p:tgtEl>
                                      </p:cBhvr>
                                    </p:animEffect>
                                  </p:childTnLst>
                                </p:cTn>
                              </p:par>
                              <p:par>
                                <p:cTn id="475" presetID="3" presetClass="entr" presetSubtype="10" fill="hold" grpId="3" nodeType="withEffect">
                                  <p:stCondLst>
                                    <p:cond delay="0"/>
                                  </p:stCondLst>
                                  <p:childTnLst>
                                    <p:set>
                                      <p:cBhvr>
                                        <p:cTn id="476" dur="1" fill="hold">
                                          <p:stCondLst>
                                            <p:cond delay="0"/>
                                          </p:stCondLst>
                                        </p:cTn>
                                        <p:tgtEl>
                                          <p:spTgt spid="54"/>
                                        </p:tgtEl>
                                        <p:attrNameLst>
                                          <p:attrName>style.visibility</p:attrName>
                                        </p:attrNameLst>
                                      </p:cBhvr>
                                      <p:to>
                                        <p:strVal val="visible"/>
                                      </p:to>
                                    </p:set>
                                    <p:animEffect transition="in" filter="blinds(horizontal)">
                                      <p:cBhvr>
                                        <p:cTn id="477" dur="5000"/>
                                        <p:tgtEl>
                                          <p:spTgt spid="54"/>
                                        </p:tgtEl>
                                      </p:cBhvr>
                                    </p:animEffect>
                                  </p:childTnLst>
                                </p:cTn>
                              </p:par>
                              <p:par>
                                <p:cTn id="478" presetID="3" presetClass="entr" presetSubtype="10" fill="hold" grpId="3" nodeType="withEffect">
                                  <p:stCondLst>
                                    <p:cond delay="0"/>
                                  </p:stCondLst>
                                  <p:childTnLst>
                                    <p:set>
                                      <p:cBhvr>
                                        <p:cTn id="479" dur="1" fill="hold">
                                          <p:stCondLst>
                                            <p:cond delay="0"/>
                                          </p:stCondLst>
                                        </p:cTn>
                                        <p:tgtEl>
                                          <p:spTgt spid="55"/>
                                        </p:tgtEl>
                                        <p:attrNameLst>
                                          <p:attrName>style.visibility</p:attrName>
                                        </p:attrNameLst>
                                      </p:cBhvr>
                                      <p:to>
                                        <p:strVal val="visible"/>
                                      </p:to>
                                    </p:set>
                                    <p:animEffect transition="in" filter="blinds(horizontal)">
                                      <p:cBhvr>
                                        <p:cTn id="480" dur="5000"/>
                                        <p:tgtEl>
                                          <p:spTgt spid="55"/>
                                        </p:tgtEl>
                                      </p:cBhvr>
                                    </p:animEffect>
                                  </p:childTnLst>
                                </p:cTn>
                              </p:par>
                              <p:par>
                                <p:cTn id="481" presetID="3" presetClass="entr" presetSubtype="10" fill="hold" grpId="3" nodeType="withEffect">
                                  <p:stCondLst>
                                    <p:cond delay="0"/>
                                  </p:stCondLst>
                                  <p:childTnLst>
                                    <p:set>
                                      <p:cBhvr>
                                        <p:cTn id="482" dur="1" fill="hold">
                                          <p:stCondLst>
                                            <p:cond delay="0"/>
                                          </p:stCondLst>
                                        </p:cTn>
                                        <p:tgtEl>
                                          <p:spTgt spid="56"/>
                                        </p:tgtEl>
                                        <p:attrNameLst>
                                          <p:attrName>style.visibility</p:attrName>
                                        </p:attrNameLst>
                                      </p:cBhvr>
                                      <p:to>
                                        <p:strVal val="visible"/>
                                      </p:to>
                                    </p:set>
                                    <p:animEffect transition="in" filter="blinds(horizontal)">
                                      <p:cBhvr>
                                        <p:cTn id="483" dur="5000"/>
                                        <p:tgtEl>
                                          <p:spTgt spid="56"/>
                                        </p:tgtEl>
                                      </p:cBhvr>
                                    </p:animEffect>
                                  </p:childTnLst>
                                </p:cTn>
                              </p:par>
                              <p:par>
                                <p:cTn id="484" presetID="3" presetClass="entr" presetSubtype="10" fill="hold" grpId="3" nodeType="withEffect">
                                  <p:stCondLst>
                                    <p:cond delay="0"/>
                                  </p:stCondLst>
                                  <p:childTnLst>
                                    <p:set>
                                      <p:cBhvr>
                                        <p:cTn id="485" dur="1" fill="hold">
                                          <p:stCondLst>
                                            <p:cond delay="0"/>
                                          </p:stCondLst>
                                        </p:cTn>
                                        <p:tgtEl>
                                          <p:spTgt spid="57"/>
                                        </p:tgtEl>
                                        <p:attrNameLst>
                                          <p:attrName>style.visibility</p:attrName>
                                        </p:attrNameLst>
                                      </p:cBhvr>
                                      <p:to>
                                        <p:strVal val="visible"/>
                                      </p:to>
                                    </p:set>
                                    <p:animEffect transition="in" filter="blinds(horizontal)">
                                      <p:cBhvr>
                                        <p:cTn id="486" dur="5000"/>
                                        <p:tgtEl>
                                          <p:spTgt spid="57"/>
                                        </p:tgtEl>
                                      </p:cBhvr>
                                    </p:animEffect>
                                  </p:childTnLst>
                                </p:cTn>
                              </p:par>
                              <p:par>
                                <p:cTn id="487" presetID="3" presetClass="entr" presetSubtype="10" fill="hold" grpId="3" nodeType="withEffect">
                                  <p:stCondLst>
                                    <p:cond delay="0"/>
                                  </p:stCondLst>
                                  <p:childTnLst>
                                    <p:set>
                                      <p:cBhvr>
                                        <p:cTn id="488" dur="1" fill="hold">
                                          <p:stCondLst>
                                            <p:cond delay="0"/>
                                          </p:stCondLst>
                                        </p:cTn>
                                        <p:tgtEl>
                                          <p:spTgt spid="58"/>
                                        </p:tgtEl>
                                        <p:attrNameLst>
                                          <p:attrName>style.visibility</p:attrName>
                                        </p:attrNameLst>
                                      </p:cBhvr>
                                      <p:to>
                                        <p:strVal val="visible"/>
                                      </p:to>
                                    </p:set>
                                    <p:animEffect transition="in" filter="blinds(horizontal)">
                                      <p:cBhvr>
                                        <p:cTn id="489" dur="5000"/>
                                        <p:tgtEl>
                                          <p:spTgt spid="58"/>
                                        </p:tgtEl>
                                      </p:cBhvr>
                                    </p:animEffect>
                                  </p:childTnLst>
                                </p:cTn>
                              </p:par>
                              <p:par>
                                <p:cTn id="490" presetID="3" presetClass="entr" presetSubtype="10" fill="hold" grpId="3" nodeType="withEffect">
                                  <p:stCondLst>
                                    <p:cond delay="0"/>
                                  </p:stCondLst>
                                  <p:childTnLst>
                                    <p:set>
                                      <p:cBhvr>
                                        <p:cTn id="491" dur="1" fill="hold">
                                          <p:stCondLst>
                                            <p:cond delay="0"/>
                                          </p:stCondLst>
                                        </p:cTn>
                                        <p:tgtEl>
                                          <p:spTgt spid="59"/>
                                        </p:tgtEl>
                                        <p:attrNameLst>
                                          <p:attrName>style.visibility</p:attrName>
                                        </p:attrNameLst>
                                      </p:cBhvr>
                                      <p:to>
                                        <p:strVal val="visible"/>
                                      </p:to>
                                    </p:set>
                                    <p:animEffect transition="in" filter="blinds(horizontal)">
                                      <p:cBhvr>
                                        <p:cTn id="492" dur="5000"/>
                                        <p:tgtEl>
                                          <p:spTgt spid="59"/>
                                        </p:tgtEl>
                                      </p:cBhvr>
                                    </p:animEffect>
                                  </p:childTnLst>
                                </p:cTn>
                              </p:par>
                              <p:par>
                                <p:cTn id="493" presetID="3" presetClass="entr" presetSubtype="10" fill="hold" grpId="3" nodeType="withEffect">
                                  <p:stCondLst>
                                    <p:cond delay="0"/>
                                  </p:stCondLst>
                                  <p:childTnLst>
                                    <p:set>
                                      <p:cBhvr>
                                        <p:cTn id="494" dur="1" fill="hold">
                                          <p:stCondLst>
                                            <p:cond delay="0"/>
                                          </p:stCondLst>
                                        </p:cTn>
                                        <p:tgtEl>
                                          <p:spTgt spid="60"/>
                                        </p:tgtEl>
                                        <p:attrNameLst>
                                          <p:attrName>style.visibility</p:attrName>
                                        </p:attrNameLst>
                                      </p:cBhvr>
                                      <p:to>
                                        <p:strVal val="visible"/>
                                      </p:to>
                                    </p:set>
                                    <p:animEffect transition="in" filter="blinds(horizontal)">
                                      <p:cBhvr>
                                        <p:cTn id="495" dur="5000"/>
                                        <p:tgtEl>
                                          <p:spTgt spid="60"/>
                                        </p:tgtEl>
                                      </p:cBhvr>
                                    </p:animEffect>
                                  </p:childTnLst>
                                </p:cTn>
                              </p:par>
                              <p:par>
                                <p:cTn id="496" presetID="3" presetClass="entr" presetSubtype="10" fill="hold" grpId="3" nodeType="withEffect">
                                  <p:stCondLst>
                                    <p:cond delay="0"/>
                                  </p:stCondLst>
                                  <p:childTnLst>
                                    <p:set>
                                      <p:cBhvr>
                                        <p:cTn id="497" dur="1" fill="hold">
                                          <p:stCondLst>
                                            <p:cond delay="0"/>
                                          </p:stCondLst>
                                        </p:cTn>
                                        <p:tgtEl>
                                          <p:spTgt spid="61"/>
                                        </p:tgtEl>
                                        <p:attrNameLst>
                                          <p:attrName>style.visibility</p:attrName>
                                        </p:attrNameLst>
                                      </p:cBhvr>
                                      <p:to>
                                        <p:strVal val="visible"/>
                                      </p:to>
                                    </p:set>
                                    <p:animEffect transition="in" filter="blinds(horizontal)">
                                      <p:cBhvr>
                                        <p:cTn id="498" dur="5000"/>
                                        <p:tgtEl>
                                          <p:spTgt spid="61"/>
                                        </p:tgtEl>
                                      </p:cBhvr>
                                    </p:animEffect>
                                  </p:childTnLst>
                                </p:cTn>
                              </p:par>
                              <p:par>
                                <p:cTn id="499" presetID="3" presetClass="entr" presetSubtype="10" fill="hold" grpId="3" nodeType="withEffect">
                                  <p:stCondLst>
                                    <p:cond delay="0"/>
                                  </p:stCondLst>
                                  <p:childTnLst>
                                    <p:set>
                                      <p:cBhvr>
                                        <p:cTn id="500" dur="1" fill="hold">
                                          <p:stCondLst>
                                            <p:cond delay="0"/>
                                          </p:stCondLst>
                                        </p:cTn>
                                        <p:tgtEl>
                                          <p:spTgt spid="62"/>
                                        </p:tgtEl>
                                        <p:attrNameLst>
                                          <p:attrName>style.visibility</p:attrName>
                                        </p:attrNameLst>
                                      </p:cBhvr>
                                      <p:to>
                                        <p:strVal val="visible"/>
                                      </p:to>
                                    </p:set>
                                    <p:animEffect transition="in" filter="blinds(horizontal)">
                                      <p:cBhvr>
                                        <p:cTn id="501" dur="5000"/>
                                        <p:tgtEl>
                                          <p:spTgt spid="62"/>
                                        </p:tgtEl>
                                      </p:cBhvr>
                                    </p:animEffect>
                                  </p:childTnLst>
                                </p:cTn>
                              </p:par>
                              <p:par>
                                <p:cTn id="502" presetID="3" presetClass="entr" presetSubtype="10" fill="hold" grpId="3" nodeType="withEffect">
                                  <p:stCondLst>
                                    <p:cond delay="0"/>
                                  </p:stCondLst>
                                  <p:childTnLst>
                                    <p:set>
                                      <p:cBhvr>
                                        <p:cTn id="503" dur="1" fill="hold">
                                          <p:stCondLst>
                                            <p:cond delay="0"/>
                                          </p:stCondLst>
                                        </p:cTn>
                                        <p:tgtEl>
                                          <p:spTgt spid="63"/>
                                        </p:tgtEl>
                                        <p:attrNameLst>
                                          <p:attrName>style.visibility</p:attrName>
                                        </p:attrNameLst>
                                      </p:cBhvr>
                                      <p:to>
                                        <p:strVal val="visible"/>
                                      </p:to>
                                    </p:set>
                                    <p:animEffect transition="in" filter="blinds(horizontal)">
                                      <p:cBhvr>
                                        <p:cTn id="504" dur="5000"/>
                                        <p:tgtEl>
                                          <p:spTgt spid="63"/>
                                        </p:tgtEl>
                                      </p:cBhvr>
                                    </p:animEffect>
                                  </p:childTnLst>
                                </p:cTn>
                              </p:par>
                              <p:par>
                                <p:cTn id="505" presetID="3" presetClass="entr" presetSubtype="10" fill="hold" grpId="3" nodeType="withEffect">
                                  <p:stCondLst>
                                    <p:cond delay="0"/>
                                  </p:stCondLst>
                                  <p:childTnLst>
                                    <p:set>
                                      <p:cBhvr>
                                        <p:cTn id="506" dur="1" fill="hold">
                                          <p:stCondLst>
                                            <p:cond delay="0"/>
                                          </p:stCondLst>
                                        </p:cTn>
                                        <p:tgtEl>
                                          <p:spTgt spid="64"/>
                                        </p:tgtEl>
                                        <p:attrNameLst>
                                          <p:attrName>style.visibility</p:attrName>
                                        </p:attrNameLst>
                                      </p:cBhvr>
                                      <p:to>
                                        <p:strVal val="visible"/>
                                      </p:to>
                                    </p:set>
                                    <p:animEffect transition="in" filter="blinds(horizontal)">
                                      <p:cBhvr>
                                        <p:cTn id="507" dur="5000"/>
                                        <p:tgtEl>
                                          <p:spTgt spid="64"/>
                                        </p:tgtEl>
                                      </p:cBhvr>
                                    </p:animEffect>
                                  </p:childTnLst>
                                </p:cTn>
                              </p:par>
                              <p:par>
                                <p:cTn id="508" presetID="3" presetClass="entr" presetSubtype="10" fill="hold" grpId="3" nodeType="withEffect">
                                  <p:stCondLst>
                                    <p:cond delay="0"/>
                                  </p:stCondLst>
                                  <p:childTnLst>
                                    <p:set>
                                      <p:cBhvr>
                                        <p:cTn id="509" dur="1" fill="hold">
                                          <p:stCondLst>
                                            <p:cond delay="0"/>
                                          </p:stCondLst>
                                        </p:cTn>
                                        <p:tgtEl>
                                          <p:spTgt spid="65"/>
                                        </p:tgtEl>
                                        <p:attrNameLst>
                                          <p:attrName>style.visibility</p:attrName>
                                        </p:attrNameLst>
                                      </p:cBhvr>
                                      <p:to>
                                        <p:strVal val="visible"/>
                                      </p:to>
                                    </p:set>
                                    <p:animEffect transition="in" filter="blinds(horizontal)">
                                      <p:cBhvr>
                                        <p:cTn id="510" dur="5000"/>
                                        <p:tgtEl>
                                          <p:spTgt spid="65"/>
                                        </p:tgtEl>
                                      </p:cBhvr>
                                    </p:animEffect>
                                  </p:childTnLst>
                                </p:cTn>
                              </p:par>
                              <p:par>
                                <p:cTn id="511" presetID="3" presetClass="entr" presetSubtype="10" fill="hold" grpId="3" nodeType="withEffect">
                                  <p:stCondLst>
                                    <p:cond delay="0"/>
                                  </p:stCondLst>
                                  <p:childTnLst>
                                    <p:set>
                                      <p:cBhvr>
                                        <p:cTn id="512" dur="1" fill="hold">
                                          <p:stCondLst>
                                            <p:cond delay="0"/>
                                          </p:stCondLst>
                                        </p:cTn>
                                        <p:tgtEl>
                                          <p:spTgt spid="66"/>
                                        </p:tgtEl>
                                        <p:attrNameLst>
                                          <p:attrName>style.visibility</p:attrName>
                                        </p:attrNameLst>
                                      </p:cBhvr>
                                      <p:to>
                                        <p:strVal val="visible"/>
                                      </p:to>
                                    </p:set>
                                    <p:animEffect transition="in" filter="blinds(horizontal)">
                                      <p:cBhvr>
                                        <p:cTn id="513" dur="5000"/>
                                        <p:tgtEl>
                                          <p:spTgt spid="66"/>
                                        </p:tgtEl>
                                      </p:cBhvr>
                                    </p:animEffect>
                                  </p:childTnLst>
                                </p:cTn>
                              </p:par>
                              <p:par>
                                <p:cTn id="514" presetID="3" presetClass="entr" presetSubtype="10" fill="hold" grpId="3" nodeType="withEffect">
                                  <p:stCondLst>
                                    <p:cond delay="0"/>
                                  </p:stCondLst>
                                  <p:childTnLst>
                                    <p:set>
                                      <p:cBhvr>
                                        <p:cTn id="515" dur="1" fill="hold">
                                          <p:stCondLst>
                                            <p:cond delay="0"/>
                                          </p:stCondLst>
                                        </p:cTn>
                                        <p:tgtEl>
                                          <p:spTgt spid="67"/>
                                        </p:tgtEl>
                                        <p:attrNameLst>
                                          <p:attrName>style.visibility</p:attrName>
                                        </p:attrNameLst>
                                      </p:cBhvr>
                                      <p:to>
                                        <p:strVal val="visible"/>
                                      </p:to>
                                    </p:set>
                                    <p:animEffect transition="in" filter="blinds(horizontal)">
                                      <p:cBhvr>
                                        <p:cTn id="516" dur="5000"/>
                                        <p:tgtEl>
                                          <p:spTgt spid="67"/>
                                        </p:tgtEl>
                                      </p:cBhvr>
                                    </p:animEffect>
                                  </p:childTnLst>
                                </p:cTn>
                              </p:par>
                              <p:par>
                                <p:cTn id="517" presetID="3" presetClass="entr" presetSubtype="10" fill="hold" grpId="3" nodeType="withEffect">
                                  <p:stCondLst>
                                    <p:cond delay="0"/>
                                  </p:stCondLst>
                                  <p:childTnLst>
                                    <p:set>
                                      <p:cBhvr>
                                        <p:cTn id="518" dur="1" fill="hold">
                                          <p:stCondLst>
                                            <p:cond delay="0"/>
                                          </p:stCondLst>
                                        </p:cTn>
                                        <p:tgtEl>
                                          <p:spTgt spid="68"/>
                                        </p:tgtEl>
                                        <p:attrNameLst>
                                          <p:attrName>style.visibility</p:attrName>
                                        </p:attrNameLst>
                                      </p:cBhvr>
                                      <p:to>
                                        <p:strVal val="visible"/>
                                      </p:to>
                                    </p:set>
                                    <p:animEffect transition="in" filter="blinds(horizontal)">
                                      <p:cBhvr>
                                        <p:cTn id="519" dur="5000"/>
                                        <p:tgtEl>
                                          <p:spTgt spid="68"/>
                                        </p:tgtEl>
                                      </p:cBhvr>
                                    </p:animEffect>
                                  </p:childTnLst>
                                </p:cTn>
                              </p:par>
                              <p:par>
                                <p:cTn id="520" presetID="3" presetClass="entr" presetSubtype="10" fill="hold" grpId="3" nodeType="withEffect">
                                  <p:stCondLst>
                                    <p:cond delay="0"/>
                                  </p:stCondLst>
                                  <p:childTnLst>
                                    <p:set>
                                      <p:cBhvr>
                                        <p:cTn id="521" dur="1" fill="hold">
                                          <p:stCondLst>
                                            <p:cond delay="0"/>
                                          </p:stCondLst>
                                        </p:cTn>
                                        <p:tgtEl>
                                          <p:spTgt spid="69"/>
                                        </p:tgtEl>
                                        <p:attrNameLst>
                                          <p:attrName>style.visibility</p:attrName>
                                        </p:attrNameLst>
                                      </p:cBhvr>
                                      <p:to>
                                        <p:strVal val="visible"/>
                                      </p:to>
                                    </p:set>
                                    <p:animEffect transition="in" filter="blinds(horizontal)">
                                      <p:cBhvr>
                                        <p:cTn id="522" dur="5000"/>
                                        <p:tgtEl>
                                          <p:spTgt spid="69"/>
                                        </p:tgtEl>
                                      </p:cBhvr>
                                    </p:animEffect>
                                  </p:childTnLst>
                                </p:cTn>
                              </p:par>
                              <p:par>
                                <p:cTn id="523" presetID="3" presetClass="entr" presetSubtype="10" fill="hold" grpId="3" nodeType="withEffect">
                                  <p:stCondLst>
                                    <p:cond delay="0"/>
                                  </p:stCondLst>
                                  <p:childTnLst>
                                    <p:set>
                                      <p:cBhvr>
                                        <p:cTn id="524" dur="1" fill="hold">
                                          <p:stCondLst>
                                            <p:cond delay="0"/>
                                          </p:stCondLst>
                                        </p:cTn>
                                        <p:tgtEl>
                                          <p:spTgt spid="70"/>
                                        </p:tgtEl>
                                        <p:attrNameLst>
                                          <p:attrName>style.visibility</p:attrName>
                                        </p:attrNameLst>
                                      </p:cBhvr>
                                      <p:to>
                                        <p:strVal val="visible"/>
                                      </p:to>
                                    </p:set>
                                    <p:animEffect transition="in" filter="blinds(horizontal)">
                                      <p:cBhvr>
                                        <p:cTn id="525" dur="5000"/>
                                        <p:tgtEl>
                                          <p:spTgt spid="70"/>
                                        </p:tgtEl>
                                      </p:cBhvr>
                                    </p:animEffect>
                                  </p:childTnLst>
                                </p:cTn>
                              </p:par>
                              <p:par>
                                <p:cTn id="526" presetID="3" presetClass="entr" presetSubtype="10" fill="hold" grpId="3" nodeType="withEffect">
                                  <p:stCondLst>
                                    <p:cond delay="0"/>
                                  </p:stCondLst>
                                  <p:childTnLst>
                                    <p:set>
                                      <p:cBhvr>
                                        <p:cTn id="527" dur="1" fill="hold">
                                          <p:stCondLst>
                                            <p:cond delay="0"/>
                                          </p:stCondLst>
                                        </p:cTn>
                                        <p:tgtEl>
                                          <p:spTgt spid="71"/>
                                        </p:tgtEl>
                                        <p:attrNameLst>
                                          <p:attrName>style.visibility</p:attrName>
                                        </p:attrNameLst>
                                      </p:cBhvr>
                                      <p:to>
                                        <p:strVal val="visible"/>
                                      </p:to>
                                    </p:set>
                                    <p:animEffect transition="in" filter="blinds(horizontal)">
                                      <p:cBhvr>
                                        <p:cTn id="528" dur="5000"/>
                                        <p:tgtEl>
                                          <p:spTgt spid="71"/>
                                        </p:tgtEl>
                                      </p:cBhvr>
                                    </p:animEffect>
                                  </p:childTnLst>
                                </p:cTn>
                              </p:par>
                              <p:par>
                                <p:cTn id="529" presetID="3" presetClass="entr" presetSubtype="10" fill="hold" grpId="3" nodeType="withEffect">
                                  <p:stCondLst>
                                    <p:cond delay="0"/>
                                  </p:stCondLst>
                                  <p:childTnLst>
                                    <p:set>
                                      <p:cBhvr>
                                        <p:cTn id="530" dur="1" fill="hold">
                                          <p:stCondLst>
                                            <p:cond delay="0"/>
                                          </p:stCondLst>
                                        </p:cTn>
                                        <p:tgtEl>
                                          <p:spTgt spid="72"/>
                                        </p:tgtEl>
                                        <p:attrNameLst>
                                          <p:attrName>style.visibility</p:attrName>
                                        </p:attrNameLst>
                                      </p:cBhvr>
                                      <p:to>
                                        <p:strVal val="visible"/>
                                      </p:to>
                                    </p:set>
                                    <p:animEffect transition="in" filter="blinds(horizontal)">
                                      <p:cBhvr>
                                        <p:cTn id="531" dur="5000"/>
                                        <p:tgtEl>
                                          <p:spTgt spid="72"/>
                                        </p:tgtEl>
                                      </p:cBhvr>
                                    </p:animEffect>
                                  </p:childTnLst>
                                </p:cTn>
                              </p:par>
                              <p:par>
                                <p:cTn id="532" presetID="3" presetClass="entr" presetSubtype="10" fill="hold" grpId="3" nodeType="withEffect">
                                  <p:stCondLst>
                                    <p:cond delay="0"/>
                                  </p:stCondLst>
                                  <p:childTnLst>
                                    <p:set>
                                      <p:cBhvr>
                                        <p:cTn id="533" dur="1" fill="hold">
                                          <p:stCondLst>
                                            <p:cond delay="0"/>
                                          </p:stCondLst>
                                        </p:cTn>
                                        <p:tgtEl>
                                          <p:spTgt spid="73"/>
                                        </p:tgtEl>
                                        <p:attrNameLst>
                                          <p:attrName>style.visibility</p:attrName>
                                        </p:attrNameLst>
                                      </p:cBhvr>
                                      <p:to>
                                        <p:strVal val="visible"/>
                                      </p:to>
                                    </p:set>
                                    <p:animEffect transition="in" filter="blinds(horizontal)">
                                      <p:cBhvr>
                                        <p:cTn id="534" dur="5000"/>
                                        <p:tgtEl>
                                          <p:spTgt spid="73"/>
                                        </p:tgtEl>
                                      </p:cBhvr>
                                    </p:animEffect>
                                  </p:childTnLst>
                                </p:cTn>
                              </p:par>
                              <p:par>
                                <p:cTn id="535" presetID="3" presetClass="entr" presetSubtype="10" fill="hold" grpId="3" nodeType="withEffect">
                                  <p:stCondLst>
                                    <p:cond delay="0"/>
                                  </p:stCondLst>
                                  <p:childTnLst>
                                    <p:set>
                                      <p:cBhvr>
                                        <p:cTn id="536" dur="1" fill="hold">
                                          <p:stCondLst>
                                            <p:cond delay="0"/>
                                          </p:stCondLst>
                                        </p:cTn>
                                        <p:tgtEl>
                                          <p:spTgt spid="74"/>
                                        </p:tgtEl>
                                        <p:attrNameLst>
                                          <p:attrName>style.visibility</p:attrName>
                                        </p:attrNameLst>
                                      </p:cBhvr>
                                      <p:to>
                                        <p:strVal val="visible"/>
                                      </p:to>
                                    </p:set>
                                    <p:animEffect transition="in" filter="blinds(horizontal)">
                                      <p:cBhvr>
                                        <p:cTn id="537" dur="5000"/>
                                        <p:tgtEl>
                                          <p:spTgt spid="74"/>
                                        </p:tgtEl>
                                      </p:cBhvr>
                                    </p:animEffect>
                                  </p:childTnLst>
                                </p:cTn>
                              </p:par>
                              <p:par>
                                <p:cTn id="538" presetID="3" presetClass="entr" presetSubtype="10" fill="hold" grpId="3" nodeType="withEffect">
                                  <p:stCondLst>
                                    <p:cond delay="0"/>
                                  </p:stCondLst>
                                  <p:childTnLst>
                                    <p:set>
                                      <p:cBhvr>
                                        <p:cTn id="539" dur="1" fill="hold">
                                          <p:stCondLst>
                                            <p:cond delay="0"/>
                                          </p:stCondLst>
                                        </p:cTn>
                                        <p:tgtEl>
                                          <p:spTgt spid="75"/>
                                        </p:tgtEl>
                                        <p:attrNameLst>
                                          <p:attrName>style.visibility</p:attrName>
                                        </p:attrNameLst>
                                      </p:cBhvr>
                                      <p:to>
                                        <p:strVal val="visible"/>
                                      </p:to>
                                    </p:set>
                                    <p:animEffect transition="in" filter="blinds(horizontal)">
                                      <p:cBhvr>
                                        <p:cTn id="540" dur="5000"/>
                                        <p:tgtEl>
                                          <p:spTgt spid="75"/>
                                        </p:tgtEl>
                                      </p:cBhvr>
                                    </p:animEffect>
                                  </p:childTnLst>
                                </p:cTn>
                              </p:par>
                              <p:par>
                                <p:cTn id="541" presetID="3" presetClass="entr" presetSubtype="10" fill="hold" grpId="3" nodeType="withEffect">
                                  <p:stCondLst>
                                    <p:cond delay="0"/>
                                  </p:stCondLst>
                                  <p:childTnLst>
                                    <p:set>
                                      <p:cBhvr>
                                        <p:cTn id="542" dur="1" fill="hold">
                                          <p:stCondLst>
                                            <p:cond delay="0"/>
                                          </p:stCondLst>
                                        </p:cTn>
                                        <p:tgtEl>
                                          <p:spTgt spid="76"/>
                                        </p:tgtEl>
                                        <p:attrNameLst>
                                          <p:attrName>style.visibility</p:attrName>
                                        </p:attrNameLst>
                                      </p:cBhvr>
                                      <p:to>
                                        <p:strVal val="visible"/>
                                      </p:to>
                                    </p:set>
                                    <p:animEffect transition="in" filter="blinds(horizontal)">
                                      <p:cBhvr>
                                        <p:cTn id="543" dur="5000"/>
                                        <p:tgtEl>
                                          <p:spTgt spid="76"/>
                                        </p:tgtEl>
                                      </p:cBhvr>
                                    </p:animEffect>
                                  </p:childTnLst>
                                </p:cTn>
                              </p:par>
                              <p:par>
                                <p:cTn id="544" presetID="3" presetClass="entr" presetSubtype="10" fill="hold" grpId="3" nodeType="withEffect">
                                  <p:stCondLst>
                                    <p:cond delay="0"/>
                                  </p:stCondLst>
                                  <p:childTnLst>
                                    <p:set>
                                      <p:cBhvr>
                                        <p:cTn id="545" dur="1" fill="hold">
                                          <p:stCondLst>
                                            <p:cond delay="0"/>
                                          </p:stCondLst>
                                        </p:cTn>
                                        <p:tgtEl>
                                          <p:spTgt spid="77"/>
                                        </p:tgtEl>
                                        <p:attrNameLst>
                                          <p:attrName>style.visibility</p:attrName>
                                        </p:attrNameLst>
                                      </p:cBhvr>
                                      <p:to>
                                        <p:strVal val="visible"/>
                                      </p:to>
                                    </p:set>
                                    <p:animEffect transition="in" filter="blinds(horizontal)">
                                      <p:cBhvr>
                                        <p:cTn id="546" dur="5000"/>
                                        <p:tgtEl>
                                          <p:spTgt spid="77"/>
                                        </p:tgtEl>
                                      </p:cBhvr>
                                    </p:animEffect>
                                  </p:childTnLst>
                                </p:cTn>
                              </p:par>
                              <p:par>
                                <p:cTn id="547" presetID="3" presetClass="entr" presetSubtype="10" fill="hold" grpId="3" nodeType="withEffect">
                                  <p:stCondLst>
                                    <p:cond delay="0"/>
                                  </p:stCondLst>
                                  <p:childTnLst>
                                    <p:set>
                                      <p:cBhvr>
                                        <p:cTn id="548" dur="1" fill="hold">
                                          <p:stCondLst>
                                            <p:cond delay="0"/>
                                          </p:stCondLst>
                                        </p:cTn>
                                        <p:tgtEl>
                                          <p:spTgt spid="78"/>
                                        </p:tgtEl>
                                        <p:attrNameLst>
                                          <p:attrName>style.visibility</p:attrName>
                                        </p:attrNameLst>
                                      </p:cBhvr>
                                      <p:to>
                                        <p:strVal val="visible"/>
                                      </p:to>
                                    </p:set>
                                    <p:animEffect transition="in" filter="blinds(horizontal)">
                                      <p:cBhvr>
                                        <p:cTn id="549" dur="5000"/>
                                        <p:tgtEl>
                                          <p:spTgt spid="78"/>
                                        </p:tgtEl>
                                      </p:cBhvr>
                                    </p:animEffect>
                                  </p:childTnLst>
                                </p:cTn>
                              </p:par>
                              <p:par>
                                <p:cTn id="550" presetID="3" presetClass="entr" presetSubtype="10" fill="hold" grpId="3" nodeType="withEffect">
                                  <p:stCondLst>
                                    <p:cond delay="0"/>
                                  </p:stCondLst>
                                  <p:childTnLst>
                                    <p:set>
                                      <p:cBhvr>
                                        <p:cTn id="551" dur="1" fill="hold">
                                          <p:stCondLst>
                                            <p:cond delay="0"/>
                                          </p:stCondLst>
                                        </p:cTn>
                                        <p:tgtEl>
                                          <p:spTgt spid="79"/>
                                        </p:tgtEl>
                                        <p:attrNameLst>
                                          <p:attrName>style.visibility</p:attrName>
                                        </p:attrNameLst>
                                      </p:cBhvr>
                                      <p:to>
                                        <p:strVal val="visible"/>
                                      </p:to>
                                    </p:set>
                                    <p:animEffect transition="in" filter="blinds(horizontal)">
                                      <p:cBhvr>
                                        <p:cTn id="552" dur="5000"/>
                                        <p:tgtEl>
                                          <p:spTgt spid="79"/>
                                        </p:tgtEl>
                                      </p:cBhvr>
                                    </p:animEffect>
                                  </p:childTnLst>
                                </p:cTn>
                              </p:par>
                              <p:par>
                                <p:cTn id="553" presetID="3" presetClass="entr" presetSubtype="10" fill="hold" grpId="3" nodeType="withEffect">
                                  <p:stCondLst>
                                    <p:cond delay="0"/>
                                  </p:stCondLst>
                                  <p:childTnLst>
                                    <p:set>
                                      <p:cBhvr>
                                        <p:cTn id="554" dur="1" fill="hold">
                                          <p:stCondLst>
                                            <p:cond delay="0"/>
                                          </p:stCondLst>
                                        </p:cTn>
                                        <p:tgtEl>
                                          <p:spTgt spid="80"/>
                                        </p:tgtEl>
                                        <p:attrNameLst>
                                          <p:attrName>style.visibility</p:attrName>
                                        </p:attrNameLst>
                                      </p:cBhvr>
                                      <p:to>
                                        <p:strVal val="visible"/>
                                      </p:to>
                                    </p:set>
                                    <p:animEffect transition="in" filter="blinds(horizontal)">
                                      <p:cBhvr>
                                        <p:cTn id="555" dur="5000"/>
                                        <p:tgtEl>
                                          <p:spTgt spid="80"/>
                                        </p:tgtEl>
                                      </p:cBhvr>
                                    </p:animEffect>
                                  </p:childTnLst>
                                </p:cTn>
                              </p:par>
                              <p:par>
                                <p:cTn id="556" presetID="3" presetClass="entr" presetSubtype="10" fill="hold" grpId="3" nodeType="withEffect">
                                  <p:stCondLst>
                                    <p:cond delay="0"/>
                                  </p:stCondLst>
                                  <p:childTnLst>
                                    <p:set>
                                      <p:cBhvr>
                                        <p:cTn id="557" dur="1" fill="hold">
                                          <p:stCondLst>
                                            <p:cond delay="0"/>
                                          </p:stCondLst>
                                        </p:cTn>
                                        <p:tgtEl>
                                          <p:spTgt spid="81"/>
                                        </p:tgtEl>
                                        <p:attrNameLst>
                                          <p:attrName>style.visibility</p:attrName>
                                        </p:attrNameLst>
                                      </p:cBhvr>
                                      <p:to>
                                        <p:strVal val="visible"/>
                                      </p:to>
                                    </p:set>
                                    <p:animEffect transition="in" filter="blinds(horizontal)">
                                      <p:cBhvr>
                                        <p:cTn id="558" dur="5000"/>
                                        <p:tgtEl>
                                          <p:spTgt spid="81"/>
                                        </p:tgtEl>
                                      </p:cBhvr>
                                    </p:animEffect>
                                  </p:childTnLst>
                                </p:cTn>
                              </p:par>
                              <p:par>
                                <p:cTn id="559" presetID="3" presetClass="entr" presetSubtype="10" fill="hold" grpId="3" nodeType="withEffect">
                                  <p:stCondLst>
                                    <p:cond delay="0"/>
                                  </p:stCondLst>
                                  <p:childTnLst>
                                    <p:set>
                                      <p:cBhvr>
                                        <p:cTn id="560" dur="1" fill="hold">
                                          <p:stCondLst>
                                            <p:cond delay="0"/>
                                          </p:stCondLst>
                                        </p:cTn>
                                        <p:tgtEl>
                                          <p:spTgt spid="82"/>
                                        </p:tgtEl>
                                        <p:attrNameLst>
                                          <p:attrName>style.visibility</p:attrName>
                                        </p:attrNameLst>
                                      </p:cBhvr>
                                      <p:to>
                                        <p:strVal val="visible"/>
                                      </p:to>
                                    </p:set>
                                    <p:animEffect transition="in" filter="blinds(horizontal)">
                                      <p:cBhvr>
                                        <p:cTn id="561" dur="5000"/>
                                        <p:tgtEl>
                                          <p:spTgt spid="82"/>
                                        </p:tgtEl>
                                      </p:cBhvr>
                                    </p:animEffect>
                                  </p:childTnLst>
                                </p:cTn>
                              </p:par>
                              <p:par>
                                <p:cTn id="562" presetID="3" presetClass="entr" presetSubtype="10" fill="hold" grpId="3" nodeType="withEffect">
                                  <p:stCondLst>
                                    <p:cond delay="0"/>
                                  </p:stCondLst>
                                  <p:childTnLst>
                                    <p:set>
                                      <p:cBhvr>
                                        <p:cTn id="563" dur="1" fill="hold">
                                          <p:stCondLst>
                                            <p:cond delay="0"/>
                                          </p:stCondLst>
                                        </p:cTn>
                                        <p:tgtEl>
                                          <p:spTgt spid="83"/>
                                        </p:tgtEl>
                                        <p:attrNameLst>
                                          <p:attrName>style.visibility</p:attrName>
                                        </p:attrNameLst>
                                      </p:cBhvr>
                                      <p:to>
                                        <p:strVal val="visible"/>
                                      </p:to>
                                    </p:set>
                                    <p:animEffect transition="in" filter="blinds(horizontal)">
                                      <p:cBhvr>
                                        <p:cTn id="564" dur="5000"/>
                                        <p:tgtEl>
                                          <p:spTgt spid="83"/>
                                        </p:tgtEl>
                                      </p:cBhvr>
                                    </p:animEffect>
                                  </p:childTnLst>
                                </p:cTn>
                              </p:par>
                              <p:par>
                                <p:cTn id="565" presetID="3" presetClass="entr" presetSubtype="10" fill="hold" grpId="3" nodeType="withEffect">
                                  <p:stCondLst>
                                    <p:cond delay="0"/>
                                  </p:stCondLst>
                                  <p:childTnLst>
                                    <p:set>
                                      <p:cBhvr>
                                        <p:cTn id="566" dur="1" fill="hold">
                                          <p:stCondLst>
                                            <p:cond delay="0"/>
                                          </p:stCondLst>
                                        </p:cTn>
                                        <p:tgtEl>
                                          <p:spTgt spid="84"/>
                                        </p:tgtEl>
                                        <p:attrNameLst>
                                          <p:attrName>style.visibility</p:attrName>
                                        </p:attrNameLst>
                                      </p:cBhvr>
                                      <p:to>
                                        <p:strVal val="visible"/>
                                      </p:to>
                                    </p:set>
                                    <p:animEffect transition="in" filter="blinds(horizontal)">
                                      <p:cBhvr>
                                        <p:cTn id="567" dur="5000"/>
                                        <p:tgtEl>
                                          <p:spTgt spid="84"/>
                                        </p:tgtEl>
                                      </p:cBhvr>
                                    </p:animEffect>
                                  </p:childTnLst>
                                </p:cTn>
                              </p:par>
                            </p:childTnLst>
                          </p:cTn>
                        </p:par>
                        <p:par>
                          <p:cTn id="568" fill="hold">
                            <p:stCondLst>
                              <p:cond delay="5000"/>
                            </p:stCondLst>
                            <p:childTnLst>
                              <p:par>
                                <p:cTn id="569" presetID="2" presetClass="exit" presetSubtype="12" fill="hold" grpId="1" nodeType="afterEffect">
                                  <p:stCondLst>
                                    <p:cond delay="0"/>
                                  </p:stCondLst>
                                  <p:childTnLst>
                                    <p:anim calcmode="lin" valueType="num">
                                      <p:cBhvr additive="base">
                                        <p:cTn id="570" dur="5000"/>
                                        <p:tgtEl>
                                          <p:spTgt spid="7"/>
                                        </p:tgtEl>
                                        <p:attrNameLst>
                                          <p:attrName>ppt_x</p:attrName>
                                        </p:attrNameLst>
                                      </p:cBhvr>
                                      <p:tavLst>
                                        <p:tav tm="0">
                                          <p:val>
                                            <p:strVal val="ppt_x"/>
                                          </p:val>
                                        </p:tav>
                                        <p:tav tm="100000">
                                          <p:val>
                                            <p:strVal val="0-ppt_w/2"/>
                                          </p:val>
                                        </p:tav>
                                      </p:tavLst>
                                    </p:anim>
                                    <p:anim calcmode="lin" valueType="num">
                                      <p:cBhvr additive="base">
                                        <p:cTn id="571" dur="5000"/>
                                        <p:tgtEl>
                                          <p:spTgt spid="7"/>
                                        </p:tgtEl>
                                        <p:attrNameLst>
                                          <p:attrName>ppt_y</p:attrName>
                                        </p:attrNameLst>
                                      </p:cBhvr>
                                      <p:tavLst>
                                        <p:tav tm="0">
                                          <p:val>
                                            <p:strVal val="ppt_y"/>
                                          </p:val>
                                        </p:tav>
                                        <p:tav tm="100000">
                                          <p:val>
                                            <p:strVal val="1+ppt_h/2"/>
                                          </p:val>
                                        </p:tav>
                                      </p:tavLst>
                                    </p:anim>
                                    <p:set>
                                      <p:cBhvr>
                                        <p:cTn id="572" dur="1" fill="hold">
                                          <p:stCondLst>
                                            <p:cond delay="4999"/>
                                          </p:stCondLst>
                                        </p:cTn>
                                        <p:tgtEl>
                                          <p:spTgt spid="7"/>
                                        </p:tgtEl>
                                        <p:attrNameLst>
                                          <p:attrName>style.visibility</p:attrName>
                                        </p:attrNameLst>
                                      </p:cBhvr>
                                      <p:to>
                                        <p:strVal val="hidden"/>
                                      </p:to>
                                    </p:set>
                                  </p:childTnLst>
                                </p:cTn>
                              </p:par>
                              <p:par>
                                <p:cTn id="573" presetID="2" presetClass="exit" presetSubtype="12" fill="hold" grpId="1" nodeType="withEffect">
                                  <p:stCondLst>
                                    <p:cond delay="0"/>
                                  </p:stCondLst>
                                  <p:childTnLst>
                                    <p:anim calcmode="lin" valueType="num">
                                      <p:cBhvr additive="base">
                                        <p:cTn id="574" dur="5000"/>
                                        <p:tgtEl>
                                          <p:spTgt spid="17"/>
                                        </p:tgtEl>
                                        <p:attrNameLst>
                                          <p:attrName>ppt_x</p:attrName>
                                        </p:attrNameLst>
                                      </p:cBhvr>
                                      <p:tavLst>
                                        <p:tav tm="0">
                                          <p:val>
                                            <p:strVal val="ppt_x"/>
                                          </p:val>
                                        </p:tav>
                                        <p:tav tm="100000">
                                          <p:val>
                                            <p:strVal val="0-ppt_w/2"/>
                                          </p:val>
                                        </p:tav>
                                      </p:tavLst>
                                    </p:anim>
                                    <p:anim calcmode="lin" valueType="num">
                                      <p:cBhvr additive="base">
                                        <p:cTn id="575" dur="5000"/>
                                        <p:tgtEl>
                                          <p:spTgt spid="17"/>
                                        </p:tgtEl>
                                        <p:attrNameLst>
                                          <p:attrName>ppt_y</p:attrName>
                                        </p:attrNameLst>
                                      </p:cBhvr>
                                      <p:tavLst>
                                        <p:tav tm="0">
                                          <p:val>
                                            <p:strVal val="ppt_y"/>
                                          </p:val>
                                        </p:tav>
                                        <p:tav tm="100000">
                                          <p:val>
                                            <p:strVal val="1+ppt_h/2"/>
                                          </p:val>
                                        </p:tav>
                                      </p:tavLst>
                                    </p:anim>
                                    <p:set>
                                      <p:cBhvr>
                                        <p:cTn id="576" dur="1" fill="hold">
                                          <p:stCondLst>
                                            <p:cond delay="4999"/>
                                          </p:stCondLst>
                                        </p:cTn>
                                        <p:tgtEl>
                                          <p:spTgt spid="17"/>
                                        </p:tgtEl>
                                        <p:attrNameLst>
                                          <p:attrName>style.visibility</p:attrName>
                                        </p:attrNameLst>
                                      </p:cBhvr>
                                      <p:to>
                                        <p:strVal val="hidden"/>
                                      </p:to>
                                    </p:set>
                                  </p:childTnLst>
                                </p:cTn>
                              </p:par>
                              <p:par>
                                <p:cTn id="577" presetID="2" presetClass="exit" presetSubtype="12" fill="hold" grpId="1" nodeType="withEffect">
                                  <p:stCondLst>
                                    <p:cond delay="0"/>
                                  </p:stCondLst>
                                  <p:childTnLst>
                                    <p:anim calcmode="lin" valueType="num">
                                      <p:cBhvr additive="base">
                                        <p:cTn id="578" dur="5000"/>
                                        <p:tgtEl>
                                          <p:spTgt spid="27"/>
                                        </p:tgtEl>
                                        <p:attrNameLst>
                                          <p:attrName>ppt_x</p:attrName>
                                        </p:attrNameLst>
                                      </p:cBhvr>
                                      <p:tavLst>
                                        <p:tav tm="0">
                                          <p:val>
                                            <p:strVal val="ppt_x"/>
                                          </p:val>
                                        </p:tav>
                                        <p:tav tm="100000">
                                          <p:val>
                                            <p:strVal val="0-ppt_w/2"/>
                                          </p:val>
                                        </p:tav>
                                      </p:tavLst>
                                    </p:anim>
                                    <p:anim calcmode="lin" valueType="num">
                                      <p:cBhvr additive="base">
                                        <p:cTn id="579" dur="5000"/>
                                        <p:tgtEl>
                                          <p:spTgt spid="27"/>
                                        </p:tgtEl>
                                        <p:attrNameLst>
                                          <p:attrName>ppt_y</p:attrName>
                                        </p:attrNameLst>
                                      </p:cBhvr>
                                      <p:tavLst>
                                        <p:tav tm="0">
                                          <p:val>
                                            <p:strVal val="ppt_y"/>
                                          </p:val>
                                        </p:tav>
                                        <p:tav tm="100000">
                                          <p:val>
                                            <p:strVal val="1+ppt_h/2"/>
                                          </p:val>
                                        </p:tav>
                                      </p:tavLst>
                                    </p:anim>
                                    <p:set>
                                      <p:cBhvr>
                                        <p:cTn id="580" dur="1" fill="hold">
                                          <p:stCondLst>
                                            <p:cond delay="4999"/>
                                          </p:stCondLst>
                                        </p:cTn>
                                        <p:tgtEl>
                                          <p:spTgt spid="27"/>
                                        </p:tgtEl>
                                        <p:attrNameLst>
                                          <p:attrName>style.visibility</p:attrName>
                                        </p:attrNameLst>
                                      </p:cBhvr>
                                      <p:to>
                                        <p:strVal val="hidden"/>
                                      </p:to>
                                    </p:set>
                                  </p:childTnLst>
                                </p:cTn>
                              </p:par>
                              <p:par>
                                <p:cTn id="581" presetID="2" presetClass="exit" presetSubtype="12" fill="hold" grpId="1" nodeType="withEffect">
                                  <p:stCondLst>
                                    <p:cond delay="0"/>
                                  </p:stCondLst>
                                  <p:childTnLst>
                                    <p:anim calcmode="lin" valueType="num">
                                      <p:cBhvr additive="base">
                                        <p:cTn id="582" dur="5000"/>
                                        <p:tgtEl>
                                          <p:spTgt spid="37"/>
                                        </p:tgtEl>
                                        <p:attrNameLst>
                                          <p:attrName>ppt_x</p:attrName>
                                        </p:attrNameLst>
                                      </p:cBhvr>
                                      <p:tavLst>
                                        <p:tav tm="0">
                                          <p:val>
                                            <p:strVal val="ppt_x"/>
                                          </p:val>
                                        </p:tav>
                                        <p:tav tm="100000">
                                          <p:val>
                                            <p:strVal val="0-ppt_w/2"/>
                                          </p:val>
                                        </p:tav>
                                      </p:tavLst>
                                    </p:anim>
                                    <p:anim calcmode="lin" valueType="num">
                                      <p:cBhvr additive="base">
                                        <p:cTn id="583" dur="5000"/>
                                        <p:tgtEl>
                                          <p:spTgt spid="37"/>
                                        </p:tgtEl>
                                        <p:attrNameLst>
                                          <p:attrName>ppt_y</p:attrName>
                                        </p:attrNameLst>
                                      </p:cBhvr>
                                      <p:tavLst>
                                        <p:tav tm="0">
                                          <p:val>
                                            <p:strVal val="ppt_y"/>
                                          </p:val>
                                        </p:tav>
                                        <p:tav tm="100000">
                                          <p:val>
                                            <p:strVal val="1+ppt_h/2"/>
                                          </p:val>
                                        </p:tav>
                                      </p:tavLst>
                                    </p:anim>
                                    <p:set>
                                      <p:cBhvr>
                                        <p:cTn id="584" dur="1" fill="hold">
                                          <p:stCondLst>
                                            <p:cond delay="4999"/>
                                          </p:stCondLst>
                                        </p:cTn>
                                        <p:tgtEl>
                                          <p:spTgt spid="37"/>
                                        </p:tgtEl>
                                        <p:attrNameLst>
                                          <p:attrName>style.visibility</p:attrName>
                                        </p:attrNameLst>
                                      </p:cBhvr>
                                      <p:to>
                                        <p:strVal val="hidden"/>
                                      </p:to>
                                    </p:set>
                                  </p:childTnLst>
                                </p:cTn>
                              </p:par>
                              <p:par>
                                <p:cTn id="585" presetID="2" presetClass="exit" presetSubtype="12" fill="hold" grpId="1" nodeType="withEffect">
                                  <p:stCondLst>
                                    <p:cond delay="0"/>
                                  </p:stCondLst>
                                  <p:childTnLst>
                                    <p:anim calcmode="lin" valueType="num">
                                      <p:cBhvr additive="base">
                                        <p:cTn id="586" dur="5000"/>
                                        <p:tgtEl>
                                          <p:spTgt spid="47"/>
                                        </p:tgtEl>
                                        <p:attrNameLst>
                                          <p:attrName>ppt_x</p:attrName>
                                        </p:attrNameLst>
                                      </p:cBhvr>
                                      <p:tavLst>
                                        <p:tav tm="0">
                                          <p:val>
                                            <p:strVal val="ppt_x"/>
                                          </p:val>
                                        </p:tav>
                                        <p:tav tm="100000">
                                          <p:val>
                                            <p:strVal val="0-ppt_w/2"/>
                                          </p:val>
                                        </p:tav>
                                      </p:tavLst>
                                    </p:anim>
                                    <p:anim calcmode="lin" valueType="num">
                                      <p:cBhvr additive="base">
                                        <p:cTn id="587" dur="5000"/>
                                        <p:tgtEl>
                                          <p:spTgt spid="47"/>
                                        </p:tgtEl>
                                        <p:attrNameLst>
                                          <p:attrName>ppt_y</p:attrName>
                                        </p:attrNameLst>
                                      </p:cBhvr>
                                      <p:tavLst>
                                        <p:tav tm="0">
                                          <p:val>
                                            <p:strVal val="ppt_y"/>
                                          </p:val>
                                        </p:tav>
                                        <p:tav tm="100000">
                                          <p:val>
                                            <p:strVal val="1+ppt_h/2"/>
                                          </p:val>
                                        </p:tav>
                                      </p:tavLst>
                                    </p:anim>
                                    <p:set>
                                      <p:cBhvr>
                                        <p:cTn id="588" dur="1" fill="hold">
                                          <p:stCondLst>
                                            <p:cond delay="4999"/>
                                          </p:stCondLst>
                                        </p:cTn>
                                        <p:tgtEl>
                                          <p:spTgt spid="47"/>
                                        </p:tgtEl>
                                        <p:attrNameLst>
                                          <p:attrName>style.visibility</p:attrName>
                                        </p:attrNameLst>
                                      </p:cBhvr>
                                      <p:to>
                                        <p:strVal val="hidden"/>
                                      </p:to>
                                    </p:set>
                                  </p:childTnLst>
                                </p:cTn>
                              </p:par>
                              <p:par>
                                <p:cTn id="589" presetID="2" presetClass="exit" presetSubtype="12" fill="hold" grpId="1" nodeType="withEffect">
                                  <p:stCondLst>
                                    <p:cond delay="0"/>
                                  </p:stCondLst>
                                  <p:childTnLst>
                                    <p:anim calcmode="lin" valueType="num">
                                      <p:cBhvr additive="base">
                                        <p:cTn id="590" dur="5000"/>
                                        <p:tgtEl>
                                          <p:spTgt spid="57"/>
                                        </p:tgtEl>
                                        <p:attrNameLst>
                                          <p:attrName>ppt_x</p:attrName>
                                        </p:attrNameLst>
                                      </p:cBhvr>
                                      <p:tavLst>
                                        <p:tav tm="0">
                                          <p:val>
                                            <p:strVal val="ppt_x"/>
                                          </p:val>
                                        </p:tav>
                                        <p:tav tm="100000">
                                          <p:val>
                                            <p:strVal val="0-ppt_w/2"/>
                                          </p:val>
                                        </p:tav>
                                      </p:tavLst>
                                    </p:anim>
                                    <p:anim calcmode="lin" valueType="num">
                                      <p:cBhvr additive="base">
                                        <p:cTn id="591" dur="5000"/>
                                        <p:tgtEl>
                                          <p:spTgt spid="57"/>
                                        </p:tgtEl>
                                        <p:attrNameLst>
                                          <p:attrName>ppt_y</p:attrName>
                                        </p:attrNameLst>
                                      </p:cBhvr>
                                      <p:tavLst>
                                        <p:tav tm="0">
                                          <p:val>
                                            <p:strVal val="ppt_y"/>
                                          </p:val>
                                        </p:tav>
                                        <p:tav tm="100000">
                                          <p:val>
                                            <p:strVal val="1+ppt_h/2"/>
                                          </p:val>
                                        </p:tav>
                                      </p:tavLst>
                                    </p:anim>
                                    <p:set>
                                      <p:cBhvr>
                                        <p:cTn id="592" dur="1" fill="hold">
                                          <p:stCondLst>
                                            <p:cond delay="4999"/>
                                          </p:stCondLst>
                                        </p:cTn>
                                        <p:tgtEl>
                                          <p:spTgt spid="57"/>
                                        </p:tgtEl>
                                        <p:attrNameLst>
                                          <p:attrName>style.visibility</p:attrName>
                                        </p:attrNameLst>
                                      </p:cBhvr>
                                      <p:to>
                                        <p:strVal val="hidden"/>
                                      </p:to>
                                    </p:set>
                                  </p:childTnLst>
                                </p:cTn>
                              </p:par>
                              <p:par>
                                <p:cTn id="593" presetID="2" presetClass="exit" presetSubtype="12" fill="hold" grpId="1" nodeType="withEffect">
                                  <p:stCondLst>
                                    <p:cond delay="0"/>
                                  </p:stCondLst>
                                  <p:childTnLst>
                                    <p:anim calcmode="lin" valueType="num">
                                      <p:cBhvr additive="base">
                                        <p:cTn id="594" dur="5000"/>
                                        <p:tgtEl>
                                          <p:spTgt spid="67"/>
                                        </p:tgtEl>
                                        <p:attrNameLst>
                                          <p:attrName>ppt_x</p:attrName>
                                        </p:attrNameLst>
                                      </p:cBhvr>
                                      <p:tavLst>
                                        <p:tav tm="0">
                                          <p:val>
                                            <p:strVal val="ppt_x"/>
                                          </p:val>
                                        </p:tav>
                                        <p:tav tm="100000">
                                          <p:val>
                                            <p:strVal val="0-ppt_w/2"/>
                                          </p:val>
                                        </p:tav>
                                      </p:tavLst>
                                    </p:anim>
                                    <p:anim calcmode="lin" valueType="num">
                                      <p:cBhvr additive="base">
                                        <p:cTn id="595" dur="5000"/>
                                        <p:tgtEl>
                                          <p:spTgt spid="67"/>
                                        </p:tgtEl>
                                        <p:attrNameLst>
                                          <p:attrName>ppt_y</p:attrName>
                                        </p:attrNameLst>
                                      </p:cBhvr>
                                      <p:tavLst>
                                        <p:tav tm="0">
                                          <p:val>
                                            <p:strVal val="ppt_y"/>
                                          </p:val>
                                        </p:tav>
                                        <p:tav tm="100000">
                                          <p:val>
                                            <p:strVal val="1+ppt_h/2"/>
                                          </p:val>
                                        </p:tav>
                                      </p:tavLst>
                                    </p:anim>
                                    <p:set>
                                      <p:cBhvr>
                                        <p:cTn id="596" dur="1" fill="hold">
                                          <p:stCondLst>
                                            <p:cond delay="4999"/>
                                          </p:stCondLst>
                                        </p:cTn>
                                        <p:tgtEl>
                                          <p:spTgt spid="67"/>
                                        </p:tgtEl>
                                        <p:attrNameLst>
                                          <p:attrName>style.visibility</p:attrName>
                                        </p:attrNameLst>
                                      </p:cBhvr>
                                      <p:to>
                                        <p:strVal val="hidden"/>
                                      </p:to>
                                    </p:set>
                                  </p:childTnLst>
                                </p:cTn>
                              </p:par>
                              <p:par>
                                <p:cTn id="597" presetID="2" presetClass="exit" presetSubtype="12" fill="hold" grpId="1" nodeType="withEffect">
                                  <p:stCondLst>
                                    <p:cond delay="0"/>
                                  </p:stCondLst>
                                  <p:childTnLst>
                                    <p:anim calcmode="lin" valueType="num">
                                      <p:cBhvr additive="base">
                                        <p:cTn id="598" dur="5000"/>
                                        <p:tgtEl>
                                          <p:spTgt spid="77"/>
                                        </p:tgtEl>
                                        <p:attrNameLst>
                                          <p:attrName>ppt_x</p:attrName>
                                        </p:attrNameLst>
                                      </p:cBhvr>
                                      <p:tavLst>
                                        <p:tav tm="0">
                                          <p:val>
                                            <p:strVal val="ppt_x"/>
                                          </p:val>
                                        </p:tav>
                                        <p:tav tm="100000">
                                          <p:val>
                                            <p:strVal val="0-ppt_w/2"/>
                                          </p:val>
                                        </p:tav>
                                      </p:tavLst>
                                    </p:anim>
                                    <p:anim calcmode="lin" valueType="num">
                                      <p:cBhvr additive="base">
                                        <p:cTn id="599" dur="5000"/>
                                        <p:tgtEl>
                                          <p:spTgt spid="77"/>
                                        </p:tgtEl>
                                        <p:attrNameLst>
                                          <p:attrName>ppt_y</p:attrName>
                                        </p:attrNameLst>
                                      </p:cBhvr>
                                      <p:tavLst>
                                        <p:tav tm="0">
                                          <p:val>
                                            <p:strVal val="ppt_y"/>
                                          </p:val>
                                        </p:tav>
                                        <p:tav tm="100000">
                                          <p:val>
                                            <p:strVal val="1+ppt_h/2"/>
                                          </p:val>
                                        </p:tav>
                                      </p:tavLst>
                                    </p:anim>
                                    <p:set>
                                      <p:cBhvr>
                                        <p:cTn id="600" dur="1" fill="hold">
                                          <p:stCondLst>
                                            <p:cond delay="4999"/>
                                          </p:stCondLst>
                                        </p:cTn>
                                        <p:tgtEl>
                                          <p:spTgt spid="77"/>
                                        </p:tgtEl>
                                        <p:attrNameLst>
                                          <p:attrName>style.visibility</p:attrName>
                                        </p:attrNameLst>
                                      </p:cBhvr>
                                      <p:to>
                                        <p:strVal val="hidden"/>
                                      </p:to>
                                    </p:set>
                                  </p:childTnLst>
                                </p:cTn>
                              </p:par>
                              <p:par>
                                <p:cTn id="601" presetID="2" presetClass="exit" presetSubtype="12" fill="hold" grpId="1" nodeType="withEffect">
                                  <p:stCondLst>
                                    <p:cond delay="0"/>
                                  </p:stCondLst>
                                  <p:childTnLst>
                                    <p:anim calcmode="lin" valueType="num">
                                      <p:cBhvr additive="base">
                                        <p:cTn id="602" dur="5000"/>
                                        <p:tgtEl>
                                          <p:spTgt spid="11"/>
                                        </p:tgtEl>
                                        <p:attrNameLst>
                                          <p:attrName>ppt_x</p:attrName>
                                        </p:attrNameLst>
                                      </p:cBhvr>
                                      <p:tavLst>
                                        <p:tav tm="0">
                                          <p:val>
                                            <p:strVal val="ppt_x"/>
                                          </p:val>
                                        </p:tav>
                                        <p:tav tm="100000">
                                          <p:val>
                                            <p:strVal val="0-ppt_w/2"/>
                                          </p:val>
                                        </p:tav>
                                      </p:tavLst>
                                    </p:anim>
                                    <p:anim calcmode="lin" valueType="num">
                                      <p:cBhvr additive="base">
                                        <p:cTn id="603" dur="5000"/>
                                        <p:tgtEl>
                                          <p:spTgt spid="11"/>
                                        </p:tgtEl>
                                        <p:attrNameLst>
                                          <p:attrName>ppt_y</p:attrName>
                                        </p:attrNameLst>
                                      </p:cBhvr>
                                      <p:tavLst>
                                        <p:tav tm="0">
                                          <p:val>
                                            <p:strVal val="ppt_y"/>
                                          </p:val>
                                        </p:tav>
                                        <p:tav tm="100000">
                                          <p:val>
                                            <p:strVal val="1+ppt_h/2"/>
                                          </p:val>
                                        </p:tav>
                                      </p:tavLst>
                                    </p:anim>
                                    <p:set>
                                      <p:cBhvr>
                                        <p:cTn id="604" dur="1" fill="hold">
                                          <p:stCondLst>
                                            <p:cond delay="4999"/>
                                          </p:stCondLst>
                                        </p:cTn>
                                        <p:tgtEl>
                                          <p:spTgt spid="11"/>
                                        </p:tgtEl>
                                        <p:attrNameLst>
                                          <p:attrName>style.visibility</p:attrName>
                                        </p:attrNameLst>
                                      </p:cBhvr>
                                      <p:to>
                                        <p:strVal val="hidden"/>
                                      </p:to>
                                    </p:set>
                                  </p:childTnLst>
                                </p:cTn>
                              </p:par>
                              <p:par>
                                <p:cTn id="605" presetID="2" presetClass="exit" presetSubtype="12" fill="hold" grpId="1" nodeType="withEffect">
                                  <p:stCondLst>
                                    <p:cond delay="0"/>
                                  </p:stCondLst>
                                  <p:childTnLst>
                                    <p:anim calcmode="lin" valueType="num">
                                      <p:cBhvr additive="base">
                                        <p:cTn id="606" dur="5000"/>
                                        <p:tgtEl>
                                          <p:spTgt spid="21"/>
                                        </p:tgtEl>
                                        <p:attrNameLst>
                                          <p:attrName>ppt_x</p:attrName>
                                        </p:attrNameLst>
                                      </p:cBhvr>
                                      <p:tavLst>
                                        <p:tav tm="0">
                                          <p:val>
                                            <p:strVal val="ppt_x"/>
                                          </p:val>
                                        </p:tav>
                                        <p:tav tm="100000">
                                          <p:val>
                                            <p:strVal val="0-ppt_w/2"/>
                                          </p:val>
                                        </p:tav>
                                      </p:tavLst>
                                    </p:anim>
                                    <p:anim calcmode="lin" valueType="num">
                                      <p:cBhvr additive="base">
                                        <p:cTn id="607" dur="5000"/>
                                        <p:tgtEl>
                                          <p:spTgt spid="21"/>
                                        </p:tgtEl>
                                        <p:attrNameLst>
                                          <p:attrName>ppt_y</p:attrName>
                                        </p:attrNameLst>
                                      </p:cBhvr>
                                      <p:tavLst>
                                        <p:tav tm="0">
                                          <p:val>
                                            <p:strVal val="ppt_y"/>
                                          </p:val>
                                        </p:tav>
                                        <p:tav tm="100000">
                                          <p:val>
                                            <p:strVal val="1+ppt_h/2"/>
                                          </p:val>
                                        </p:tav>
                                      </p:tavLst>
                                    </p:anim>
                                    <p:set>
                                      <p:cBhvr>
                                        <p:cTn id="608" dur="1" fill="hold">
                                          <p:stCondLst>
                                            <p:cond delay="4999"/>
                                          </p:stCondLst>
                                        </p:cTn>
                                        <p:tgtEl>
                                          <p:spTgt spid="21"/>
                                        </p:tgtEl>
                                        <p:attrNameLst>
                                          <p:attrName>style.visibility</p:attrName>
                                        </p:attrNameLst>
                                      </p:cBhvr>
                                      <p:to>
                                        <p:strVal val="hidden"/>
                                      </p:to>
                                    </p:set>
                                  </p:childTnLst>
                                </p:cTn>
                              </p:par>
                              <p:par>
                                <p:cTn id="609" presetID="2" presetClass="exit" presetSubtype="12" fill="hold" grpId="1" nodeType="withEffect">
                                  <p:stCondLst>
                                    <p:cond delay="0"/>
                                  </p:stCondLst>
                                  <p:childTnLst>
                                    <p:anim calcmode="lin" valueType="num">
                                      <p:cBhvr additive="base">
                                        <p:cTn id="610" dur="5000"/>
                                        <p:tgtEl>
                                          <p:spTgt spid="31"/>
                                        </p:tgtEl>
                                        <p:attrNameLst>
                                          <p:attrName>ppt_x</p:attrName>
                                        </p:attrNameLst>
                                      </p:cBhvr>
                                      <p:tavLst>
                                        <p:tav tm="0">
                                          <p:val>
                                            <p:strVal val="ppt_x"/>
                                          </p:val>
                                        </p:tav>
                                        <p:tav tm="100000">
                                          <p:val>
                                            <p:strVal val="0-ppt_w/2"/>
                                          </p:val>
                                        </p:tav>
                                      </p:tavLst>
                                    </p:anim>
                                    <p:anim calcmode="lin" valueType="num">
                                      <p:cBhvr additive="base">
                                        <p:cTn id="611" dur="5000"/>
                                        <p:tgtEl>
                                          <p:spTgt spid="31"/>
                                        </p:tgtEl>
                                        <p:attrNameLst>
                                          <p:attrName>ppt_y</p:attrName>
                                        </p:attrNameLst>
                                      </p:cBhvr>
                                      <p:tavLst>
                                        <p:tav tm="0">
                                          <p:val>
                                            <p:strVal val="ppt_y"/>
                                          </p:val>
                                        </p:tav>
                                        <p:tav tm="100000">
                                          <p:val>
                                            <p:strVal val="1+ppt_h/2"/>
                                          </p:val>
                                        </p:tav>
                                      </p:tavLst>
                                    </p:anim>
                                    <p:set>
                                      <p:cBhvr>
                                        <p:cTn id="612" dur="1" fill="hold">
                                          <p:stCondLst>
                                            <p:cond delay="4999"/>
                                          </p:stCondLst>
                                        </p:cTn>
                                        <p:tgtEl>
                                          <p:spTgt spid="31"/>
                                        </p:tgtEl>
                                        <p:attrNameLst>
                                          <p:attrName>style.visibility</p:attrName>
                                        </p:attrNameLst>
                                      </p:cBhvr>
                                      <p:to>
                                        <p:strVal val="hidden"/>
                                      </p:to>
                                    </p:set>
                                  </p:childTnLst>
                                </p:cTn>
                              </p:par>
                              <p:par>
                                <p:cTn id="613" presetID="2" presetClass="exit" presetSubtype="12" fill="hold" grpId="1" nodeType="withEffect">
                                  <p:stCondLst>
                                    <p:cond delay="0"/>
                                  </p:stCondLst>
                                  <p:childTnLst>
                                    <p:anim calcmode="lin" valueType="num">
                                      <p:cBhvr additive="base">
                                        <p:cTn id="614" dur="5000"/>
                                        <p:tgtEl>
                                          <p:spTgt spid="41"/>
                                        </p:tgtEl>
                                        <p:attrNameLst>
                                          <p:attrName>ppt_x</p:attrName>
                                        </p:attrNameLst>
                                      </p:cBhvr>
                                      <p:tavLst>
                                        <p:tav tm="0">
                                          <p:val>
                                            <p:strVal val="ppt_x"/>
                                          </p:val>
                                        </p:tav>
                                        <p:tav tm="100000">
                                          <p:val>
                                            <p:strVal val="0-ppt_w/2"/>
                                          </p:val>
                                        </p:tav>
                                      </p:tavLst>
                                    </p:anim>
                                    <p:anim calcmode="lin" valueType="num">
                                      <p:cBhvr additive="base">
                                        <p:cTn id="615" dur="5000"/>
                                        <p:tgtEl>
                                          <p:spTgt spid="41"/>
                                        </p:tgtEl>
                                        <p:attrNameLst>
                                          <p:attrName>ppt_y</p:attrName>
                                        </p:attrNameLst>
                                      </p:cBhvr>
                                      <p:tavLst>
                                        <p:tav tm="0">
                                          <p:val>
                                            <p:strVal val="ppt_y"/>
                                          </p:val>
                                        </p:tav>
                                        <p:tav tm="100000">
                                          <p:val>
                                            <p:strVal val="1+ppt_h/2"/>
                                          </p:val>
                                        </p:tav>
                                      </p:tavLst>
                                    </p:anim>
                                    <p:set>
                                      <p:cBhvr>
                                        <p:cTn id="616" dur="1" fill="hold">
                                          <p:stCondLst>
                                            <p:cond delay="4999"/>
                                          </p:stCondLst>
                                        </p:cTn>
                                        <p:tgtEl>
                                          <p:spTgt spid="41"/>
                                        </p:tgtEl>
                                        <p:attrNameLst>
                                          <p:attrName>style.visibility</p:attrName>
                                        </p:attrNameLst>
                                      </p:cBhvr>
                                      <p:to>
                                        <p:strVal val="hidden"/>
                                      </p:to>
                                    </p:set>
                                  </p:childTnLst>
                                </p:cTn>
                              </p:par>
                              <p:par>
                                <p:cTn id="617" presetID="2" presetClass="exit" presetSubtype="12" fill="hold" grpId="1" nodeType="withEffect">
                                  <p:stCondLst>
                                    <p:cond delay="0"/>
                                  </p:stCondLst>
                                  <p:childTnLst>
                                    <p:anim calcmode="lin" valueType="num">
                                      <p:cBhvr additive="base">
                                        <p:cTn id="618" dur="5000"/>
                                        <p:tgtEl>
                                          <p:spTgt spid="51"/>
                                        </p:tgtEl>
                                        <p:attrNameLst>
                                          <p:attrName>ppt_x</p:attrName>
                                        </p:attrNameLst>
                                      </p:cBhvr>
                                      <p:tavLst>
                                        <p:tav tm="0">
                                          <p:val>
                                            <p:strVal val="ppt_x"/>
                                          </p:val>
                                        </p:tav>
                                        <p:tav tm="100000">
                                          <p:val>
                                            <p:strVal val="0-ppt_w/2"/>
                                          </p:val>
                                        </p:tav>
                                      </p:tavLst>
                                    </p:anim>
                                    <p:anim calcmode="lin" valueType="num">
                                      <p:cBhvr additive="base">
                                        <p:cTn id="619" dur="5000"/>
                                        <p:tgtEl>
                                          <p:spTgt spid="51"/>
                                        </p:tgtEl>
                                        <p:attrNameLst>
                                          <p:attrName>ppt_y</p:attrName>
                                        </p:attrNameLst>
                                      </p:cBhvr>
                                      <p:tavLst>
                                        <p:tav tm="0">
                                          <p:val>
                                            <p:strVal val="ppt_y"/>
                                          </p:val>
                                        </p:tav>
                                        <p:tav tm="100000">
                                          <p:val>
                                            <p:strVal val="1+ppt_h/2"/>
                                          </p:val>
                                        </p:tav>
                                      </p:tavLst>
                                    </p:anim>
                                    <p:set>
                                      <p:cBhvr>
                                        <p:cTn id="620" dur="1" fill="hold">
                                          <p:stCondLst>
                                            <p:cond delay="4999"/>
                                          </p:stCondLst>
                                        </p:cTn>
                                        <p:tgtEl>
                                          <p:spTgt spid="51"/>
                                        </p:tgtEl>
                                        <p:attrNameLst>
                                          <p:attrName>style.visibility</p:attrName>
                                        </p:attrNameLst>
                                      </p:cBhvr>
                                      <p:to>
                                        <p:strVal val="hidden"/>
                                      </p:to>
                                    </p:set>
                                  </p:childTnLst>
                                </p:cTn>
                              </p:par>
                              <p:par>
                                <p:cTn id="621" presetID="2" presetClass="exit" presetSubtype="12" fill="hold" grpId="1" nodeType="withEffect">
                                  <p:stCondLst>
                                    <p:cond delay="0"/>
                                  </p:stCondLst>
                                  <p:childTnLst>
                                    <p:anim calcmode="lin" valueType="num">
                                      <p:cBhvr additive="base">
                                        <p:cTn id="622" dur="5000"/>
                                        <p:tgtEl>
                                          <p:spTgt spid="61"/>
                                        </p:tgtEl>
                                        <p:attrNameLst>
                                          <p:attrName>ppt_x</p:attrName>
                                        </p:attrNameLst>
                                      </p:cBhvr>
                                      <p:tavLst>
                                        <p:tav tm="0">
                                          <p:val>
                                            <p:strVal val="ppt_x"/>
                                          </p:val>
                                        </p:tav>
                                        <p:tav tm="100000">
                                          <p:val>
                                            <p:strVal val="0-ppt_w/2"/>
                                          </p:val>
                                        </p:tav>
                                      </p:tavLst>
                                    </p:anim>
                                    <p:anim calcmode="lin" valueType="num">
                                      <p:cBhvr additive="base">
                                        <p:cTn id="623" dur="5000"/>
                                        <p:tgtEl>
                                          <p:spTgt spid="61"/>
                                        </p:tgtEl>
                                        <p:attrNameLst>
                                          <p:attrName>ppt_y</p:attrName>
                                        </p:attrNameLst>
                                      </p:cBhvr>
                                      <p:tavLst>
                                        <p:tav tm="0">
                                          <p:val>
                                            <p:strVal val="ppt_y"/>
                                          </p:val>
                                        </p:tav>
                                        <p:tav tm="100000">
                                          <p:val>
                                            <p:strVal val="1+ppt_h/2"/>
                                          </p:val>
                                        </p:tav>
                                      </p:tavLst>
                                    </p:anim>
                                    <p:set>
                                      <p:cBhvr>
                                        <p:cTn id="624" dur="1" fill="hold">
                                          <p:stCondLst>
                                            <p:cond delay="4999"/>
                                          </p:stCondLst>
                                        </p:cTn>
                                        <p:tgtEl>
                                          <p:spTgt spid="61"/>
                                        </p:tgtEl>
                                        <p:attrNameLst>
                                          <p:attrName>style.visibility</p:attrName>
                                        </p:attrNameLst>
                                      </p:cBhvr>
                                      <p:to>
                                        <p:strVal val="hidden"/>
                                      </p:to>
                                    </p:set>
                                  </p:childTnLst>
                                </p:cTn>
                              </p:par>
                              <p:par>
                                <p:cTn id="625" presetID="2" presetClass="exit" presetSubtype="12" fill="hold" grpId="1" nodeType="withEffect">
                                  <p:stCondLst>
                                    <p:cond delay="0"/>
                                  </p:stCondLst>
                                  <p:childTnLst>
                                    <p:anim calcmode="lin" valueType="num">
                                      <p:cBhvr additive="base">
                                        <p:cTn id="626" dur="5000"/>
                                        <p:tgtEl>
                                          <p:spTgt spid="71"/>
                                        </p:tgtEl>
                                        <p:attrNameLst>
                                          <p:attrName>ppt_x</p:attrName>
                                        </p:attrNameLst>
                                      </p:cBhvr>
                                      <p:tavLst>
                                        <p:tav tm="0">
                                          <p:val>
                                            <p:strVal val="ppt_x"/>
                                          </p:val>
                                        </p:tav>
                                        <p:tav tm="100000">
                                          <p:val>
                                            <p:strVal val="0-ppt_w/2"/>
                                          </p:val>
                                        </p:tav>
                                      </p:tavLst>
                                    </p:anim>
                                    <p:anim calcmode="lin" valueType="num">
                                      <p:cBhvr additive="base">
                                        <p:cTn id="627" dur="5000"/>
                                        <p:tgtEl>
                                          <p:spTgt spid="71"/>
                                        </p:tgtEl>
                                        <p:attrNameLst>
                                          <p:attrName>ppt_y</p:attrName>
                                        </p:attrNameLst>
                                      </p:cBhvr>
                                      <p:tavLst>
                                        <p:tav tm="0">
                                          <p:val>
                                            <p:strVal val="ppt_y"/>
                                          </p:val>
                                        </p:tav>
                                        <p:tav tm="100000">
                                          <p:val>
                                            <p:strVal val="1+ppt_h/2"/>
                                          </p:val>
                                        </p:tav>
                                      </p:tavLst>
                                    </p:anim>
                                    <p:set>
                                      <p:cBhvr>
                                        <p:cTn id="628" dur="1" fill="hold">
                                          <p:stCondLst>
                                            <p:cond delay="4999"/>
                                          </p:stCondLst>
                                        </p:cTn>
                                        <p:tgtEl>
                                          <p:spTgt spid="71"/>
                                        </p:tgtEl>
                                        <p:attrNameLst>
                                          <p:attrName>style.visibility</p:attrName>
                                        </p:attrNameLst>
                                      </p:cBhvr>
                                      <p:to>
                                        <p:strVal val="hidden"/>
                                      </p:to>
                                    </p:set>
                                  </p:childTnLst>
                                </p:cTn>
                              </p:par>
                              <p:par>
                                <p:cTn id="629" presetID="2" presetClass="exit" presetSubtype="12" fill="hold" grpId="1" nodeType="withEffect">
                                  <p:stCondLst>
                                    <p:cond delay="0"/>
                                  </p:stCondLst>
                                  <p:childTnLst>
                                    <p:anim calcmode="lin" valueType="num">
                                      <p:cBhvr additive="base">
                                        <p:cTn id="630" dur="5000"/>
                                        <p:tgtEl>
                                          <p:spTgt spid="81"/>
                                        </p:tgtEl>
                                        <p:attrNameLst>
                                          <p:attrName>ppt_x</p:attrName>
                                        </p:attrNameLst>
                                      </p:cBhvr>
                                      <p:tavLst>
                                        <p:tav tm="0">
                                          <p:val>
                                            <p:strVal val="ppt_x"/>
                                          </p:val>
                                        </p:tav>
                                        <p:tav tm="100000">
                                          <p:val>
                                            <p:strVal val="0-ppt_w/2"/>
                                          </p:val>
                                        </p:tav>
                                      </p:tavLst>
                                    </p:anim>
                                    <p:anim calcmode="lin" valueType="num">
                                      <p:cBhvr additive="base">
                                        <p:cTn id="631" dur="5000"/>
                                        <p:tgtEl>
                                          <p:spTgt spid="81"/>
                                        </p:tgtEl>
                                        <p:attrNameLst>
                                          <p:attrName>ppt_y</p:attrName>
                                        </p:attrNameLst>
                                      </p:cBhvr>
                                      <p:tavLst>
                                        <p:tav tm="0">
                                          <p:val>
                                            <p:strVal val="ppt_y"/>
                                          </p:val>
                                        </p:tav>
                                        <p:tav tm="100000">
                                          <p:val>
                                            <p:strVal val="1+ppt_h/2"/>
                                          </p:val>
                                        </p:tav>
                                      </p:tavLst>
                                    </p:anim>
                                    <p:set>
                                      <p:cBhvr>
                                        <p:cTn id="632" dur="1" fill="hold">
                                          <p:stCondLst>
                                            <p:cond delay="4999"/>
                                          </p:stCondLst>
                                        </p:cTn>
                                        <p:tgtEl>
                                          <p:spTgt spid="81"/>
                                        </p:tgtEl>
                                        <p:attrNameLst>
                                          <p:attrName>style.visibility</p:attrName>
                                        </p:attrNameLst>
                                      </p:cBhvr>
                                      <p:to>
                                        <p:strVal val="hidden"/>
                                      </p:to>
                                    </p:set>
                                  </p:childTnLst>
                                </p:cTn>
                              </p:par>
                              <p:par>
                                <p:cTn id="633" presetID="2" presetClass="exit" presetSubtype="12" fill="hold" grpId="1" nodeType="withEffect">
                                  <p:stCondLst>
                                    <p:cond delay="0"/>
                                  </p:stCondLst>
                                  <p:childTnLst>
                                    <p:anim calcmode="lin" valueType="num">
                                      <p:cBhvr additive="base">
                                        <p:cTn id="634" dur="5000"/>
                                        <p:tgtEl>
                                          <p:spTgt spid="5"/>
                                        </p:tgtEl>
                                        <p:attrNameLst>
                                          <p:attrName>ppt_x</p:attrName>
                                        </p:attrNameLst>
                                      </p:cBhvr>
                                      <p:tavLst>
                                        <p:tav tm="0">
                                          <p:val>
                                            <p:strVal val="ppt_x"/>
                                          </p:val>
                                        </p:tav>
                                        <p:tav tm="100000">
                                          <p:val>
                                            <p:strVal val="0-ppt_w/2"/>
                                          </p:val>
                                        </p:tav>
                                      </p:tavLst>
                                    </p:anim>
                                    <p:anim calcmode="lin" valueType="num">
                                      <p:cBhvr additive="base">
                                        <p:cTn id="635" dur="5000"/>
                                        <p:tgtEl>
                                          <p:spTgt spid="5"/>
                                        </p:tgtEl>
                                        <p:attrNameLst>
                                          <p:attrName>ppt_y</p:attrName>
                                        </p:attrNameLst>
                                      </p:cBhvr>
                                      <p:tavLst>
                                        <p:tav tm="0">
                                          <p:val>
                                            <p:strVal val="ppt_y"/>
                                          </p:val>
                                        </p:tav>
                                        <p:tav tm="100000">
                                          <p:val>
                                            <p:strVal val="1+ppt_h/2"/>
                                          </p:val>
                                        </p:tav>
                                      </p:tavLst>
                                    </p:anim>
                                    <p:set>
                                      <p:cBhvr>
                                        <p:cTn id="636" dur="1" fill="hold">
                                          <p:stCondLst>
                                            <p:cond delay="4999"/>
                                          </p:stCondLst>
                                        </p:cTn>
                                        <p:tgtEl>
                                          <p:spTgt spid="5"/>
                                        </p:tgtEl>
                                        <p:attrNameLst>
                                          <p:attrName>style.visibility</p:attrName>
                                        </p:attrNameLst>
                                      </p:cBhvr>
                                      <p:to>
                                        <p:strVal val="hidden"/>
                                      </p:to>
                                    </p:set>
                                  </p:childTnLst>
                                </p:cTn>
                              </p:par>
                              <p:par>
                                <p:cTn id="637" presetID="2" presetClass="exit" presetSubtype="12" fill="hold" grpId="1" nodeType="withEffect">
                                  <p:stCondLst>
                                    <p:cond delay="0"/>
                                  </p:stCondLst>
                                  <p:childTnLst>
                                    <p:anim calcmode="lin" valueType="num">
                                      <p:cBhvr additive="base">
                                        <p:cTn id="638" dur="5000"/>
                                        <p:tgtEl>
                                          <p:spTgt spid="15"/>
                                        </p:tgtEl>
                                        <p:attrNameLst>
                                          <p:attrName>ppt_x</p:attrName>
                                        </p:attrNameLst>
                                      </p:cBhvr>
                                      <p:tavLst>
                                        <p:tav tm="0">
                                          <p:val>
                                            <p:strVal val="ppt_x"/>
                                          </p:val>
                                        </p:tav>
                                        <p:tav tm="100000">
                                          <p:val>
                                            <p:strVal val="0-ppt_w/2"/>
                                          </p:val>
                                        </p:tav>
                                      </p:tavLst>
                                    </p:anim>
                                    <p:anim calcmode="lin" valueType="num">
                                      <p:cBhvr additive="base">
                                        <p:cTn id="639" dur="5000"/>
                                        <p:tgtEl>
                                          <p:spTgt spid="15"/>
                                        </p:tgtEl>
                                        <p:attrNameLst>
                                          <p:attrName>ppt_y</p:attrName>
                                        </p:attrNameLst>
                                      </p:cBhvr>
                                      <p:tavLst>
                                        <p:tav tm="0">
                                          <p:val>
                                            <p:strVal val="ppt_y"/>
                                          </p:val>
                                        </p:tav>
                                        <p:tav tm="100000">
                                          <p:val>
                                            <p:strVal val="1+ppt_h/2"/>
                                          </p:val>
                                        </p:tav>
                                      </p:tavLst>
                                    </p:anim>
                                    <p:set>
                                      <p:cBhvr>
                                        <p:cTn id="640" dur="1" fill="hold">
                                          <p:stCondLst>
                                            <p:cond delay="4999"/>
                                          </p:stCondLst>
                                        </p:cTn>
                                        <p:tgtEl>
                                          <p:spTgt spid="15"/>
                                        </p:tgtEl>
                                        <p:attrNameLst>
                                          <p:attrName>style.visibility</p:attrName>
                                        </p:attrNameLst>
                                      </p:cBhvr>
                                      <p:to>
                                        <p:strVal val="hidden"/>
                                      </p:to>
                                    </p:set>
                                  </p:childTnLst>
                                </p:cTn>
                              </p:par>
                              <p:par>
                                <p:cTn id="641" presetID="2" presetClass="exit" presetSubtype="12" fill="hold" grpId="1" nodeType="withEffect">
                                  <p:stCondLst>
                                    <p:cond delay="0"/>
                                  </p:stCondLst>
                                  <p:childTnLst>
                                    <p:anim calcmode="lin" valueType="num">
                                      <p:cBhvr additive="base">
                                        <p:cTn id="642" dur="5000"/>
                                        <p:tgtEl>
                                          <p:spTgt spid="25"/>
                                        </p:tgtEl>
                                        <p:attrNameLst>
                                          <p:attrName>ppt_x</p:attrName>
                                        </p:attrNameLst>
                                      </p:cBhvr>
                                      <p:tavLst>
                                        <p:tav tm="0">
                                          <p:val>
                                            <p:strVal val="ppt_x"/>
                                          </p:val>
                                        </p:tav>
                                        <p:tav tm="100000">
                                          <p:val>
                                            <p:strVal val="0-ppt_w/2"/>
                                          </p:val>
                                        </p:tav>
                                      </p:tavLst>
                                    </p:anim>
                                    <p:anim calcmode="lin" valueType="num">
                                      <p:cBhvr additive="base">
                                        <p:cTn id="643" dur="5000"/>
                                        <p:tgtEl>
                                          <p:spTgt spid="25"/>
                                        </p:tgtEl>
                                        <p:attrNameLst>
                                          <p:attrName>ppt_y</p:attrName>
                                        </p:attrNameLst>
                                      </p:cBhvr>
                                      <p:tavLst>
                                        <p:tav tm="0">
                                          <p:val>
                                            <p:strVal val="ppt_y"/>
                                          </p:val>
                                        </p:tav>
                                        <p:tav tm="100000">
                                          <p:val>
                                            <p:strVal val="1+ppt_h/2"/>
                                          </p:val>
                                        </p:tav>
                                      </p:tavLst>
                                    </p:anim>
                                    <p:set>
                                      <p:cBhvr>
                                        <p:cTn id="644" dur="1" fill="hold">
                                          <p:stCondLst>
                                            <p:cond delay="4999"/>
                                          </p:stCondLst>
                                        </p:cTn>
                                        <p:tgtEl>
                                          <p:spTgt spid="25"/>
                                        </p:tgtEl>
                                        <p:attrNameLst>
                                          <p:attrName>style.visibility</p:attrName>
                                        </p:attrNameLst>
                                      </p:cBhvr>
                                      <p:to>
                                        <p:strVal val="hidden"/>
                                      </p:to>
                                    </p:set>
                                  </p:childTnLst>
                                </p:cTn>
                              </p:par>
                              <p:par>
                                <p:cTn id="645" presetID="2" presetClass="exit" presetSubtype="12" fill="hold" grpId="1" nodeType="withEffect">
                                  <p:stCondLst>
                                    <p:cond delay="0"/>
                                  </p:stCondLst>
                                  <p:childTnLst>
                                    <p:anim calcmode="lin" valueType="num">
                                      <p:cBhvr additive="base">
                                        <p:cTn id="646" dur="5000"/>
                                        <p:tgtEl>
                                          <p:spTgt spid="35"/>
                                        </p:tgtEl>
                                        <p:attrNameLst>
                                          <p:attrName>ppt_x</p:attrName>
                                        </p:attrNameLst>
                                      </p:cBhvr>
                                      <p:tavLst>
                                        <p:tav tm="0">
                                          <p:val>
                                            <p:strVal val="ppt_x"/>
                                          </p:val>
                                        </p:tav>
                                        <p:tav tm="100000">
                                          <p:val>
                                            <p:strVal val="0-ppt_w/2"/>
                                          </p:val>
                                        </p:tav>
                                      </p:tavLst>
                                    </p:anim>
                                    <p:anim calcmode="lin" valueType="num">
                                      <p:cBhvr additive="base">
                                        <p:cTn id="647" dur="5000"/>
                                        <p:tgtEl>
                                          <p:spTgt spid="35"/>
                                        </p:tgtEl>
                                        <p:attrNameLst>
                                          <p:attrName>ppt_y</p:attrName>
                                        </p:attrNameLst>
                                      </p:cBhvr>
                                      <p:tavLst>
                                        <p:tav tm="0">
                                          <p:val>
                                            <p:strVal val="ppt_y"/>
                                          </p:val>
                                        </p:tav>
                                        <p:tav tm="100000">
                                          <p:val>
                                            <p:strVal val="1+ppt_h/2"/>
                                          </p:val>
                                        </p:tav>
                                      </p:tavLst>
                                    </p:anim>
                                    <p:set>
                                      <p:cBhvr>
                                        <p:cTn id="648" dur="1" fill="hold">
                                          <p:stCondLst>
                                            <p:cond delay="4999"/>
                                          </p:stCondLst>
                                        </p:cTn>
                                        <p:tgtEl>
                                          <p:spTgt spid="35"/>
                                        </p:tgtEl>
                                        <p:attrNameLst>
                                          <p:attrName>style.visibility</p:attrName>
                                        </p:attrNameLst>
                                      </p:cBhvr>
                                      <p:to>
                                        <p:strVal val="hidden"/>
                                      </p:to>
                                    </p:set>
                                  </p:childTnLst>
                                </p:cTn>
                              </p:par>
                              <p:par>
                                <p:cTn id="649" presetID="2" presetClass="exit" presetSubtype="12" fill="hold" grpId="1" nodeType="withEffect">
                                  <p:stCondLst>
                                    <p:cond delay="0"/>
                                  </p:stCondLst>
                                  <p:childTnLst>
                                    <p:anim calcmode="lin" valueType="num">
                                      <p:cBhvr additive="base">
                                        <p:cTn id="650" dur="5000"/>
                                        <p:tgtEl>
                                          <p:spTgt spid="45"/>
                                        </p:tgtEl>
                                        <p:attrNameLst>
                                          <p:attrName>ppt_x</p:attrName>
                                        </p:attrNameLst>
                                      </p:cBhvr>
                                      <p:tavLst>
                                        <p:tav tm="0">
                                          <p:val>
                                            <p:strVal val="ppt_x"/>
                                          </p:val>
                                        </p:tav>
                                        <p:tav tm="100000">
                                          <p:val>
                                            <p:strVal val="0-ppt_w/2"/>
                                          </p:val>
                                        </p:tav>
                                      </p:tavLst>
                                    </p:anim>
                                    <p:anim calcmode="lin" valueType="num">
                                      <p:cBhvr additive="base">
                                        <p:cTn id="651" dur="5000"/>
                                        <p:tgtEl>
                                          <p:spTgt spid="45"/>
                                        </p:tgtEl>
                                        <p:attrNameLst>
                                          <p:attrName>ppt_y</p:attrName>
                                        </p:attrNameLst>
                                      </p:cBhvr>
                                      <p:tavLst>
                                        <p:tav tm="0">
                                          <p:val>
                                            <p:strVal val="ppt_y"/>
                                          </p:val>
                                        </p:tav>
                                        <p:tav tm="100000">
                                          <p:val>
                                            <p:strVal val="1+ppt_h/2"/>
                                          </p:val>
                                        </p:tav>
                                      </p:tavLst>
                                    </p:anim>
                                    <p:set>
                                      <p:cBhvr>
                                        <p:cTn id="652" dur="1" fill="hold">
                                          <p:stCondLst>
                                            <p:cond delay="4999"/>
                                          </p:stCondLst>
                                        </p:cTn>
                                        <p:tgtEl>
                                          <p:spTgt spid="45"/>
                                        </p:tgtEl>
                                        <p:attrNameLst>
                                          <p:attrName>style.visibility</p:attrName>
                                        </p:attrNameLst>
                                      </p:cBhvr>
                                      <p:to>
                                        <p:strVal val="hidden"/>
                                      </p:to>
                                    </p:set>
                                  </p:childTnLst>
                                </p:cTn>
                              </p:par>
                              <p:par>
                                <p:cTn id="653" presetID="2" presetClass="exit" presetSubtype="12" fill="hold" grpId="1" nodeType="withEffect">
                                  <p:stCondLst>
                                    <p:cond delay="0"/>
                                  </p:stCondLst>
                                  <p:childTnLst>
                                    <p:anim calcmode="lin" valueType="num">
                                      <p:cBhvr additive="base">
                                        <p:cTn id="654" dur="5000"/>
                                        <p:tgtEl>
                                          <p:spTgt spid="55"/>
                                        </p:tgtEl>
                                        <p:attrNameLst>
                                          <p:attrName>ppt_x</p:attrName>
                                        </p:attrNameLst>
                                      </p:cBhvr>
                                      <p:tavLst>
                                        <p:tav tm="0">
                                          <p:val>
                                            <p:strVal val="ppt_x"/>
                                          </p:val>
                                        </p:tav>
                                        <p:tav tm="100000">
                                          <p:val>
                                            <p:strVal val="0-ppt_w/2"/>
                                          </p:val>
                                        </p:tav>
                                      </p:tavLst>
                                    </p:anim>
                                    <p:anim calcmode="lin" valueType="num">
                                      <p:cBhvr additive="base">
                                        <p:cTn id="655" dur="5000"/>
                                        <p:tgtEl>
                                          <p:spTgt spid="55"/>
                                        </p:tgtEl>
                                        <p:attrNameLst>
                                          <p:attrName>ppt_y</p:attrName>
                                        </p:attrNameLst>
                                      </p:cBhvr>
                                      <p:tavLst>
                                        <p:tav tm="0">
                                          <p:val>
                                            <p:strVal val="ppt_y"/>
                                          </p:val>
                                        </p:tav>
                                        <p:tav tm="100000">
                                          <p:val>
                                            <p:strVal val="1+ppt_h/2"/>
                                          </p:val>
                                        </p:tav>
                                      </p:tavLst>
                                    </p:anim>
                                    <p:set>
                                      <p:cBhvr>
                                        <p:cTn id="656" dur="1" fill="hold">
                                          <p:stCondLst>
                                            <p:cond delay="4999"/>
                                          </p:stCondLst>
                                        </p:cTn>
                                        <p:tgtEl>
                                          <p:spTgt spid="55"/>
                                        </p:tgtEl>
                                        <p:attrNameLst>
                                          <p:attrName>style.visibility</p:attrName>
                                        </p:attrNameLst>
                                      </p:cBhvr>
                                      <p:to>
                                        <p:strVal val="hidden"/>
                                      </p:to>
                                    </p:set>
                                  </p:childTnLst>
                                </p:cTn>
                              </p:par>
                              <p:par>
                                <p:cTn id="657" presetID="2" presetClass="exit" presetSubtype="12" fill="hold" grpId="1" nodeType="withEffect">
                                  <p:stCondLst>
                                    <p:cond delay="0"/>
                                  </p:stCondLst>
                                  <p:childTnLst>
                                    <p:anim calcmode="lin" valueType="num">
                                      <p:cBhvr additive="base">
                                        <p:cTn id="658" dur="5000"/>
                                        <p:tgtEl>
                                          <p:spTgt spid="65"/>
                                        </p:tgtEl>
                                        <p:attrNameLst>
                                          <p:attrName>ppt_x</p:attrName>
                                        </p:attrNameLst>
                                      </p:cBhvr>
                                      <p:tavLst>
                                        <p:tav tm="0">
                                          <p:val>
                                            <p:strVal val="ppt_x"/>
                                          </p:val>
                                        </p:tav>
                                        <p:tav tm="100000">
                                          <p:val>
                                            <p:strVal val="0-ppt_w/2"/>
                                          </p:val>
                                        </p:tav>
                                      </p:tavLst>
                                    </p:anim>
                                    <p:anim calcmode="lin" valueType="num">
                                      <p:cBhvr additive="base">
                                        <p:cTn id="659" dur="5000"/>
                                        <p:tgtEl>
                                          <p:spTgt spid="65"/>
                                        </p:tgtEl>
                                        <p:attrNameLst>
                                          <p:attrName>ppt_y</p:attrName>
                                        </p:attrNameLst>
                                      </p:cBhvr>
                                      <p:tavLst>
                                        <p:tav tm="0">
                                          <p:val>
                                            <p:strVal val="ppt_y"/>
                                          </p:val>
                                        </p:tav>
                                        <p:tav tm="100000">
                                          <p:val>
                                            <p:strVal val="1+ppt_h/2"/>
                                          </p:val>
                                        </p:tav>
                                      </p:tavLst>
                                    </p:anim>
                                    <p:set>
                                      <p:cBhvr>
                                        <p:cTn id="660" dur="1" fill="hold">
                                          <p:stCondLst>
                                            <p:cond delay="4999"/>
                                          </p:stCondLst>
                                        </p:cTn>
                                        <p:tgtEl>
                                          <p:spTgt spid="65"/>
                                        </p:tgtEl>
                                        <p:attrNameLst>
                                          <p:attrName>style.visibility</p:attrName>
                                        </p:attrNameLst>
                                      </p:cBhvr>
                                      <p:to>
                                        <p:strVal val="hidden"/>
                                      </p:to>
                                    </p:set>
                                  </p:childTnLst>
                                </p:cTn>
                              </p:par>
                              <p:par>
                                <p:cTn id="661" presetID="2" presetClass="exit" presetSubtype="12" fill="hold" grpId="1" nodeType="withEffect">
                                  <p:stCondLst>
                                    <p:cond delay="0"/>
                                  </p:stCondLst>
                                  <p:childTnLst>
                                    <p:anim calcmode="lin" valueType="num">
                                      <p:cBhvr additive="base">
                                        <p:cTn id="662" dur="5000"/>
                                        <p:tgtEl>
                                          <p:spTgt spid="75"/>
                                        </p:tgtEl>
                                        <p:attrNameLst>
                                          <p:attrName>ppt_x</p:attrName>
                                        </p:attrNameLst>
                                      </p:cBhvr>
                                      <p:tavLst>
                                        <p:tav tm="0">
                                          <p:val>
                                            <p:strVal val="ppt_x"/>
                                          </p:val>
                                        </p:tav>
                                        <p:tav tm="100000">
                                          <p:val>
                                            <p:strVal val="0-ppt_w/2"/>
                                          </p:val>
                                        </p:tav>
                                      </p:tavLst>
                                    </p:anim>
                                    <p:anim calcmode="lin" valueType="num">
                                      <p:cBhvr additive="base">
                                        <p:cTn id="663" dur="5000"/>
                                        <p:tgtEl>
                                          <p:spTgt spid="75"/>
                                        </p:tgtEl>
                                        <p:attrNameLst>
                                          <p:attrName>ppt_y</p:attrName>
                                        </p:attrNameLst>
                                      </p:cBhvr>
                                      <p:tavLst>
                                        <p:tav tm="0">
                                          <p:val>
                                            <p:strVal val="ppt_y"/>
                                          </p:val>
                                        </p:tav>
                                        <p:tav tm="100000">
                                          <p:val>
                                            <p:strVal val="1+ppt_h/2"/>
                                          </p:val>
                                        </p:tav>
                                      </p:tavLst>
                                    </p:anim>
                                    <p:set>
                                      <p:cBhvr>
                                        <p:cTn id="664" dur="1" fill="hold">
                                          <p:stCondLst>
                                            <p:cond delay="4999"/>
                                          </p:stCondLst>
                                        </p:cTn>
                                        <p:tgtEl>
                                          <p:spTgt spid="75"/>
                                        </p:tgtEl>
                                        <p:attrNameLst>
                                          <p:attrName>style.visibility</p:attrName>
                                        </p:attrNameLst>
                                      </p:cBhvr>
                                      <p:to>
                                        <p:strVal val="hidden"/>
                                      </p:to>
                                    </p:set>
                                  </p:childTnLst>
                                </p:cTn>
                              </p:par>
                              <p:par>
                                <p:cTn id="665" presetID="2" presetClass="exit" presetSubtype="12" fill="hold" grpId="1" nodeType="withEffect">
                                  <p:stCondLst>
                                    <p:cond delay="0"/>
                                  </p:stCondLst>
                                  <p:childTnLst>
                                    <p:anim calcmode="lin" valueType="num">
                                      <p:cBhvr additive="base">
                                        <p:cTn id="666" dur="5000"/>
                                        <p:tgtEl>
                                          <p:spTgt spid="13"/>
                                        </p:tgtEl>
                                        <p:attrNameLst>
                                          <p:attrName>ppt_x</p:attrName>
                                        </p:attrNameLst>
                                      </p:cBhvr>
                                      <p:tavLst>
                                        <p:tav tm="0">
                                          <p:val>
                                            <p:strVal val="ppt_x"/>
                                          </p:val>
                                        </p:tav>
                                        <p:tav tm="100000">
                                          <p:val>
                                            <p:strVal val="0-ppt_w/2"/>
                                          </p:val>
                                        </p:tav>
                                      </p:tavLst>
                                    </p:anim>
                                    <p:anim calcmode="lin" valueType="num">
                                      <p:cBhvr additive="base">
                                        <p:cTn id="667" dur="5000"/>
                                        <p:tgtEl>
                                          <p:spTgt spid="13"/>
                                        </p:tgtEl>
                                        <p:attrNameLst>
                                          <p:attrName>ppt_y</p:attrName>
                                        </p:attrNameLst>
                                      </p:cBhvr>
                                      <p:tavLst>
                                        <p:tav tm="0">
                                          <p:val>
                                            <p:strVal val="ppt_y"/>
                                          </p:val>
                                        </p:tav>
                                        <p:tav tm="100000">
                                          <p:val>
                                            <p:strVal val="1+ppt_h/2"/>
                                          </p:val>
                                        </p:tav>
                                      </p:tavLst>
                                    </p:anim>
                                    <p:set>
                                      <p:cBhvr>
                                        <p:cTn id="668" dur="1" fill="hold">
                                          <p:stCondLst>
                                            <p:cond delay="4999"/>
                                          </p:stCondLst>
                                        </p:cTn>
                                        <p:tgtEl>
                                          <p:spTgt spid="13"/>
                                        </p:tgtEl>
                                        <p:attrNameLst>
                                          <p:attrName>style.visibility</p:attrName>
                                        </p:attrNameLst>
                                      </p:cBhvr>
                                      <p:to>
                                        <p:strVal val="hidden"/>
                                      </p:to>
                                    </p:set>
                                  </p:childTnLst>
                                </p:cTn>
                              </p:par>
                              <p:par>
                                <p:cTn id="669" presetID="2" presetClass="exit" presetSubtype="12" fill="hold" grpId="1" nodeType="withEffect">
                                  <p:stCondLst>
                                    <p:cond delay="0"/>
                                  </p:stCondLst>
                                  <p:childTnLst>
                                    <p:anim calcmode="lin" valueType="num">
                                      <p:cBhvr additive="base">
                                        <p:cTn id="670" dur="5000"/>
                                        <p:tgtEl>
                                          <p:spTgt spid="23"/>
                                        </p:tgtEl>
                                        <p:attrNameLst>
                                          <p:attrName>ppt_x</p:attrName>
                                        </p:attrNameLst>
                                      </p:cBhvr>
                                      <p:tavLst>
                                        <p:tav tm="0">
                                          <p:val>
                                            <p:strVal val="ppt_x"/>
                                          </p:val>
                                        </p:tav>
                                        <p:tav tm="100000">
                                          <p:val>
                                            <p:strVal val="0-ppt_w/2"/>
                                          </p:val>
                                        </p:tav>
                                      </p:tavLst>
                                    </p:anim>
                                    <p:anim calcmode="lin" valueType="num">
                                      <p:cBhvr additive="base">
                                        <p:cTn id="671" dur="5000"/>
                                        <p:tgtEl>
                                          <p:spTgt spid="23"/>
                                        </p:tgtEl>
                                        <p:attrNameLst>
                                          <p:attrName>ppt_y</p:attrName>
                                        </p:attrNameLst>
                                      </p:cBhvr>
                                      <p:tavLst>
                                        <p:tav tm="0">
                                          <p:val>
                                            <p:strVal val="ppt_y"/>
                                          </p:val>
                                        </p:tav>
                                        <p:tav tm="100000">
                                          <p:val>
                                            <p:strVal val="1+ppt_h/2"/>
                                          </p:val>
                                        </p:tav>
                                      </p:tavLst>
                                    </p:anim>
                                    <p:set>
                                      <p:cBhvr>
                                        <p:cTn id="672" dur="1" fill="hold">
                                          <p:stCondLst>
                                            <p:cond delay="4999"/>
                                          </p:stCondLst>
                                        </p:cTn>
                                        <p:tgtEl>
                                          <p:spTgt spid="23"/>
                                        </p:tgtEl>
                                        <p:attrNameLst>
                                          <p:attrName>style.visibility</p:attrName>
                                        </p:attrNameLst>
                                      </p:cBhvr>
                                      <p:to>
                                        <p:strVal val="hidden"/>
                                      </p:to>
                                    </p:set>
                                  </p:childTnLst>
                                </p:cTn>
                              </p:par>
                              <p:par>
                                <p:cTn id="673" presetID="2" presetClass="exit" presetSubtype="12" fill="hold" grpId="1" nodeType="withEffect">
                                  <p:stCondLst>
                                    <p:cond delay="0"/>
                                  </p:stCondLst>
                                  <p:childTnLst>
                                    <p:anim calcmode="lin" valueType="num">
                                      <p:cBhvr additive="base">
                                        <p:cTn id="674" dur="5000"/>
                                        <p:tgtEl>
                                          <p:spTgt spid="33"/>
                                        </p:tgtEl>
                                        <p:attrNameLst>
                                          <p:attrName>ppt_x</p:attrName>
                                        </p:attrNameLst>
                                      </p:cBhvr>
                                      <p:tavLst>
                                        <p:tav tm="0">
                                          <p:val>
                                            <p:strVal val="ppt_x"/>
                                          </p:val>
                                        </p:tav>
                                        <p:tav tm="100000">
                                          <p:val>
                                            <p:strVal val="0-ppt_w/2"/>
                                          </p:val>
                                        </p:tav>
                                      </p:tavLst>
                                    </p:anim>
                                    <p:anim calcmode="lin" valueType="num">
                                      <p:cBhvr additive="base">
                                        <p:cTn id="675" dur="5000"/>
                                        <p:tgtEl>
                                          <p:spTgt spid="33"/>
                                        </p:tgtEl>
                                        <p:attrNameLst>
                                          <p:attrName>ppt_y</p:attrName>
                                        </p:attrNameLst>
                                      </p:cBhvr>
                                      <p:tavLst>
                                        <p:tav tm="0">
                                          <p:val>
                                            <p:strVal val="ppt_y"/>
                                          </p:val>
                                        </p:tav>
                                        <p:tav tm="100000">
                                          <p:val>
                                            <p:strVal val="1+ppt_h/2"/>
                                          </p:val>
                                        </p:tav>
                                      </p:tavLst>
                                    </p:anim>
                                    <p:set>
                                      <p:cBhvr>
                                        <p:cTn id="676" dur="1" fill="hold">
                                          <p:stCondLst>
                                            <p:cond delay="4999"/>
                                          </p:stCondLst>
                                        </p:cTn>
                                        <p:tgtEl>
                                          <p:spTgt spid="33"/>
                                        </p:tgtEl>
                                        <p:attrNameLst>
                                          <p:attrName>style.visibility</p:attrName>
                                        </p:attrNameLst>
                                      </p:cBhvr>
                                      <p:to>
                                        <p:strVal val="hidden"/>
                                      </p:to>
                                    </p:set>
                                  </p:childTnLst>
                                </p:cTn>
                              </p:par>
                              <p:par>
                                <p:cTn id="677" presetID="2" presetClass="exit" presetSubtype="12" fill="hold" grpId="1" nodeType="withEffect">
                                  <p:stCondLst>
                                    <p:cond delay="0"/>
                                  </p:stCondLst>
                                  <p:childTnLst>
                                    <p:anim calcmode="lin" valueType="num">
                                      <p:cBhvr additive="base">
                                        <p:cTn id="678" dur="5000"/>
                                        <p:tgtEl>
                                          <p:spTgt spid="43"/>
                                        </p:tgtEl>
                                        <p:attrNameLst>
                                          <p:attrName>ppt_x</p:attrName>
                                        </p:attrNameLst>
                                      </p:cBhvr>
                                      <p:tavLst>
                                        <p:tav tm="0">
                                          <p:val>
                                            <p:strVal val="ppt_x"/>
                                          </p:val>
                                        </p:tav>
                                        <p:tav tm="100000">
                                          <p:val>
                                            <p:strVal val="0-ppt_w/2"/>
                                          </p:val>
                                        </p:tav>
                                      </p:tavLst>
                                    </p:anim>
                                    <p:anim calcmode="lin" valueType="num">
                                      <p:cBhvr additive="base">
                                        <p:cTn id="679" dur="5000"/>
                                        <p:tgtEl>
                                          <p:spTgt spid="43"/>
                                        </p:tgtEl>
                                        <p:attrNameLst>
                                          <p:attrName>ppt_y</p:attrName>
                                        </p:attrNameLst>
                                      </p:cBhvr>
                                      <p:tavLst>
                                        <p:tav tm="0">
                                          <p:val>
                                            <p:strVal val="ppt_y"/>
                                          </p:val>
                                        </p:tav>
                                        <p:tav tm="100000">
                                          <p:val>
                                            <p:strVal val="1+ppt_h/2"/>
                                          </p:val>
                                        </p:tav>
                                      </p:tavLst>
                                    </p:anim>
                                    <p:set>
                                      <p:cBhvr>
                                        <p:cTn id="680" dur="1" fill="hold">
                                          <p:stCondLst>
                                            <p:cond delay="4999"/>
                                          </p:stCondLst>
                                        </p:cTn>
                                        <p:tgtEl>
                                          <p:spTgt spid="43"/>
                                        </p:tgtEl>
                                        <p:attrNameLst>
                                          <p:attrName>style.visibility</p:attrName>
                                        </p:attrNameLst>
                                      </p:cBhvr>
                                      <p:to>
                                        <p:strVal val="hidden"/>
                                      </p:to>
                                    </p:set>
                                  </p:childTnLst>
                                </p:cTn>
                              </p:par>
                              <p:par>
                                <p:cTn id="681" presetID="2" presetClass="exit" presetSubtype="12" fill="hold" grpId="1" nodeType="withEffect">
                                  <p:stCondLst>
                                    <p:cond delay="0"/>
                                  </p:stCondLst>
                                  <p:childTnLst>
                                    <p:anim calcmode="lin" valueType="num">
                                      <p:cBhvr additive="base">
                                        <p:cTn id="682" dur="5000"/>
                                        <p:tgtEl>
                                          <p:spTgt spid="53"/>
                                        </p:tgtEl>
                                        <p:attrNameLst>
                                          <p:attrName>ppt_x</p:attrName>
                                        </p:attrNameLst>
                                      </p:cBhvr>
                                      <p:tavLst>
                                        <p:tav tm="0">
                                          <p:val>
                                            <p:strVal val="ppt_x"/>
                                          </p:val>
                                        </p:tav>
                                        <p:tav tm="100000">
                                          <p:val>
                                            <p:strVal val="0-ppt_w/2"/>
                                          </p:val>
                                        </p:tav>
                                      </p:tavLst>
                                    </p:anim>
                                    <p:anim calcmode="lin" valueType="num">
                                      <p:cBhvr additive="base">
                                        <p:cTn id="683" dur="5000"/>
                                        <p:tgtEl>
                                          <p:spTgt spid="53"/>
                                        </p:tgtEl>
                                        <p:attrNameLst>
                                          <p:attrName>ppt_y</p:attrName>
                                        </p:attrNameLst>
                                      </p:cBhvr>
                                      <p:tavLst>
                                        <p:tav tm="0">
                                          <p:val>
                                            <p:strVal val="ppt_y"/>
                                          </p:val>
                                        </p:tav>
                                        <p:tav tm="100000">
                                          <p:val>
                                            <p:strVal val="1+ppt_h/2"/>
                                          </p:val>
                                        </p:tav>
                                      </p:tavLst>
                                    </p:anim>
                                    <p:set>
                                      <p:cBhvr>
                                        <p:cTn id="684" dur="1" fill="hold">
                                          <p:stCondLst>
                                            <p:cond delay="4999"/>
                                          </p:stCondLst>
                                        </p:cTn>
                                        <p:tgtEl>
                                          <p:spTgt spid="53"/>
                                        </p:tgtEl>
                                        <p:attrNameLst>
                                          <p:attrName>style.visibility</p:attrName>
                                        </p:attrNameLst>
                                      </p:cBhvr>
                                      <p:to>
                                        <p:strVal val="hidden"/>
                                      </p:to>
                                    </p:set>
                                  </p:childTnLst>
                                </p:cTn>
                              </p:par>
                              <p:par>
                                <p:cTn id="685" presetID="2" presetClass="exit" presetSubtype="12" fill="hold" grpId="1" nodeType="withEffect">
                                  <p:stCondLst>
                                    <p:cond delay="0"/>
                                  </p:stCondLst>
                                  <p:childTnLst>
                                    <p:anim calcmode="lin" valueType="num">
                                      <p:cBhvr additive="base">
                                        <p:cTn id="686" dur="5000"/>
                                        <p:tgtEl>
                                          <p:spTgt spid="63"/>
                                        </p:tgtEl>
                                        <p:attrNameLst>
                                          <p:attrName>ppt_x</p:attrName>
                                        </p:attrNameLst>
                                      </p:cBhvr>
                                      <p:tavLst>
                                        <p:tav tm="0">
                                          <p:val>
                                            <p:strVal val="ppt_x"/>
                                          </p:val>
                                        </p:tav>
                                        <p:tav tm="100000">
                                          <p:val>
                                            <p:strVal val="0-ppt_w/2"/>
                                          </p:val>
                                        </p:tav>
                                      </p:tavLst>
                                    </p:anim>
                                    <p:anim calcmode="lin" valueType="num">
                                      <p:cBhvr additive="base">
                                        <p:cTn id="687" dur="5000"/>
                                        <p:tgtEl>
                                          <p:spTgt spid="63"/>
                                        </p:tgtEl>
                                        <p:attrNameLst>
                                          <p:attrName>ppt_y</p:attrName>
                                        </p:attrNameLst>
                                      </p:cBhvr>
                                      <p:tavLst>
                                        <p:tav tm="0">
                                          <p:val>
                                            <p:strVal val="ppt_y"/>
                                          </p:val>
                                        </p:tav>
                                        <p:tav tm="100000">
                                          <p:val>
                                            <p:strVal val="1+ppt_h/2"/>
                                          </p:val>
                                        </p:tav>
                                      </p:tavLst>
                                    </p:anim>
                                    <p:set>
                                      <p:cBhvr>
                                        <p:cTn id="688" dur="1" fill="hold">
                                          <p:stCondLst>
                                            <p:cond delay="4999"/>
                                          </p:stCondLst>
                                        </p:cTn>
                                        <p:tgtEl>
                                          <p:spTgt spid="63"/>
                                        </p:tgtEl>
                                        <p:attrNameLst>
                                          <p:attrName>style.visibility</p:attrName>
                                        </p:attrNameLst>
                                      </p:cBhvr>
                                      <p:to>
                                        <p:strVal val="hidden"/>
                                      </p:to>
                                    </p:set>
                                  </p:childTnLst>
                                </p:cTn>
                              </p:par>
                              <p:par>
                                <p:cTn id="689" presetID="2" presetClass="exit" presetSubtype="12" fill="hold" grpId="1" nodeType="withEffect">
                                  <p:stCondLst>
                                    <p:cond delay="0"/>
                                  </p:stCondLst>
                                  <p:childTnLst>
                                    <p:anim calcmode="lin" valueType="num">
                                      <p:cBhvr additive="base">
                                        <p:cTn id="690" dur="5000"/>
                                        <p:tgtEl>
                                          <p:spTgt spid="73"/>
                                        </p:tgtEl>
                                        <p:attrNameLst>
                                          <p:attrName>ppt_x</p:attrName>
                                        </p:attrNameLst>
                                      </p:cBhvr>
                                      <p:tavLst>
                                        <p:tav tm="0">
                                          <p:val>
                                            <p:strVal val="ppt_x"/>
                                          </p:val>
                                        </p:tav>
                                        <p:tav tm="100000">
                                          <p:val>
                                            <p:strVal val="0-ppt_w/2"/>
                                          </p:val>
                                        </p:tav>
                                      </p:tavLst>
                                    </p:anim>
                                    <p:anim calcmode="lin" valueType="num">
                                      <p:cBhvr additive="base">
                                        <p:cTn id="691" dur="5000"/>
                                        <p:tgtEl>
                                          <p:spTgt spid="73"/>
                                        </p:tgtEl>
                                        <p:attrNameLst>
                                          <p:attrName>ppt_y</p:attrName>
                                        </p:attrNameLst>
                                      </p:cBhvr>
                                      <p:tavLst>
                                        <p:tav tm="0">
                                          <p:val>
                                            <p:strVal val="ppt_y"/>
                                          </p:val>
                                        </p:tav>
                                        <p:tav tm="100000">
                                          <p:val>
                                            <p:strVal val="1+ppt_h/2"/>
                                          </p:val>
                                        </p:tav>
                                      </p:tavLst>
                                    </p:anim>
                                    <p:set>
                                      <p:cBhvr>
                                        <p:cTn id="692" dur="1" fill="hold">
                                          <p:stCondLst>
                                            <p:cond delay="4999"/>
                                          </p:stCondLst>
                                        </p:cTn>
                                        <p:tgtEl>
                                          <p:spTgt spid="73"/>
                                        </p:tgtEl>
                                        <p:attrNameLst>
                                          <p:attrName>style.visibility</p:attrName>
                                        </p:attrNameLst>
                                      </p:cBhvr>
                                      <p:to>
                                        <p:strVal val="hidden"/>
                                      </p:to>
                                    </p:set>
                                  </p:childTnLst>
                                </p:cTn>
                              </p:par>
                              <p:par>
                                <p:cTn id="693" presetID="2" presetClass="exit" presetSubtype="12" fill="hold" grpId="1" nodeType="withEffect">
                                  <p:stCondLst>
                                    <p:cond delay="0"/>
                                  </p:stCondLst>
                                  <p:childTnLst>
                                    <p:anim calcmode="lin" valueType="num">
                                      <p:cBhvr additive="base">
                                        <p:cTn id="694" dur="5000"/>
                                        <p:tgtEl>
                                          <p:spTgt spid="83"/>
                                        </p:tgtEl>
                                        <p:attrNameLst>
                                          <p:attrName>ppt_x</p:attrName>
                                        </p:attrNameLst>
                                      </p:cBhvr>
                                      <p:tavLst>
                                        <p:tav tm="0">
                                          <p:val>
                                            <p:strVal val="ppt_x"/>
                                          </p:val>
                                        </p:tav>
                                        <p:tav tm="100000">
                                          <p:val>
                                            <p:strVal val="0-ppt_w/2"/>
                                          </p:val>
                                        </p:tav>
                                      </p:tavLst>
                                    </p:anim>
                                    <p:anim calcmode="lin" valueType="num">
                                      <p:cBhvr additive="base">
                                        <p:cTn id="695" dur="5000"/>
                                        <p:tgtEl>
                                          <p:spTgt spid="83"/>
                                        </p:tgtEl>
                                        <p:attrNameLst>
                                          <p:attrName>ppt_y</p:attrName>
                                        </p:attrNameLst>
                                      </p:cBhvr>
                                      <p:tavLst>
                                        <p:tav tm="0">
                                          <p:val>
                                            <p:strVal val="ppt_y"/>
                                          </p:val>
                                        </p:tav>
                                        <p:tav tm="100000">
                                          <p:val>
                                            <p:strVal val="1+ppt_h/2"/>
                                          </p:val>
                                        </p:tav>
                                      </p:tavLst>
                                    </p:anim>
                                    <p:set>
                                      <p:cBhvr>
                                        <p:cTn id="696" dur="1" fill="hold">
                                          <p:stCondLst>
                                            <p:cond delay="4999"/>
                                          </p:stCondLst>
                                        </p:cTn>
                                        <p:tgtEl>
                                          <p:spTgt spid="83"/>
                                        </p:tgtEl>
                                        <p:attrNameLst>
                                          <p:attrName>style.visibility</p:attrName>
                                        </p:attrNameLst>
                                      </p:cBhvr>
                                      <p:to>
                                        <p:strVal val="hidden"/>
                                      </p:to>
                                    </p:set>
                                  </p:childTnLst>
                                </p:cTn>
                              </p:par>
                              <p:par>
                                <p:cTn id="697" presetID="2" presetClass="exit" presetSubtype="12" fill="hold" grpId="1" nodeType="withEffect">
                                  <p:stCondLst>
                                    <p:cond delay="0"/>
                                  </p:stCondLst>
                                  <p:childTnLst>
                                    <p:anim calcmode="lin" valueType="num">
                                      <p:cBhvr additive="base">
                                        <p:cTn id="698" dur="5000"/>
                                        <p:tgtEl>
                                          <p:spTgt spid="9"/>
                                        </p:tgtEl>
                                        <p:attrNameLst>
                                          <p:attrName>ppt_x</p:attrName>
                                        </p:attrNameLst>
                                      </p:cBhvr>
                                      <p:tavLst>
                                        <p:tav tm="0">
                                          <p:val>
                                            <p:strVal val="ppt_x"/>
                                          </p:val>
                                        </p:tav>
                                        <p:tav tm="100000">
                                          <p:val>
                                            <p:strVal val="0-ppt_w/2"/>
                                          </p:val>
                                        </p:tav>
                                      </p:tavLst>
                                    </p:anim>
                                    <p:anim calcmode="lin" valueType="num">
                                      <p:cBhvr additive="base">
                                        <p:cTn id="699" dur="5000"/>
                                        <p:tgtEl>
                                          <p:spTgt spid="9"/>
                                        </p:tgtEl>
                                        <p:attrNameLst>
                                          <p:attrName>ppt_y</p:attrName>
                                        </p:attrNameLst>
                                      </p:cBhvr>
                                      <p:tavLst>
                                        <p:tav tm="0">
                                          <p:val>
                                            <p:strVal val="ppt_y"/>
                                          </p:val>
                                        </p:tav>
                                        <p:tav tm="100000">
                                          <p:val>
                                            <p:strVal val="1+ppt_h/2"/>
                                          </p:val>
                                        </p:tav>
                                      </p:tavLst>
                                    </p:anim>
                                    <p:set>
                                      <p:cBhvr>
                                        <p:cTn id="700" dur="1" fill="hold">
                                          <p:stCondLst>
                                            <p:cond delay="4999"/>
                                          </p:stCondLst>
                                        </p:cTn>
                                        <p:tgtEl>
                                          <p:spTgt spid="9"/>
                                        </p:tgtEl>
                                        <p:attrNameLst>
                                          <p:attrName>style.visibility</p:attrName>
                                        </p:attrNameLst>
                                      </p:cBhvr>
                                      <p:to>
                                        <p:strVal val="hidden"/>
                                      </p:to>
                                    </p:set>
                                  </p:childTnLst>
                                </p:cTn>
                              </p:par>
                              <p:par>
                                <p:cTn id="701" presetID="2" presetClass="exit" presetSubtype="12" fill="hold" grpId="1" nodeType="withEffect">
                                  <p:stCondLst>
                                    <p:cond delay="0"/>
                                  </p:stCondLst>
                                  <p:childTnLst>
                                    <p:anim calcmode="lin" valueType="num">
                                      <p:cBhvr additive="base">
                                        <p:cTn id="702" dur="5000"/>
                                        <p:tgtEl>
                                          <p:spTgt spid="19"/>
                                        </p:tgtEl>
                                        <p:attrNameLst>
                                          <p:attrName>ppt_x</p:attrName>
                                        </p:attrNameLst>
                                      </p:cBhvr>
                                      <p:tavLst>
                                        <p:tav tm="0">
                                          <p:val>
                                            <p:strVal val="ppt_x"/>
                                          </p:val>
                                        </p:tav>
                                        <p:tav tm="100000">
                                          <p:val>
                                            <p:strVal val="0-ppt_w/2"/>
                                          </p:val>
                                        </p:tav>
                                      </p:tavLst>
                                    </p:anim>
                                    <p:anim calcmode="lin" valueType="num">
                                      <p:cBhvr additive="base">
                                        <p:cTn id="703" dur="5000"/>
                                        <p:tgtEl>
                                          <p:spTgt spid="19"/>
                                        </p:tgtEl>
                                        <p:attrNameLst>
                                          <p:attrName>ppt_y</p:attrName>
                                        </p:attrNameLst>
                                      </p:cBhvr>
                                      <p:tavLst>
                                        <p:tav tm="0">
                                          <p:val>
                                            <p:strVal val="ppt_y"/>
                                          </p:val>
                                        </p:tav>
                                        <p:tav tm="100000">
                                          <p:val>
                                            <p:strVal val="1+ppt_h/2"/>
                                          </p:val>
                                        </p:tav>
                                      </p:tavLst>
                                    </p:anim>
                                    <p:set>
                                      <p:cBhvr>
                                        <p:cTn id="704" dur="1" fill="hold">
                                          <p:stCondLst>
                                            <p:cond delay="4999"/>
                                          </p:stCondLst>
                                        </p:cTn>
                                        <p:tgtEl>
                                          <p:spTgt spid="19"/>
                                        </p:tgtEl>
                                        <p:attrNameLst>
                                          <p:attrName>style.visibility</p:attrName>
                                        </p:attrNameLst>
                                      </p:cBhvr>
                                      <p:to>
                                        <p:strVal val="hidden"/>
                                      </p:to>
                                    </p:set>
                                  </p:childTnLst>
                                </p:cTn>
                              </p:par>
                              <p:par>
                                <p:cTn id="705" presetID="2" presetClass="exit" presetSubtype="12" fill="hold" grpId="1" nodeType="withEffect">
                                  <p:stCondLst>
                                    <p:cond delay="0"/>
                                  </p:stCondLst>
                                  <p:childTnLst>
                                    <p:anim calcmode="lin" valueType="num">
                                      <p:cBhvr additive="base">
                                        <p:cTn id="706" dur="5000"/>
                                        <p:tgtEl>
                                          <p:spTgt spid="29"/>
                                        </p:tgtEl>
                                        <p:attrNameLst>
                                          <p:attrName>ppt_x</p:attrName>
                                        </p:attrNameLst>
                                      </p:cBhvr>
                                      <p:tavLst>
                                        <p:tav tm="0">
                                          <p:val>
                                            <p:strVal val="ppt_x"/>
                                          </p:val>
                                        </p:tav>
                                        <p:tav tm="100000">
                                          <p:val>
                                            <p:strVal val="0-ppt_w/2"/>
                                          </p:val>
                                        </p:tav>
                                      </p:tavLst>
                                    </p:anim>
                                    <p:anim calcmode="lin" valueType="num">
                                      <p:cBhvr additive="base">
                                        <p:cTn id="707" dur="5000"/>
                                        <p:tgtEl>
                                          <p:spTgt spid="29"/>
                                        </p:tgtEl>
                                        <p:attrNameLst>
                                          <p:attrName>ppt_y</p:attrName>
                                        </p:attrNameLst>
                                      </p:cBhvr>
                                      <p:tavLst>
                                        <p:tav tm="0">
                                          <p:val>
                                            <p:strVal val="ppt_y"/>
                                          </p:val>
                                        </p:tav>
                                        <p:tav tm="100000">
                                          <p:val>
                                            <p:strVal val="1+ppt_h/2"/>
                                          </p:val>
                                        </p:tav>
                                      </p:tavLst>
                                    </p:anim>
                                    <p:set>
                                      <p:cBhvr>
                                        <p:cTn id="708" dur="1" fill="hold">
                                          <p:stCondLst>
                                            <p:cond delay="4999"/>
                                          </p:stCondLst>
                                        </p:cTn>
                                        <p:tgtEl>
                                          <p:spTgt spid="29"/>
                                        </p:tgtEl>
                                        <p:attrNameLst>
                                          <p:attrName>style.visibility</p:attrName>
                                        </p:attrNameLst>
                                      </p:cBhvr>
                                      <p:to>
                                        <p:strVal val="hidden"/>
                                      </p:to>
                                    </p:set>
                                  </p:childTnLst>
                                </p:cTn>
                              </p:par>
                              <p:par>
                                <p:cTn id="709" presetID="2" presetClass="exit" presetSubtype="12" fill="hold" grpId="1" nodeType="withEffect">
                                  <p:stCondLst>
                                    <p:cond delay="0"/>
                                  </p:stCondLst>
                                  <p:childTnLst>
                                    <p:anim calcmode="lin" valueType="num">
                                      <p:cBhvr additive="base">
                                        <p:cTn id="710" dur="5000"/>
                                        <p:tgtEl>
                                          <p:spTgt spid="39"/>
                                        </p:tgtEl>
                                        <p:attrNameLst>
                                          <p:attrName>ppt_x</p:attrName>
                                        </p:attrNameLst>
                                      </p:cBhvr>
                                      <p:tavLst>
                                        <p:tav tm="0">
                                          <p:val>
                                            <p:strVal val="ppt_x"/>
                                          </p:val>
                                        </p:tav>
                                        <p:tav tm="100000">
                                          <p:val>
                                            <p:strVal val="0-ppt_w/2"/>
                                          </p:val>
                                        </p:tav>
                                      </p:tavLst>
                                    </p:anim>
                                    <p:anim calcmode="lin" valueType="num">
                                      <p:cBhvr additive="base">
                                        <p:cTn id="711" dur="5000"/>
                                        <p:tgtEl>
                                          <p:spTgt spid="39"/>
                                        </p:tgtEl>
                                        <p:attrNameLst>
                                          <p:attrName>ppt_y</p:attrName>
                                        </p:attrNameLst>
                                      </p:cBhvr>
                                      <p:tavLst>
                                        <p:tav tm="0">
                                          <p:val>
                                            <p:strVal val="ppt_y"/>
                                          </p:val>
                                        </p:tav>
                                        <p:tav tm="100000">
                                          <p:val>
                                            <p:strVal val="1+ppt_h/2"/>
                                          </p:val>
                                        </p:tav>
                                      </p:tavLst>
                                    </p:anim>
                                    <p:set>
                                      <p:cBhvr>
                                        <p:cTn id="712" dur="1" fill="hold">
                                          <p:stCondLst>
                                            <p:cond delay="4999"/>
                                          </p:stCondLst>
                                        </p:cTn>
                                        <p:tgtEl>
                                          <p:spTgt spid="39"/>
                                        </p:tgtEl>
                                        <p:attrNameLst>
                                          <p:attrName>style.visibility</p:attrName>
                                        </p:attrNameLst>
                                      </p:cBhvr>
                                      <p:to>
                                        <p:strVal val="hidden"/>
                                      </p:to>
                                    </p:set>
                                  </p:childTnLst>
                                </p:cTn>
                              </p:par>
                              <p:par>
                                <p:cTn id="713" presetID="2" presetClass="exit" presetSubtype="12" fill="hold" grpId="1" nodeType="withEffect">
                                  <p:stCondLst>
                                    <p:cond delay="0"/>
                                  </p:stCondLst>
                                  <p:childTnLst>
                                    <p:anim calcmode="lin" valueType="num">
                                      <p:cBhvr additive="base">
                                        <p:cTn id="714" dur="5000"/>
                                        <p:tgtEl>
                                          <p:spTgt spid="49"/>
                                        </p:tgtEl>
                                        <p:attrNameLst>
                                          <p:attrName>ppt_x</p:attrName>
                                        </p:attrNameLst>
                                      </p:cBhvr>
                                      <p:tavLst>
                                        <p:tav tm="0">
                                          <p:val>
                                            <p:strVal val="ppt_x"/>
                                          </p:val>
                                        </p:tav>
                                        <p:tav tm="100000">
                                          <p:val>
                                            <p:strVal val="0-ppt_w/2"/>
                                          </p:val>
                                        </p:tav>
                                      </p:tavLst>
                                    </p:anim>
                                    <p:anim calcmode="lin" valueType="num">
                                      <p:cBhvr additive="base">
                                        <p:cTn id="715" dur="5000"/>
                                        <p:tgtEl>
                                          <p:spTgt spid="49"/>
                                        </p:tgtEl>
                                        <p:attrNameLst>
                                          <p:attrName>ppt_y</p:attrName>
                                        </p:attrNameLst>
                                      </p:cBhvr>
                                      <p:tavLst>
                                        <p:tav tm="0">
                                          <p:val>
                                            <p:strVal val="ppt_y"/>
                                          </p:val>
                                        </p:tav>
                                        <p:tav tm="100000">
                                          <p:val>
                                            <p:strVal val="1+ppt_h/2"/>
                                          </p:val>
                                        </p:tav>
                                      </p:tavLst>
                                    </p:anim>
                                    <p:set>
                                      <p:cBhvr>
                                        <p:cTn id="716" dur="1" fill="hold">
                                          <p:stCondLst>
                                            <p:cond delay="4999"/>
                                          </p:stCondLst>
                                        </p:cTn>
                                        <p:tgtEl>
                                          <p:spTgt spid="49"/>
                                        </p:tgtEl>
                                        <p:attrNameLst>
                                          <p:attrName>style.visibility</p:attrName>
                                        </p:attrNameLst>
                                      </p:cBhvr>
                                      <p:to>
                                        <p:strVal val="hidden"/>
                                      </p:to>
                                    </p:set>
                                  </p:childTnLst>
                                </p:cTn>
                              </p:par>
                              <p:par>
                                <p:cTn id="717" presetID="2" presetClass="exit" presetSubtype="12" fill="hold" grpId="1" nodeType="withEffect">
                                  <p:stCondLst>
                                    <p:cond delay="0"/>
                                  </p:stCondLst>
                                  <p:childTnLst>
                                    <p:anim calcmode="lin" valueType="num">
                                      <p:cBhvr additive="base">
                                        <p:cTn id="718" dur="5000"/>
                                        <p:tgtEl>
                                          <p:spTgt spid="59"/>
                                        </p:tgtEl>
                                        <p:attrNameLst>
                                          <p:attrName>ppt_x</p:attrName>
                                        </p:attrNameLst>
                                      </p:cBhvr>
                                      <p:tavLst>
                                        <p:tav tm="0">
                                          <p:val>
                                            <p:strVal val="ppt_x"/>
                                          </p:val>
                                        </p:tav>
                                        <p:tav tm="100000">
                                          <p:val>
                                            <p:strVal val="0-ppt_w/2"/>
                                          </p:val>
                                        </p:tav>
                                      </p:tavLst>
                                    </p:anim>
                                    <p:anim calcmode="lin" valueType="num">
                                      <p:cBhvr additive="base">
                                        <p:cTn id="719" dur="5000"/>
                                        <p:tgtEl>
                                          <p:spTgt spid="59"/>
                                        </p:tgtEl>
                                        <p:attrNameLst>
                                          <p:attrName>ppt_y</p:attrName>
                                        </p:attrNameLst>
                                      </p:cBhvr>
                                      <p:tavLst>
                                        <p:tav tm="0">
                                          <p:val>
                                            <p:strVal val="ppt_y"/>
                                          </p:val>
                                        </p:tav>
                                        <p:tav tm="100000">
                                          <p:val>
                                            <p:strVal val="1+ppt_h/2"/>
                                          </p:val>
                                        </p:tav>
                                      </p:tavLst>
                                    </p:anim>
                                    <p:set>
                                      <p:cBhvr>
                                        <p:cTn id="720" dur="1" fill="hold">
                                          <p:stCondLst>
                                            <p:cond delay="4999"/>
                                          </p:stCondLst>
                                        </p:cTn>
                                        <p:tgtEl>
                                          <p:spTgt spid="59"/>
                                        </p:tgtEl>
                                        <p:attrNameLst>
                                          <p:attrName>style.visibility</p:attrName>
                                        </p:attrNameLst>
                                      </p:cBhvr>
                                      <p:to>
                                        <p:strVal val="hidden"/>
                                      </p:to>
                                    </p:set>
                                  </p:childTnLst>
                                </p:cTn>
                              </p:par>
                              <p:par>
                                <p:cTn id="721" presetID="2" presetClass="exit" presetSubtype="12" fill="hold" grpId="1" nodeType="withEffect">
                                  <p:stCondLst>
                                    <p:cond delay="0"/>
                                  </p:stCondLst>
                                  <p:childTnLst>
                                    <p:anim calcmode="lin" valueType="num">
                                      <p:cBhvr additive="base">
                                        <p:cTn id="722" dur="5000"/>
                                        <p:tgtEl>
                                          <p:spTgt spid="69"/>
                                        </p:tgtEl>
                                        <p:attrNameLst>
                                          <p:attrName>ppt_x</p:attrName>
                                        </p:attrNameLst>
                                      </p:cBhvr>
                                      <p:tavLst>
                                        <p:tav tm="0">
                                          <p:val>
                                            <p:strVal val="ppt_x"/>
                                          </p:val>
                                        </p:tav>
                                        <p:tav tm="100000">
                                          <p:val>
                                            <p:strVal val="0-ppt_w/2"/>
                                          </p:val>
                                        </p:tav>
                                      </p:tavLst>
                                    </p:anim>
                                    <p:anim calcmode="lin" valueType="num">
                                      <p:cBhvr additive="base">
                                        <p:cTn id="723" dur="5000"/>
                                        <p:tgtEl>
                                          <p:spTgt spid="69"/>
                                        </p:tgtEl>
                                        <p:attrNameLst>
                                          <p:attrName>ppt_y</p:attrName>
                                        </p:attrNameLst>
                                      </p:cBhvr>
                                      <p:tavLst>
                                        <p:tav tm="0">
                                          <p:val>
                                            <p:strVal val="ppt_y"/>
                                          </p:val>
                                        </p:tav>
                                        <p:tav tm="100000">
                                          <p:val>
                                            <p:strVal val="1+ppt_h/2"/>
                                          </p:val>
                                        </p:tav>
                                      </p:tavLst>
                                    </p:anim>
                                    <p:set>
                                      <p:cBhvr>
                                        <p:cTn id="724" dur="1" fill="hold">
                                          <p:stCondLst>
                                            <p:cond delay="4999"/>
                                          </p:stCondLst>
                                        </p:cTn>
                                        <p:tgtEl>
                                          <p:spTgt spid="69"/>
                                        </p:tgtEl>
                                        <p:attrNameLst>
                                          <p:attrName>style.visibility</p:attrName>
                                        </p:attrNameLst>
                                      </p:cBhvr>
                                      <p:to>
                                        <p:strVal val="hidden"/>
                                      </p:to>
                                    </p:set>
                                  </p:childTnLst>
                                </p:cTn>
                              </p:par>
                              <p:par>
                                <p:cTn id="725" presetID="2" presetClass="exit" presetSubtype="12" fill="hold" grpId="1" nodeType="withEffect">
                                  <p:stCondLst>
                                    <p:cond delay="0"/>
                                  </p:stCondLst>
                                  <p:childTnLst>
                                    <p:anim calcmode="lin" valueType="num">
                                      <p:cBhvr additive="base">
                                        <p:cTn id="726" dur="5000"/>
                                        <p:tgtEl>
                                          <p:spTgt spid="79"/>
                                        </p:tgtEl>
                                        <p:attrNameLst>
                                          <p:attrName>ppt_x</p:attrName>
                                        </p:attrNameLst>
                                      </p:cBhvr>
                                      <p:tavLst>
                                        <p:tav tm="0">
                                          <p:val>
                                            <p:strVal val="ppt_x"/>
                                          </p:val>
                                        </p:tav>
                                        <p:tav tm="100000">
                                          <p:val>
                                            <p:strVal val="0-ppt_w/2"/>
                                          </p:val>
                                        </p:tav>
                                      </p:tavLst>
                                    </p:anim>
                                    <p:anim calcmode="lin" valueType="num">
                                      <p:cBhvr additive="base">
                                        <p:cTn id="727" dur="5000"/>
                                        <p:tgtEl>
                                          <p:spTgt spid="79"/>
                                        </p:tgtEl>
                                        <p:attrNameLst>
                                          <p:attrName>ppt_y</p:attrName>
                                        </p:attrNameLst>
                                      </p:cBhvr>
                                      <p:tavLst>
                                        <p:tav tm="0">
                                          <p:val>
                                            <p:strVal val="ppt_y"/>
                                          </p:val>
                                        </p:tav>
                                        <p:tav tm="100000">
                                          <p:val>
                                            <p:strVal val="1+ppt_h/2"/>
                                          </p:val>
                                        </p:tav>
                                      </p:tavLst>
                                    </p:anim>
                                    <p:set>
                                      <p:cBhvr>
                                        <p:cTn id="728" dur="1" fill="hold">
                                          <p:stCondLst>
                                            <p:cond delay="4999"/>
                                          </p:stCondLst>
                                        </p:cTn>
                                        <p:tgtEl>
                                          <p:spTgt spid="79"/>
                                        </p:tgtEl>
                                        <p:attrNameLst>
                                          <p:attrName>style.visibility</p:attrName>
                                        </p:attrNameLst>
                                      </p:cBhvr>
                                      <p:to>
                                        <p:strVal val="hidden"/>
                                      </p:to>
                                    </p:set>
                                  </p:childTnLst>
                                </p:cTn>
                              </p:par>
                              <p:par>
                                <p:cTn id="729" presetID="2" presetClass="exit" presetSubtype="6" fill="hold" grpId="1" nodeType="withEffect">
                                  <p:stCondLst>
                                    <p:cond delay="0"/>
                                  </p:stCondLst>
                                  <p:childTnLst>
                                    <p:anim calcmode="lin" valueType="num">
                                      <p:cBhvr additive="base">
                                        <p:cTn id="730" dur="5000"/>
                                        <p:tgtEl>
                                          <p:spTgt spid="8"/>
                                        </p:tgtEl>
                                        <p:attrNameLst>
                                          <p:attrName>ppt_x</p:attrName>
                                        </p:attrNameLst>
                                      </p:cBhvr>
                                      <p:tavLst>
                                        <p:tav tm="0">
                                          <p:val>
                                            <p:strVal val="ppt_x"/>
                                          </p:val>
                                        </p:tav>
                                        <p:tav tm="100000">
                                          <p:val>
                                            <p:strVal val="1+ppt_w/2"/>
                                          </p:val>
                                        </p:tav>
                                      </p:tavLst>
                                    </p:anim>
                                    <p:anim calcmode="lin" valueType="num">
                                      <p:cBhvr additive="base">
                                        <p:cTn id="731" dur="5000"/>
                                        <p:tgtEl>
                                          <p:spTgt spid="8"/>
                                        </p:tgtEl>
                                        <p:attrNameLst>
                                          <p:attrName>ppt_y</p:attrName>
                                        </p:attrNameLst>
                                      </p:cBhvr>
                                      <p:tavLst>
                                        <p:tav tm="0">
                                          <p:val>
                                            <p:strVal val="ppt_y"/>
                                          </p:val>
                                        </p:tav>
                                        <p:tav tm="100000">
                                          <p:val>
                                            <p:strVal val="1+ppt_h/2"/>
                                          </p:val>
                                        </p:tav>
                                      </p:tavLst>
                                    </p:anim>
                                    <p:set>
                                      <p:cBhvr>
                                        <p:cTn id="732" dur="1" fill="hold">
                                          <p:stCondLst>
                                            <p:cond delay="4999"/>
                                          </p:stCondLst>
                                        </p:cTn>
                                        <p:tgtEl>
                                          <p:spTgt spid="8"/>
                                        </p:tgtEl>
                                        <p:attrNameLst>
                                          <p:attrName>style.visibility</p:attrName>
                                        </p:attrNameLst>
                                      </p:cBhvr>
                                      <p:to>
                                        <p:strVal val="hidden"/>
                                      </p:to>
                                    </p:set>
                                  </p:childTnLst>
                                </p:cTn>
                              </p:par>
                              <p:par>
                                <p:cTn id="733" presetID="2" presetClass="exit" presetSubtype="6" fill="hold" grpId="1" nodeType="withEffect">
                                  <p:stCondLst>
                                    <p:cond delay="0"/>
                                  </p:stCondLst>
                                  <p:childTnLst>
                                    <p:anim calcmode="lin" valueType="num">
                                      <p:cBhvr additive="base">
                                        <p:cTn id="734" dur="5000"/>
                                        <p:tgtEl>
                                          <p:spTgt spid="18"/>
                                        </p:tgtEl>
                                        <p:attrNameLst>
                                          <p:attrName>ppt_x</p:attrName>
                                        </p:attrNameLst>
                                      </p:cBhvr>
                                      <p:tavLst>
                                        <p:tav tm="0">
                                          <p:val>
                                            <p:strVal val="ppt_x"/>
                                          </p:val>
                                        </p:tav>
                                        <p:tav tm="100000">
                                          <p:val>
                                            <p:strVal val="1+ppt_w/2"/>
                                          </p:val>
                                        </p:tav>
                                      </p:tavLst>
                                    </p:anim>
                                    <p:anim calcmode="lin" valueType="num">
                                      <p:cBhvr additive="base">
                                        <p:cTn id="735" dur="5000"/>
                                        <p:tgtEl>
                                          <p:spTgt spid="18"/>
                                        </p:tgtEl>
                                        <p:attrNameLst>
                                          <p:attrName>ppt_y</p:attrName>
                                        </p:attrNameLst>
                                      </p:cBhvr>
                                      <p:tavLst>
                                        <p:tav tm="0">
                                          <p:val>
                                            <p:strVal val="ppt_y"/>
                                          </p:val>
                                        </p:tav>
                                        <p:tav tm="100000">
                                          <p:val>
                                            <p:strVal val="1+ppt_h/2"/>
                                          </p:val>
                                        </p:tav>
                                      </p:tavLst>
                                    </p:anim>
                                    <p:set>
                                      <p:cBhvr>
                                        <p:cTn id="736" dur="1" fill="hold">
                                          <p:stCondLst>
                                            <p:cond delay="4999"/>
                                          </p:stCondLst>
                                        </p:cTn>
                                        <p:tgtEl>
                                          <p:spTgt spid="18"/>
                                        </p:tgtEl>
                                        <p:attrNameLst>
                                          <p:attrName>style.visibility</p:attrName>
                                        </p:attrNameLst>
                                      </p:cBhvr>
                                      <p:to>
                                        <p:strVal val="hidden"/>
                                      </p:to>
                                    </p:set>
                                  </p:childTnLst>
                                </p:cTn>
                              </p:par>
                              <p:par>
                                <p:cTn id="737" presetID="2" presetClass="exit" presetSubtype="6" fill="hold" grpId="1" nodeType="withEffect">
                                  <p:stCondLst>
                                    <p:cond delay="0"/>
                                  </p:stCondLst>
                                  <p:childTnLst>
                                    <p:anim calcmode="lin" valueType="num">
                                      <p:cBhvr additive="base">
                                        <p:cTn id="738" dur="5000"/>
                                        <p:tgtEl>
                                          <p:spTgt spid="28"/>
                                        </p:tgtEl>
                                        <p:attrNameLst>
                                          <p:attrName>ppt_x</p:attrName>
                                        </p:attrNameLst>
                                      </p:cBhvr>
                                      <p:tavLst>
                                        <p:tav tm="0">
                                          <p:val>
                                            <p:strVal val="ppt_x"/>
                                          </p:val>
                                        </p:tav>
                                        <p:tav tm="100000">
                                          <p:val>
                                            <p:strVal val="1+ppt_w/2"/>
                                          </p:val>
                                        </p:tav>
                                      </p:tavLst>
                                    </p:anim>
                                    <p:anim calcmode="lin" valueType="num">
                                      <p:cBhvr additive="base">
                                        <p:cTn id="739" dur="5000"/>
                                        <p:tgtEl>
                                          <p:spTgt spid="28"/>
                                        </p:tgtEl>
                                        <p:attrNameLst>
                                          <p:attrName>ppt_y</p:attrName>
                                        </p:attrNameLst>
                                      </p:cBhvr>
                                      <p:tavLst>
                                        <p:tav tm="0">
                                          <p:val>
                                            <p:strVal val="ppt_y"/>
                                          </p:val>
                                        </p:tav>
                                        <p:tav tm="100000">
                                          <p:val>
                                            <p:strVal val="1+ppt_h/2"/>
                                          </p:val>
                                        </p:tav>
                                      </p:tavLst>
                                    </p:anim>
                                    <p:set>
                                      <p:cBhvr>
                                        <p:cTn id="740" dur="1" fill="hold">
                                          <p:stCondLst>
                                            <p:cond delay="4999"/>
                                          </p:stCondLst>
                                        </p:cTn>
                                        <p:tgtEl>
                                          <p:spTgt spid="28"/>
                                        </p:tgtEl>
                                        <p:attrNameLst>
                                          <p:attrName>style.visibility</p:attrName>
                                        </p:attrNameLst>
                                      </p:cBhvr>
                                      <p:to>
                                        <p:strVal val="hidden"/>
                                      </p:to>
                                    </p:set>
                                  </p:childTnLst>
                                </p:cTn>
                              </p:par>
                              <p:par>
                                <p:cTn id="741" presetID="2" presetClass="exit" presetSubtype="6" fill="hold" grpId="1" nodeType="withEffect">
                                  <p:stCondLst>
                                    <p:cond delay="0"/>
                                  </p:stCondLst>
                                  <p:childTnLst>
                                    <p:anim calcmode="lin" valueType="num">
                                      <p:cBhvr additive="base">
                                        <p:cTn id="742" dur="5000"/>
                                        <p:tgtEl>
                                          <p:spTgt spid="38"/>
                                        </p:tgtEl>
                                        <p:attrNameLst>
                                          <p:attrName>ppt_x</p:attrName>
                                        </p:attrNameLst>
                                      </p:cBhvr>
                                      <p:tavLst>
                                        <p:tav tm="0">
                                          <p:val>
                                            <p:strVal val="ppt_x"/>
                                          </p:val>
                                        </p:tav>
                                        <p:tav tm="100000">
                                          <p:val>
                                            <p:strVal val="1+ppt_w/2"/>
                                          </p:val>
                                        </p:tav>
                                      </p:tavLst>
                                    </p:anim>
                                    <p:anim calcmode="lin" valueType="num">
                                      <p:cBhvr additive="base">
                                        <p:cTn id="743" dur="5000"/>
                                        <p:tgtEl>
                                          <p:spTgt spid="38"/>
                                        </p:tgtEl>
                                        <p:attrNameLst>
                                          <p:attrName>ppt_y</p:attrName>
                                        </p:attrNameLst>
                                      </p:cBhvr>
                                      <p:tavLst>
                                        <p:tav tm="0">
                                          <p:val>
                                            <p:strVal val="ppt_y"/>
                                          </p:val>
                                        </p:tav>
                                        <p:tav tm="100000">
                                          <p:val>
                                            <p:strVal val="1+ppt_h/2"/>
                                          </p:val>
                                        </p:tav>
                                      </p:tavLst>
                                    </p:anim>
                                    <p:set>
                                      <p:cBhvr>
                                        <p:cTn id="744" dur="1" fill="hold">
                                          <p:stCondLst>
                                            <p:cond delay="4999"/>
                                          </p:stCondLst>
                                        </p:cTn>
                                        <p:tgtEl>
                                          <p:spTgt spid="38"/>
                                        </p:tgtEl>
                                        <p:attrNameLst>
                                          <p:attrName>style.visibility</p:attrName>
                                        </p:attrNameLst>
                                      </p:cBhvr>
                                      <p:to>
                                        <p:strVal val="hidden"/>
                                      </p:to>
                                    </p:set>
                                  </p:childTnLst>
                                </p:cTn>
                              </p:par>
                              <p:par>
                                <p:cTn id="745" presetID="2" presetClass="exit" presetSubtype="6" fill="hold" grpId="1" nodeType="withEffect">
                                  <p:stCondLst>
                                    <p:cond delay="0"/>
                                  </p:stCondLst>
                                  <p:childTnLst>
                                    <p:anim calcmode="lin" valueType="num">
                                      <p:cBhvr additive="base">
                                        <p:cTn id="746" dur="5000"/>
                                        <p:tgtEl>
                                          <p:spTgt spid="48"/>
                                        </p:tgtEl>
                                        <p:attrNameLst>
                                          <p:attrName>ppt_x</p:attrName>
                                        </p:attrNameLst>
                                      </p:cBhvr>
                                      <p:tavLst>
                                        <p:tav tm="0">
                                          <p:val>
                                            <p:strVal val="ppt_x"/>
                                          </p:val>
                                        </p:tav>
                                        <p:tav tm="100000">
                                          <p:val>
                                            <p:strVal val="1+ppt_w/2"/>
                                          </p:val>
                                        </p:tav>
                                      </p:tavLst>
                                    </p:anim>
                                    <p:anim calcmode="lin" valueType="num">
                                      <p:cBhvr additive="base">
                                        <p:cTn id="747" dur="5000"/>
                                        <p:tgtEl>
                                          <p:spTgt spid="48"/>
                                        </p:tgtEl>
                                        <p:attrNameLst>
                                          <p:attrName>ppt_y</p:attrName>
                                        </p:attrNameLst>
                                      </p:cBhvr>
                                      <p:tavLst>
                                        <p:tav tm="0">
                                          <p:val>
                                            <p:strVal val="ppt_y"/>
                                          </p:val>
                                        </p:tav>
                                        <p:tav tm="100000">
                                          <p:val>
                                            <p:strVal val="1+ppt_h/2"/>
                                          </p:val>
                                        </p:tav>
                                      </p:tavLst>
                                    </p:anim>
                                    <p:set>
                                      <p:cBhvr>
                                        <p:cTn id="748" dur="1" fill="hold">
                                          <p:stCondLst>
                                            <p:cond delay="4999"/>
                                          </p:stCondLst>
                                        </p:cTn>
                                        <p:tgtEl>
                                          <p:spTgt spid="48"/>
                                        </p:tgtEl>
                                        <p:attrNameLst>
                                          <p:attrName>style.visibility</p:attrName>
                                        </p:attrNameLst>
                                      </p:cBhvr>
                                      <p:to>
                                        <p:strVal val="hidden"/>
                                      </p:to>
                                    </p:set>
                                  </p:childTnLst>
                                </p:cTn>
                              </p:par>
                              <p:par>
                                <p:cTn id="749" presetID="2" presetClass="exit" presetSubtype="6" fill="hold" grpId="1" nodeType="withEffect">
                                  <p:stCondLst>
                                    <p:cond delay="0"/>
                                  </p:stCondLst>
                                  <p:childTnLst>
                                    <p:anim calcmode="lin" valueType="num">
                                      <p:cBhvr additive="base">
                                        <p:cTn id="750" dur="5000"/>
                                        <p:tgtEl>
                                          <p:spTgt spid="58"/>
                                        </p:tgtEl>
                                        <p:attrNameLst>
                                          <p:attrName>ppt_x</p:attrName>
                                        </p:attrNameLst>
                                      </p:cBhvr>
                                      <p:tavLst>
                                        <p:tav tm="0">
                                          <p:val>
                                            <p:strVal val="ppt_x"/>
                                          </p:val>
                                        </p:tav>
                                        <p:tav tm="100000">
                                          <p:val>
                                            <p:strVal val="1+ppt_w/2"/>
                                          </p:val>
                                        </p:tav>
                                      </p:tavLst>
                                    </p:anim>
                                    <p:anim calcmode="lin" valueType="num">
                                      <p:cBhvr additive="base">
                                        <p:cTn id="751" dur="5000"/>
                                        <p:tgtEl>
                                          <p:spTgt spid="58"/>
                                        </p:tgtEl>
                                        <p:attrNameLst>
                                          <p:attrName>ppt_y</p:attrName>
                                        </p:attrNameLst>
                                      </p:cBhvr>
                                      <p:tavLst>
                                        <p:tav tm="0">
                                          <p:val>
                                            <p:strVal val="ppt_y"/>
                                          </p:val>
                                        </p:tav>
                                        <p:tav tm="100000">
                                          <p:val>
                                            <p:strVal val="1+ppt_h/2"/>
                                          </p:val>
                                        </p:tav>
                                      </p:tavLst>
                                    </p:anim>
                                    <p:set>
                                      <p:cBhvr>
                                        <p:cTn id="752" dur="1" fill="hold">
                                          <p:stCondLst>
                                            <p:cond delay="4999"/>
                                          </p:stCondLst>
                                        </p:cTn>
                                        <p:tgtEl>
                                          <p:spTgt spid="58"/>
                                        </p:tgtEl>
                                        <p:attrNameLst>
                                          <p:attrName>style.visibility</p:attrName>
                                        </p:attrNameLst>
                                      </p:cBhvr>
                                      <p:to>
                                        <p:strVal val="hidden"/>
                                      </p:to>
                                    </p:set>
                                  </p:childTnLst>
                                </p:cTn>
                              </p:par>
                              <p:par>
                                <p:cTn id="753" presetID="2" presetClass="exit" presetSubtype="6" fill="hold" grpId="1" nodeType="withEffect">
                                  <p:stCondLst>
                                    <p:cond delay="0"/>
                                  </p:stCondLst>
                                  <p:childTnLst>
                                    <p:anim calcmode="lin" valueType="num">
                                      <p:cBhvr additive="base">
                                        <p:cTn id="754" dur="5000"/>
                                        <p:tgtEl>
                                          <p:spTgt spid="68"/>
                                        </p:tgtEl>
                                        <p:attrNameLst>
                                          <p:attrName>ppt_x</p:attrName>
                                        </p:attrNameLst>
                                      </p:cBhvr>
                                      <p:tavLst>
                                        <p:tav tm="0">
                                          <p:val>
                                            <p:strVal val="ppt_x"/>
                                          </p:val>
                                        </p:tav>
                                        <p:tav tm="100000">
                                          <p:val>
                                            <p:strVal val="1+ppt_w/2"/>
                                          </p:val>
                                        </p:tav>
                                      </p:tavLst>
                                    </p:anim>
                                    <p:anim calcmode="lin" valueType="num">
                                      <p:cBhvr additive="base">
                                        <p:cTn id="755" dur="5000"/>
                                        <p:tgtEl>
                                          <p:spTgt spid="68"/>
                                        </p:tgtEl>
                                        <p:attrNameLst>
                                          <p:attrName>ppt_y</p:attrName>
                                        </p:attrNameLst>
                                      </p:cBhvr>
                                      <p:tavLst>
                                        <p:tav tm="0">
                                          <p:val>
                                            <p:strVal val="ppt_y"/>
                                          </p:val>
                                        </p:tav>
                                        <p:tav tm="100000">
                                          <p:val>
                                            <p:strVal val="1+ppt_h/2"/>
                                          </p:val>
                                        </p:tav>
                                      </p:tavLst>
                                    </p:anim>
                                    <p:set>
                                      <p:cBhvr>
                                        <p:cTn id="756" dur="1" fill="hold">
                                          <p:stCondLst>
                                            <p:cond delay="4999"/>
                                          </p:stCondLst>
                                        </p:cTn>
                                        <p:tgtEl>
                                          <p:spTgt spid="68"/>
                                        </p:tgtEl>
                                        <p:attrNameLst>
                                          <p:attrName>style.visibility</p:attrName>
                                        </p:attrNameLst>
                                      </p:cBhvr>
                                      <p:to>
                                        <p:strVal val="hidden"/>
                                      </p:to>
                                    </p:set>
                                  </p:childTnLst>
                                </p:cTn>
                              </p:par>
                              <p:par>
                                <p:cTn id="757" presetID="2" presetClass="exit" presetSubtype="6" fill="hold" grpId="1" nodeType="withEffect">
                                  <p:stCondLst>
                                    <p:cond delay="0"/>
                                  </p:stCondLst>
                                  <p:childTnLst>
                                    <p:anim calcmode="lin" valueType="num">
                                      <p:cBhvr additive="base">
                                        <p:cTn id="758" dur="5000"/>
                                        <p:tgtEl>
                                          <p:spTgt spid="78"/>
                                        </p:tgtEl>
                                        <p:attrNameLst>
                                          <p:attrName>ppt_x</p:attrName>
                                        </p:attrNameLst>
                                      </p:cBhvr>
                                      <p:tavLst>
                                        <p:tav tm="0">
                                          <p:val>
                                            <p:strVal val="ppt_x"/>
                                          </p:val>
                                        </p:tav>
                                        <p:tav tm="100000">
                                          <p:val>
                                            <p:strVal val="1+ppt_w/2"/>
                                          </p:val>
                                        </p:tav>
                                      </p:tavLst>
                                    </p:anim>
                                    <p:anim calcmode="lin" valueType="num">
                                      <p:cBhvr additive="base">
                                        <p:cTn id="759" dur="5000"/>
                                        <p:tgtEl>
                                          <p:spTgt spid="78"/>
                                        </p:tgtEl>
                                        <p:attrNameLst>
                                          <p:attrName>ppt_y</p:attrName>
                                        </p:attrNameLst>
                                      </p:cBhvr>
                                      <p:tavLst>
                                        <p:tav tm="0">
                                          <p:val>
                                            <p:strVal val="ppt_y"/>
                                          </p:val>
                                        </p:tav>
                                        <p:tav tm="100000">
                                          <p:val>
                                            <p:strVal val="1+ppt_h/2"/>
                                          </p:val>
                                        </p:tav>
                                      </p:tavLst>
                                    </p:anim>
                                    <p:set>
                                      <p:cBhvr>
                                        <p:cTn id="760" dur="1" fill="hold">
                                          <p:stCondLst>
                                            <p:cond delay="4999"/>
                                          </p:stCondLst>
                                        </p:cTn>
                                        <p:tgtEl>
                                          <p:spTgt spid="78"/>
                                        </p:tgtEl>
                                        <p:attrNameLst>
                                          <p:attrName>style.visibility</p:attrName>
                                        </p:attrNameLst>
                                      </p:cBhvr>
                                      <p:to>
                                        <p:strVal val="hidden"/>
                                      </p:to>
                                    </p:set>
                                  </p:childTnLst>
                                </p:cTn>
                              </p:par>
                              <p:par>
                                <p:cTn id="761" presetID="2" presetClass="exit" presetSubtype="6" fill="hold" grpId="1" nodeType="withEffect">
                                  <p:stCondLst>
                                    <p:cond delay="0"/>
                                  </p:stCondLst>
                                  <p:childTnLst>
                                    <p:anim calcmode="lin" valueType="num">
                                      <p:cBhvr additive="base">
                                        <p:cTn id="762" dur="5000"/>
                                        <p:tgtEl>
                                          <p:spTgt spid="12"/>
                                        </p:tgtEl>
                                        <p:attrNameLst>
                                          <p:attrName>ppt_x</p:attrName>
                                        </p:attrNameLst>
                                      </p:cBhvr>
                                      <p:tavLst>
                                        <p:tav tm="0">
                                          <p:val>
                                            <p:strVal val="ppt_x"/>
                                          </p:val>
                                        </p:tav>
                                        <p:tav tm="100000">
                                          <p:val>
                                            <p:strVal val="1+ppt_w/2"/>
                                          </p:val>
                                        </p:tav>
                                      </p:tavLst>
                                    </p:anim>
                                    <p:anim calcmode="lin" valueType="num">
                                      <p:cBhvr additive="base">
                                        <p:cTn id="763" dur="5000"/>
                                        <p:tgtEl>
                                          <p:spTgt spid="12"/>
                                        </p:tgtEl>
                                        <p:attrNameLst>
                                          <p:attrName>ppt_y</p:attrName>
                                        </p:attrNameLst>
                                      </p:cBhvr>
                                      <p:tavLst>
                                        <p:tav tm="0">
                                          <p:val>
                                            <p:strVal val="ppt_y"/>
                                          </p:val>
                                        </p:tav>
                                        <p:tav tm="100000">
                                          <p:val>
                                            <p:strVal val="1+ppt_h/2"/>
                                          </p:val>
                                        </p:tav>
                                      </p:tavLst>
                                    </p:anim>
                                    <p:set>
                                      <p:cBhvr>
                                        <p:cTn id="764" dur="1" fill="hold">
                                          <p:stCondLst>
                                            <p:cond delay="4999"/>
                                          </p:stCondLst>
                                        </p:cTn>
                                        <p:tgtEl>
                                          <p:spTgt spid="12"/>
                                        </p:tgtEl>
                                        <p:attrNameLst>
                                          <p:attrName>style.visibility</p:attrName>
                                        </p:attrNameLst>
                                      </p:cBhvr>
                                      <p:to>
                                        <p:strVal val="hidden"/>
                                      </p:to>
                                    </p:set>
                                  </p:childTnLst>
                                </p:cTn>
                              </p:par>
                              <p:par>
                                <p:cTn id="765" presetID="2" presetClass="exit" presetSubtype="6" fill="hold" grpId="1" nodeType="withEffect">
                                  <p:stCondLst>
                                    <p:cond delay="0"/>
                                  </p:stCondLst>
                                  <p:childTnLst>
                                    <p:anim calcmode="lin" valueType="num">
                                      <p:cBhvr additive="base">
                                        <p:cTn id="766" dur="5000"/>
                                        <p:tgtEl>
                                          <p:spTgt spid="22"/>
                                        </p:tgtEl>
                                        <p:attrNameLst>
                                          <p:attrName>ppt_x</p:attrName>
                                        </p:attrNameLst>
                                      </p:cBhvr>
                                      <p:tavLst>
                                        <p:tav tm="0">
                                          <p:val>
                                            <p:strVal val="ppt_x"/>
                                          </p:val>
                                        </p:tav>
                                        <p:tav tm="100000">
                                          <p:val>
                                            <p:strVal val="1+ppt_w/2"/>
                                          </p:val>
                                        </p:tav>
                                      </p:tavLst>
                                    </p:anim>
                                    <p:anim calcmode="lin" valueType="num">
                                      <p:cBhvr additive="base">
                                        <p:cTn id="767" dur="5000"/>
                                        <p:tgtEl>
                                          <p:spTgt spid="22"/>
                                        </p:tgtEl>
                                        <p:attrNameLst>
                                          <p:attrName>ppt_y</p:attrName>
                                        </p:attrNameLst>
                                      </p:cBhvr>
                                      <p:tavLst>
                                        <p:tav tm="0">
                                          <p:val>
                                            <p:strVal val="ppt_y"/>
                                          </p:val>
                                        </p:tav>
                                        <p:tav tm="100000">
                                          <p:val>
                                            <p:strVal val="1+ppt_h/2"/>
                                          </p:val>
                                        </p:tav>
                                      </p:tavLst>
                                    </p:anim>
                                    <p:set>
                                      <p:cBhvr>
                                        <p:cTn id="768" dur="1" fill="hold">
                                          <p:stCondLst>
                                            <p:cond delay="4999"/>
                                          </p:stCondLst>
                                        </p:cTn>
                                        <p:tgtEl>
                                          <p:spTgt spid="22"/>
                                        </p:tgtEl>
                                        <p:attrNameLst>
                                          <p:attrName>style.visibility</p:attrName>
                                        </p:attrNameLst>
                                      </p:cBhvr>
                                      <p:to>
                                        <p:strVal val="hidden"/>
                                      </p:to>
                                    </p:set>
                                  </p:childTnLst>
                                </p:cTn>
                              </p:par>
                              <p:par>
                                <p:cTn id="769" presetID="2" presetClass="exit" presetSubtype="6" fill="hold" grpId="1" nodeType="withEffect">
                                  <p:stCondLst>
                                    <p:cond delay="0"/>
                                  </p:stCondLst>
                                  <p:childTnLst>
                                    <p:anim calcmode="lin" valueType="num">
                                      <p:cBhvr additive="base">
                                        <p:cTn id="770" dur="5000"/>
                                        <p:tgtEl>
                                          <p:spTgt spid="32"/>
                                        </p:tgtEl>
                                        <p:attrNameLst>
                                          <p:attrName>ppt_x</p:attrName>
                                        </p:attrNameLst>
                                      </p:cBhvr>
                                      <p:tavLst>
                                        <p:tav tm="0">
                                          <p:val>
                                            <p:strVal val="ppt_x"/>
                                          </p:val>
                                        </p:tav>
                                        <p:tav tm="100000">
                                          <p:val>
                                            <p:strVal val="1+ppt_w/2"/>
                                          </p:val>
                                        </p:tav>
                                      </p:tavLst>
                                    </p:anim>
                                    <p:anim calcmode="lin" valueType="num">
                                      <p:cBhvr additive="base">
                                        <p:cTn id="771" dur="5000"/>
                                        <p:tgtEl>
                                          <p:spTgt spid="32"/>
                                        </p:tgtEl>
                                        <p:attrNameLst>
                                          <p:attrName>ppt_y</p:attrName>
                                        </p:attrNameLst>
                                      </p:cBhvr>
                                      <p:tavLst>
                                        <p:tav tm="0">
                                          <p:val>
                                            <p:strVal val="ppt_y"/>
                                          </p:val>
                                        </p:tav>
                                        <p:tav tm="100000">
                                          <p:val>
                                            <p:strVal val="1+ppt_h/2"/>
                                          </p:val>
                                        </p:tav>
                                      </p:tavLst>
                                    </p:anim>
                                    <p:set>
                                      <p:cBhvr>
                                        <p:cTn id="772" dur="1" fill="hold">
                                          <p:stCondLst>
                                            <p:cond delay="4999"/>
                                          </p:stCondLst>
                                        </p:cTn>
                                        <p:tgtEl>
                                          <p:spTgt spid="32"/>
                                        </p:tgtEl>
                                        <p:attrNameLst>
                                          <p:attrName>style.visibility</p:attrName>
                                        </p:attrNameLst>
                                      </p:cBhvr>
                                      <p:to>
                                        <p:strVal val="hidden"/>
                                      </p:to>
                                    </p:set>
                                  </p:childTnLst>
                                </p:cTn>
                              </p:par>
                              <p:par>
                                <p:cTn id="773" presetID="2" presetClass="exit" presetSubtype="6" fill="hold" grpId="1" nodeType="withEffect">
                                  <p:stCondLst>
                                    <p:cond delay="0"/>
                                  </p:stCondLst>
                                  <p:childTnLst>
                                    <p:anim calcmode="lin" valueType="num">
                                      <p:cBhvr additive="base">
                                        <p:cTn id="774" dur="5000"/>
                                        <p:tgtEl>
                                          <p:spTgt spid="42"/>
                                        </p:tgtEl>
                                        <p:attrNameLst>
                                          <p:attrName>ppt_x</p:attrName>
                                        </p:attrNameLst>
                                      </p:cBhvr>
                                      <p:tavLst>
                                        <p:tav tm="0">
                                          <p:val>
                                            <p:strVal val="ppt_x"/>
                                          </p:val>
                                        </p:tav>
                                        <p:tav tm="100000">
                                          <p:val>
                                            <p:strVal val="1+ppt_w/2"/>
                                          </p:val>
                                        </p:tav>
                                      </p:tavLst>
                                    </p:anim>
                                    <p:anim calcmode="lin" valueType="num">
                                      <p:cBhvr additive="base">
                                        <p:cTn id="775" dur="5000"/>
                                        <p:tgtEl>
                                          <p:spTgt spid="42"/>
                                        </p:tgtEl>
                                        <p:attrNameLst>
                                          <p:attrName>ppt_y</p:attrName>
                                        </p:attrNameLst>
                                      </p:cBhvr>
                                      <p:tavLst>
                                        <p:tav tm="0">
                                          <p:val>
                                            <p:strVal val="ppt_y"/>
                                          </p:val>
                                        </p:tav>
                                        <p:tav tm="100000">
                                          <p:val>
                                            <p:strVal val="1+ppt_h/2"/>
                                          </p:val>
                                        </p:tav>
                                      </p:tavLst>
                                    </p:anim>
                                    <p:set>
                                      <p:cBhvr>
                                        <p:cTn id="776" dur="1" fill="hold">
                                          <p:stCondLst>
                                            <p:cond delay="4999"/>
                                          </p:stCondLst>
                                        </p:cTn>
                                        <p:tgtEl>
                                          <p:spTgt spid="42"/>
                                        </p:tgtEl>
                                        <p:attrNameLst>
                                          <p:attrName>style.visibility</p:attrName>
                                        </p:attrNameLst>
                                      </p:cBhvr>
                                      <p:to>
                                        <p:strVal val="hidden"/>
                                      </p:to>
                                    </p:set>
                                  </p:childTnLst>
                                </p:cTn>
                              </p:par>
                              <p:par>
                                <p:cTn id="777" presetID="2" presetClass="exit" presetSubtype="6" fill="hold" grpId="1" nodeType="withEffect">
                                  <p:stCondLst>
                                    <p:cond delay="0"/>
                                  </p:stCondLst>
                                  <p:childTnLst>
                                    <p:anim calcmode="lin" valueType="num">
                                      <p:cBhvr additive="base">
                                        <p:cTn id="778" dur="5000"/>
                                        <p:tgtEl>
                                          <p:spTgt spid="52"/>
                                        </p:tgtEl>
                                        <p:attrNameLst>
                                          <p:attrName>ppt_x</p:attrName>
                                        </p:attrNameLst>
                                      </p:cBhvr>
                                      <p:tavLst>
                                        <p:tav tm="0">
                                          <p:val>
                                            <p:strVal val="ppt_x"/>
                                          </p:val>
                                        </p:tav>
                                        <p:tav tm="100000">
                                          <p:val>
                                            <p:strVal val="1+ppt_w/2"/>
                                          </p:val>
                                        </p:tav>
                                      </p:tavLst>
                                    </p:anim>
                                    <p:anim calcmode="lin" valueType="num">
                                      <p:cBhvr additive="base">
                                        <p:cTn id="779" dur="5000"/>
                                        <p:tgtEl>
                                          <p:spTgt spid="52"/>
                                        </p:tgtEl>
                                        <p:attrNameLst>
                                          <p:attrName>ppt_y</p:attrName>
                                        </p:attrNameLst>
                                      </p:cBhvr>
                                      <p:tavLst>
                                        <p:tav tm="0">
                                          <p:val>
                                            <p:strVal val="ppt_y"/>
                                          </p:val>
                                        </p:tav>
                                        <p:tav tm="100000">
                                          <p:val>
                                            <p:strVal val="1+ppt_h/2"/>
                                          </p:val>
                                        </p:tav>
                                      </p:tavLst>
                                    </p:anim>
                                    <p:set>
                                      <p:cBhvr>
                                        <p:cTn id="780" dur="1" fill="hold">
                                          <p:stCondLst>
                                            <p:cond delay="4999"/>
                                          </p:stCondLst>
                                        </p:cTn>
                                        <p:tgtEl>
                                          <p:spTgt spid="52"/>
                                        </p:tgtEl>
                                        <p:attrNameLst>
                                          <p:attrName>style.visibility</p:attrName>
                                        </p:attrNameLst>
                                      </p:cBhvr>
                                      <p:to>
                                        <p:strVal val="hidden"/>
                                      </p:to>
                                    </p:set>
                                  </p:childTnLst>
                                </p:cTn>
                              </p:par>
                              <p:par>
                                <p:cTn id="781" presetID="2" presetClass="exit" presetSubtype="6" fill="hold" grpId="1" nodeType="withEffect">
                                  <p:stCondLst>
                                    <p:cond delay="0"/>
                                  </p:stCondLst>
                                  <p:childTnLst>
                                    <p:anim calcmode="lin" valueType="num">
                                      <p:cBhvr additive="base">
                                        <p:cTn id="782" dur="5000"/>
                                        <p:tgtEl>
                                          <p:spTgt spid="62"/>
                                        </p:tgtEl>
                                        <p:attrNameLst>
                                          <p:attrName>ppt_x</p:attrName>
                                        </p:attrNameLst>
                                      </p:cBhvr>
                                      <p:tavLst>
                                        <p:tav tm="0">
                                          <p:val>
                                            <p:strVal val="ppt_x"/>
                                          </p:val>
                                        </p:tav>
                                        <p:tav tm="100000">
                                          <p:val>
                                            <p:strVal val="1+ppt_w/2"/>
                                          </p:val>
                                        </p:tav>
                                      </p:tavLst>
                                    </p:anim>
                                    <p:anim calcmode="lin" valueType="num">
                                      <p:cBhvr additive="base">
                                        <p:cTn id="783" dur="5000"/>
                                        <p:tgtEl>
                                          <p:spTgt spid="62"/>
                                        </p:tgtEl>
                                        <p:attrNameLst>
                                          <p:attrName>ppt_y</p:attrName>
                                        </p:attrNameLst>
                                      </p:cBhvr>
                                      <p:tavLst>
                                        <p:tav tm="0">
                                          <p:val>
                                            <p:strVal val="ppt_y"/>
                                          </p:val>
                                        </p:tav>
                                        <p:tav tm="100000">
                                          <p:val>
                                            <p:strVal val="1+ppt_h/2"/>
                                          </p:val>
                                        </p:tav>
                                      </p:tavLst>
                                    </p:anim>
                                    <p:set>
                                      <p:cBhvr>
                                        <p:cTn id="784" dur="1" fill="hold">
                                          <p:stCondLst>
                                            <p:cond delay="4999"/>
                                          </p:stCondLst>
                                        </p:cTn>
                                        <p:tgtEl>
                                          <p:spTgt spid="62"/>
                                        </p:tgtEl>
                                        <p:attrNameLst>
                                          <p:attrName>style.visibility</p:attrName>
                                        </p:attrNameLst>
                                      </p:cBhvr>
                                      <p:to>
                                        <p:strVal val="hidden"/>
                                      </p:to>
                                    </p:set>
                                  </p:childTnLst>
                                </p:cTn>
                              </p:par>
                              <p:par>
                                <p:cTn id="785" presetID="2" presetClass="exit" presetSubtype="6" fill="hold" grpId="1" nodeType="withEffect">
                                  <p:stCondLst>
                                    <p:cond delay="0"/>
                                  </p:stCondLst>
                                  <p:childTnLst>
                                    <p:anim calcmode="lin" valueType="num">
                                      <p:cBhvr additive="base">
                                        <p:cTn id="786" dur="5000"/>
                                        <p:tgtEl>
                                          <p:spTgt spid="72"/>
                                        </p:tgtEl>
                                        <p:attrNameLst>
                                          <p:attrName>ppt_x</p:attrName>
                                        </p:attrNameLst>
                                      </p:cBhvr>
                                      <p:tavLst>
                                        <p:tav tm="0">
                                          <p:val>
                                            <p:strVal val="ppt_x"/>
                                          </p:val>
                                        </p:tav>
                                        <p:tav tm="100000">
                                          <p:val>
                                            <p:strVal val="1+ppt_w/2"/>
                                          </p:val>
                                        </p:tav>
                                      </p:tavLst>
                                    </p:anim>
                                    <p:anim calcmode="lin" valueType="num">
                                      <p:cBhvr additive="base">
                                        <p:cTn id="787" dur="5000"/>
                                        <p:tgtEl>
                                          <p:spTgt spid="72"/>
                                        </p:tgtEl>
                                        <p:attrNameLst>
                                          <p:attrName>ppt_y</p:attrName>
                                        </p:attrNameLst>
                                      </p:cBhvr>
                                      <p:tavLst>
                                        <p:tav tm="0">
                                          <p:val>
                                            <p:strVal val="ppt_y"/>
                                          </p:val>
                                        </p:tav>
                                        <p:tav tm="100000">
                                          <p:val>
                                            <p:strVal val="1+ppt_h/2"/>
                                          </p:val>
                                        </p:tav>
                                      </p:tavLst>
                                    </p:anim>
                                    <p:set>
                                      <p:cBhvr>
                                        <p:cTn id="788" dur="1" fill="hold">
                                          <p:stCondLst>
                                            <p:cond delay="4999"/>
                                          </p:stCondLst>
                                        </p:cTn>
                                        <p:tgtEl>
                                          <p:spTgt spid="72"/>
                                        </p:tgtEl>
                                        <p:attrNameLst>
                                          <p:attrName>style.visibility</p:attrName>
                                        </p:attrNameLst>
                                      </p:cBhvr>
                                      <p:to>
                                        <p:strVal val="hidden"/>
                                      </p:to>
                                    </p:set>
                                  </p:childTnLst>
                                </p:cTn>
                              </p:par>
                              <p:par>
                                <p:cTn id="789" presetID="2" presetClass="exit" presetSubtype="6" fill="hold" grpId="1" nodeType="withEffect">
                                  <p:stCondLst>
                                    <p:cond delay="0"/>
                                  </p:stCondLst>
                                  <p:childTnLst>
                                    <p:anim calcmode="lin" valueType="num">
                                      <p:cBhvr additive="base">
                                        <p:cTn id="790" dur="5000"/>
                                        <p:tgtEl>
                                          <p:spTgt spid="82"/>
                                        </p:tgtEl>
                                        <p:attrNameLst>
                                          <p:attrName>ppt_x</p:attrName>
                                        </p:attrNameLst>
                                      </p:cBhvr>
                                      <p:tavLst>
                                        <p:tav tm="0">
                                          <p:val>
                                            <p:strVal val="ppt_x"/>
                                          </p:val>
                                        </p:tav>
                                        <p:tav tm="100000">
                                          <p:val>
                                            <p:strVal val="1+ppt_w/2"/>
                                          </p:val>
                                        </p:tav>
                                      </p:tavLst>
                                    </p:anim>
                                    <p:anim calcmode="lin" valueType="num">
                                      <p:cBhvr additive="base">
                                        <p:cTn id="791" dur="5000"/>
                                        <p:tgtEl>
                                          <p:spTgt spid="82"/>
                                        </p:tgtEl>
                                        <p:attrNameLst>
                                          <p:attrName>ppt_y</p:attrName>
                                        </p:attrNameLst>
                                      </p:cBhvr>
                                      <p:tavLst>
                                        <p:tav tm="0">
                                          <p:val>
                                            <p:strVal val="ppt_y"/>
                                          </p:val>
                                        </p:tav>
                                        <p:tav tm="100000">
                                          <p:val>
                                            <p:strVal val="1+ppt_h/2"/>
                                          </p:val>
                                        </p:tav>
                                      </p:tavLst>
                                    </p:anim>
                                    <p:set>
                                      <p:cBhvr>
                                        <p:cTn id="792" dur="1" fill="hold">
                                          <p:stCondLst>
                                            <p:cond delay="4999"/>
                                          </p:stCondLst>
                                        </p:cTn>
                                        <p:tgtEl>
                                          <p:spTgt spid="82"/>
                                        </p:tgtEl>
                                        <p:attrNameLst>
                                          <p:attrName>style.visibility</p:attrName>
                                        </p:attrNameLst>
                                      </p:cBhvr>
                                      <p:to>
                                        <p:strVal val="hidden"/>
                                      </p:to>
                                    </p:set>
                                  </p:childTnLst>
                                </p:cTn>
                              </p:par>
                              <p:par>
                                <p:cTn id="793" presetID="2" presetClass="exit" presetSubtype="6" fill="hold" grpId="1" nodeType="withEffect">
                                  <p:stCondLst>
                                    <p:cond delay="0"/>
                                  </p:stCondLst>
                                  <p:childTnLst>
                                    <p:anim calcmode="lin" valueType="num">
                                      <p:cBhvr additive="base">
                                        <p:cTn id="794" dur="5000"/>
                                        <p:tgtEl>
                                          <p:spTgt spid="6"/>
                                        </p:tgtEl>
                                        <p:attrNameLst>
                                          <p:attrName>ppt_x</p:attrName>
                                        </p:attrNameLst>
                                      </p:cBhvr>
                                      <p:tavLst>
                                        <p:tav tm="0">
                                          <p:val>
                                            <p:strVal val="ppt_x"/>
                                          </p:val>
                                        </p:tav>
                                        <p:tav tm="100000">
                                          <p:val>
                                            <p:strVal val="1+ppt_w/2"/>
                                          </p:val>
                                        </p:tav>
                                      </p:tavLst>
                                    </p:anim>
                                    <p:anim calcmode="lin" valueType="num">
                                      <p:cBhvr additive="base">
                                        <p:cTn id="795" dur="5000"/>
                                        <p:tgtEl>
                                          <p:spTgt spid="6"/>
                                        </p:tgtEl>
                                        <p:attrNameLst>
                                          <p:attrName>ppt_y</p:attrName>
                                        </p:attrNameLst>
                                      </p:cBhvr>
                                      <p:tavLst>
                                        <p:tav tm="0">
                                          <p:val>
                                            <p:strVal val="ppt_y"/>
                                          </p:val>
                                        </p:tav>
                                        <p:tav tm="100000">
                                          <p:val>
                                            <p:strVal val="1+ppt_h/2"/>
                                          </p:val>
                                        </p:tav>
                                      </p:tavLst>
                                    </p:anim>
                                    <p:set>
                                      <p:cBhvr>
                                        <p:cTn id="796" dur="1" fill="hold">
                                          <p:stCondLst>
                                            <p:cond delay="4999"/>
                                          </p:stCondLst>
                                        </p:cTn>
                                        <p:tgtEl>
                                          <p:spTgt spid="6"/>
                                        </p:tgtEl>
                                        <p:attrNameLst>
                                          <p:attrName>style.visibility</p:attrName>
                                        </p:attrNameLst>
                                      </p:cBhvr>
                                      <p:to>
                                        <p:strVal val="hidden"/>
                                      </p:to>
                                    </p:set>
                                  </p:childTnLst>
                                </p:cTn>
                              </p:par>
                              <p:par>
                                <p:cTn id="797" presetID="2" presetClass="exit" presetSubtype="6" fill="hold" grpId="1" nodeType="withEffect">
                                  <p:stCondLst>
                                    <p:cond delay="0"/>
                                  </p:stCondLst>
                                  <p:childTnLst>
                                    <p:anim calcmode="lin" valueType="num">
                                      <p:cBhvr additive="base">
                                        <p:cTn id="798" dur="5000"/>
                                        <p:tgtEl>
                                          <p:spTgt spid="16"/>
                                        </p:tgtEl>
                                        <p:attrNameLst>
                                          <p:attrName>ppt_x</p:attrName>
                                        </p:attrNameLst>
                                      </p:cBhvr>
                                      <p:tavLst>
                                        <p:tav tm="0">
                                          <p:val>
                                            <p:strVal val="ppt_x"/>
                                          </p:val>
                                        </p:tav>
                                        <p:tav tm="100000">
                                          <p:val>
                                            <p:strVal val="1+ppt_w/2"/>
                                          </p:val>
                                        </p:tav>
                                      </p:tavLst>
                                    </p:anim>
                                    <p:anim calcmode="lin" valueType="num">
                                      <p:cBhvr additive="base">
                                        <p:cTn id="799" dur="5000"/>
                                        <p:tgtEl>
                                          <p:spTgt spid="16"/>
                                        </p:tgtEl>
                                        <p:attrNameLst>
                                          <p:attrName>ppt_y</p:attrName>
                                        </p:attrNameLst>
                                      </p:cBhvr>
                                      <p:tavLst>
                                        <p:tav tm="0">
                                          <p:val>
                                            <p:strVal val="ppt_y"/>
                                          </p:val>
                                        </p:tav>
                                        <p:tav tm="100000">
                                          <p:val>
                                            <p:strVal val="1+ppt_h/2"/>
                                          </p:val>
                                        </p:tav>
                                      </p:tavLst>
                                    </p:anim>
                                    <p:set>
                                      <p:cBhvr>
                                        <p:cTn id="800" dur="1" fill="hold">
                                          <p:stCondLst>
                                            <p:cond delay="4999"/>
                                          </p:stCondLst>
                                        </p:cTn>
                                        <p:tgtEl>
                                          <p:spTgt spid="16"/>
                                        </p:tgtEl>
                                        <p:attrNameLst>
                                          <p:attrName>style.visibility</p:attrName>
                                        </p:attrNameLst>
                                      </p:cBhvr>
                                      <p:to>
                                        <p:strVal val="hidden"/>
                                      </p:to>
                                    </p:set>
                                  </p:childTnLst>
                                </p:cTn>
                              </p:par>
                              <p:par>
                                <p:cTn id="801" presetID="2" presetClass="exit" presetSubtype="6" fill="hold" grpId="1" nodeType="withEffect">
                                  <p:stCondLst>
                                    <p:cond delay="0"/>
                                  </p:stCondLst>
                                  <p:childTnLst>
                                    <p:anim calcmode="lin" valueType="num">
                                      <p:cBhvr additive="base">
                                        <p:cTn id="802" dur="5000"/>
                                        <p:tgtEl>
                                          <p:spTgt spid="26"/>
                                        </p:tgtEl>
                                        <p:attrNameLst>
                                          <p:attrName>ppt_x</p:attrName>
                                        </p:attrNameLst>
                                      </p:cBhvr>
                                      <p:tavLst>
                                        <p:tav tm="0">
                                          <p:val>
                                            <p:strVal val="ppt_x"/>
                                          </p:val>
                                        </p:tav>
                                        <p:tav tm="100000">
                                          <p:val>
                                            <p:strVal val="1+ppt_w/2"/>
                                          </p:val>
                                        </p:tav>
                                      </p:tavLst>
                                    </p:anim>
                                    <p:anim calcmode="lin" valueType="num">
                                      <p:cBhvr additive="base">
                                        <p:cTn id="803" dur="5000"/>
                                        <p:tgtEl>
                                          <p:spTgt spid="26"/>
                                        </p:tgtEl>
                                        <p:attrNameLst>
                                          <p:attrName>ppt_y</p:attrName>
                                        </p:attrNameLst>
                                      </p:cBhvr>
                                      <p:tavLst>
                                        <p:tav tm="0">
                                          <p:val>
                                            <p:strVal val="ppt_y"/>
                                          </p:val>
                                        </p:tav>
                                        <p:tav tm="100000">
                                          <p:val>
                                            <p:strVal val="1+ppt_h/2"/>
                                          </p:val>
                                        </p:tav>
                                      </p:tavLst>
                                    </p:anim>
                                    <p:set>
                                      <p:cBhvr>
                                        <p:cTn id="804" dur="1" fill="hold">
                                          <p:stCondLst>
                                            <p:cond delay="4999"/>
                                          </p:stCondLst>
                                        </p:cTn>
                                        <p:tgtEl>
                                          <p:spTgt spid="26"/>
                                        </p:tgtEl>
                                        <p:attrNameLst>
                                          <p:attrName>style.visibility</p:attrName>
                                        </p:attrNameLst>
                                      </p:cBhvr>
                                      <p:to>
                                        <p:strVal val="hidden"/>
                                      </p:to>
                                    </p:set>
                                  </p:childTnLst>
                                </p:cTn>
                              </p:par>
                              <p:par>
                                <p:cTn id="805" presetID="2" presetClass="exit" presetSubtype="6" fill="hold" grpId="1" nodeType="withEffect">
                                  <p:stCondLst>
                                    <p:cond delay="0"/>
                                  </p:stCondLst>
                                  <p:childTnLst>
                                    <p:anim calcmode="lin" valueType="num">
                                      <p:cBhvr additive="base">
                                        <p:cTn id="806" dur="5000"/>
                                        <p:tgtEl>
                                          <p:spTgt spid="36"/>
                                        </p:tgtEl>
                                        <p:attrNameLst>
                                          <p:attrName>ppt_x</p:attrName>
                                        </p:attrNameLst>
                                      </p:cBhvr>
                                      <p:tavLst>
                                        <p:tav tm="0">
                                          <p:val>
                                            <p:strVal val="ppt_x"/>
                                          </p:val>
                                        </p:tav>
                                        <p:tav tm="100000">
                                          <p:val>
                                            <p:strVal val="1+ppt_w/2"/>
                                          </p:val>
                                        </p:tav>
                                      </p:tavLst>
                                    </p:anim>
                                    <p:anim calcmode="lin" valueType="num">
                                      <p:cBhvr additive="base">
                                        <p:cTn id="807" dur="5000"/>
                                        <p:tgtEl>
                                          <p:spTgt spid="36"/>
                                        </p:tgtEl>
                                        <p:attrNameLst>
                                          <p:attrName>ppt_y</p:attrName>
                                        </p:attrNameLst>
                                      </p:cBhvr>
                                      <p:tavLst>
                                        <p:tav tm="0">
                                          <p:val>
                                            <p:strVal val="ppt_y"/>
                                          </p:val>
                                        </p:tav>
                                        <p:tav tm="100000">
                                          <p:val>
                                            <p:strVal val="1+ppt_h/2"/>
                                          </p:val>
                                        </p:tav>
                                      </p:tavLst>
                                    </p:anim>
                                    <p:set>
                                      <p:cBhvr>
                                        <p:cTn id="808" dur="1" fill="hold">
                                          <p:stCondLst>
                                            <p:cond delay="4999"/>
                                          </p:stCondLst>
                                        </p:cTn>
                                        <p:tgtEl>
                                          <p:spTgt spid="36"/>
                                        </p:tgtEl>
                                        <p:attrNameLst>
                                          <p:attrName>style.visibility</p:attrName>
                                        </p:attrNameLst>
                                      </p:cBhvr>
                                      <p:to>
                                        <p:strVal val="hidden"/>
                                      </p:to>
                                    </p:set>
                                  </p:childTnLst>
                                </p:cTn>
                              </p:par>
                              <p:par>
                                <p:cTn id="809" presetID="2" presetClass="exit" presetSubtype="6" fill="hold" grpId="1" nodeType="withEffect">
                                  <p:stCondLst>
                                    <p:cond delay="0"/>
                                  </p:stCondLst>
                                  <p:childTnLst>
                                    <p:anim calcmode="lin" valueType="num">
                                      <p:cBhvr additive="base">
                                        <p:cTn id="810" dur="5000"/>
                                        <p:tgtEl>
                                          <p:spTgt spid="46"/>
                                        </p:tgtEl>
                                        <p:attrNameLst>
                                          <p:attrName>ppt_x</p:attrName>
                                        </p:attrNameLst>
                                      </p:cBhvr>
                                      <p:tavLst>
                                        <p:tav tm="0">
                                          <p:val>
                                            <p:strVal val="ppt_x"/>
                                          </p:val>
                                        </p:tav>
                                        <p:tav tm="100000">
                                          <p:val>
                                            <p:strVal val="1+ppt_w/2"/>
                                          </p:val>
                                        </p:tav>
                                      </p:tavLst>
                                    </p:anim>
                                    <p:anim calcmode="lin" valueType="num">
                                      <p:cBhvr additive="base">
                                        <p:cTn id="811" dur="5000"/>
                                        <p:tgtEl>
                                          <p:spTgt spid="46"/>
                                        </p:tgtEl>
                                        <p:attrNameLst>
                                          <p:attrName>ppt_y</p:attrName>
                                        </p:attrNameLst>
                                      </p:cBhvr>
                                      <p:tavLst>
                                        <p:tav tm="0">
                                          <p:val>
                                            <p:strVal val="ppt_y"/>
                                          </p:val>
                                        </p:tav>
                                        <p:tav tm="100000">
                                          <p:val>
                                            <p:strVal val="1+ppt_h/2"/>
                                          </p:val>
                                        </p:tav>
                                      </p:tavLst>
                                    </p:anim>
                                    <p:set>
                                      <p:cBhvr>
                                        <p:cTn id="812" dur="1" fill="hold">
                                          <p:stCondLst>
                                            <p:cond delay="4999"/>
                                          </p:stCondLst>
                                        </p:cTn>
                                        <p:tgtEl>
                                          <p:spTgt spid="46"/>
                                        </p:tgtEl>
                                        <p:attrNameLst>
                                          <p:attrName>style.visibility</p:attrName>
                                        </p:attrNameLst>
                                      </p:cBhvr>
                                      <p:to>
                                        <p:strVal val="hidden"/>
                                      </p:to>
                                    </p:set>
                                  </p:childTnLst>
                                </p:cTn>
                              </p:par>
                              <p:par>
                                <p:cTn id="813" presetID="2" presetClass="exit" presetSubtype="6" fill="hold" grpId="1" nodeType="withEffect">
                                  <p:stCondLst>
                                    <p:cond delay="0"/>
                                  </p:stCondLst>
                                  <p:childTnLst>
                                    <p:anim calcmode="lin" valueType="num">
                                      <p:cBhvr additive="base">
                                        <p:cTn id="814" dur="5000"/>
                                        <p:tgtEl>
                                          <p:spTgt spid="56"/>
                                        </p:tgtEl>
                                        <p:attrNameLst>
                                          <p:attrName>ppt_x</p:attrName>
                                        </p:attrNameLst>
                                      </p:cBhvr>
                                      <p:tavLst>
                                        <p:tav tm="0">
                                          <p:val>
                                            <p:strVal val="ppt_x"/>
                                          </p:val>
                                        </p:tav>
                                        <p:tav tm="100000">
                                          <p:val>
                                            <p:strVal val="1+ppt_w/2"/>
                                          </p:val>
                                        </p:tav>
                                      </p:tavLst>
                                    </p:anim>
                                    <p:anim calcmode="lin" valueType="num">
                                      <p:cBhvr additive="base">
                                        <p:cTn id="815" dur="5000"/>
                                        <p:tgtEl>
                                          <p:spTgt spid="56"/>
                                        </p:tgtEl>
                                        <p:attrNameLst>
                                          <p:attrName>ppt_y</p:attrName>
                                        </p:attrNameLst>
                                      </p:cBhvr>
                                      <p:tavLst>
                                        <p:tav tm="0">
                                          <p:val>
                                            <p:strVal val="ppt_y"/>
                                          </p:val>
                                        </p:tav>
                                        <p:tav tm="100000">
                                          <p:val>
                                            <p:strVal val="1+ppt_h/2"/>
                                          </p:val>
                                        </p:tav>
                                      </p:tavLst>
                                    </p:anim>
                                    <p:set>
                                      <p:cBhvr>
                                        <p:cTn id="816" dur="1" fill="hold">
                                          <p:stCondLst>
                                            <p:cond delay="4999"/>
                                          </p:stCondLst>
                                        </p:cTn>
                                        <p:tgtEl>
                                          <p:spTgt spid="56"/>
                                        </p:tgtEl>
                                        <p:attrNameLst>
                                          <p:attrName>style.visibility</p:attrName>
                                        </p:attrNameLst>
                                      </p:cBhvr>
                                      <p:to>
                                        <p:strVal val="hidden"/>
                                      </p:to>
                                    </p:set>
                                  </p:childTnLst>
                                </p:cTn>
                              </p:par>
                              <p:par>
                                <p:cTn id="817" presetID="2" presetClass="exit" presetSubtype="6" fill="hold" grpId="1" nodeType="withEffect">
                                  <p:stCondLst>
                                    <p:cond delay="0"/>
                                  </p:stCondLst>
                                  <p:childTnLst>
                                    <p:anim calcmode="lin" valueType="num">
                                      <p:cBhvr additive="base">
                                        <p:cTn id="818" dur="5000"/>
                                        <p:tgtEl>
                                          <p:spTgt spid="66"/>
                                        </p:tgtEl>
                                        <p:attrNameLst>
                                          <p:attrName>ppt_x</p:attrName>
                                        </p:attrNameLst>
                                      </p:cBhvr>
                                      <p:tavLst>
                                        <p:tav tm="0">
                                          <p:val>
                                            <p:strVal val="ppt_x"/>
                                          </p:val>
                                        </p:tav>
                                        <p:tav tm="100000">
                                          <p:val>
                                            <p:strVal val="1+ppt_w/2"/>
                                          </p:val>
                                        </p:tav>
                                      </p:tavLst>
                                    </p:anim>
                                    <p:anim calcmode="lin" valueType="num">
                                      <p:cBhvr additive="base">
                                        <p:cTn id="819" dur="5000"/>
                                        <p:tgtEl>
                                          <p:spTgt spid="66"/>
                                        </p:tgtEl>
                                        <p:attrNameLst>
                                          <p:attrName>ppt_y</p:attrName>
                                        </p:attrNameLst>
                                      </p:cBhvr>
                                      <p:tavLst>
                                        <p:tav tm="0">
                                          <p:val>
                                            <p:strVal val="ppt_y"/>
                                          </p:val>
                                        </p:tav>
                                        <p:tav tm="100000">
                                          <p:val>
                                            <p:strVal val="1+ppt_h/2"/>
                                          </p:val>
                                        </p:tav>
                                      </p:tavLst>
                                    </p:anim>
                                    <p:set>
                                      <p:cBhvr>
                                        <p:cTn id="820" dur="1" fill="hold">
                                          <p:stCondLst>
                                            <p:cond delay="4999"/>
                                          </p:stCondLst>
                                        </p:cTn>
                                        <p:tgtEl>
                                          <p:spTgt spid="66"/>
                                        </p:tgtEl>
                                        <p:attrNameLst>
                                          <p:attrName>style.visibility</p:attrName>
                                        </p:attrNameLst>
                                      </p:cBhvr>
                                      <p:to>
                                        <p:strVal val="hidden"/>
                                      </p:to>
                                    </p:set>
                                  </p:childTnLst>
                                </p:cTn>
                              </p:par>
                              <p:par>
                                <p:cTn id="821" presetID="2" presetClass="exit" presetSubtype="6" fill="hold" grpId="1" nodeType="withEffect">
                                  <p:stCondLst>
                                    <p:cond delay="0"/>
                                  </p:stCondLst>
                                  <p:childTnLst>
                                    <p:anim calcmode="lin" valueType="num">
                                      <p:cBhvr additive="base">
                                        <p:cTn id="822" dur="5000"/>
                                        <p:tgtEl>
                                          <p:spTgt spid="76"/>
                                        </p:tgtEl>
                                        <p:attrNameLst>
                                          <p:attrName>ppt_x</p:attrName>
                                        </p:attrNameLst>
                                      </p:cBhvr>
                                      <p:tavLst>
                                        <p:tav tm="0">
                                          <p:val>
                                            <p:strVal val="ppt_x"/>
                                          </p:val>
                                        </p:tav>
                                        <p:tav tm="100000">
                                          <p:val>
                                            <p:strVal val="1+ppt_w/2"/>
                                          </p:val>
                                        </p:tav>
                                      </p:tavLst>
                                    </p:anim>
                                    <p:anim calcmode="lin" valueType="num">
                                      <p:cBhvr additive="base">
                                        <p:cTn id="823" dur="5000"/>
                                        <p:tgtEl>
                                          <p:spTgt spid="76"/>
                                        </p:tgtEl>
                                        <p:attrNameLst>
                                          <p:attrName>ppt_y</p:attrName>
                                        </p:attrNameLst>
                                      </p:cBhvr>
                                      <p:tavLst>
                                        <p:tav tm="0">
                                          <p:val>
                                            <p:strVal val="ppt_y"/>
                                          </p:val>
                                        </p:tav>
                                        <p:tav tm="100000">
                                          <p:val>
                                            <p:strVal val="1+ppt_h/2"/>
                                          </p:val>
                                        </p:tav>
                                      </p:tavLst>
                                    </p:anim>
                                    <p:set>
                                      <p:cBhvr>
                                        <p:cTn id="824" dur="1" fill="hold">
                                          <p:stCondLst>
                                            <p:cond delay="4999"/>
                                          </p:stCondLst>
                                        </p:cTn>
                                        <p:tgtEl>
                                          <p:spTgt spid="76"/>
                                        </p:tgtEl>
                                        <p:attrNameLst>
                                          <p:attrName>style.visibility</p:attrName>
                                        </p:attrNameLst>
                                      </p:cBhvr>
                                      <p:to>
                                        <p:strVal val="hidden"/>
                                      </p:to>
                                    </p:set>
                                  </p:childTnLst>
                                </p:cTn>
                              </p:par>
                              <p:par>
                                <p:cTn id="825" presetID="2" presetClass="exit" presetSubtype="6" fill="hold" grpId="1" nodeType="withEffect">
                                  <p:stCondLst>
                                    <p:cond delay="0"/>
                                  </p:stCondLst>
                                  <p:childTnLst>
                                    <p:anim calcmode="lin" valueType="num">
                                      <p:cBhvr additive="base">
                                        <p:cTn id="826" dur="5000"/>
                                        <p:tgtEl>
                                          <p:spTgt spid="14"/>
                                        </p:tgtEl>
                                        <p:attrNameLst>
                                          <p:attrName>ppt_x</p:attrName>
                                        </p:attrNameLst>
                                      </p:cBhvr>
                                      <p:tavLst>
                                        <p:tav tm="0">
                                          <p:val>
                                            <p:strVal val="ppt_x"/>
                                          </p:val>
                                        </p:tav>
                                        <p:tav tm="100000">
                                          <p:val>
                                            <p:strVal val="1+ppt_w/2"/>
                                          </p:val>
                                        </p:tav>
                                      </p:tavLst>
                                    </p:anim>
                                    <p:anim calcmode="lin" valueType="num">
                                      <p:cBhvr additive="base">
                                        <p:cTn id="827" dur="5000"/>
                                        <p:tgtEl>
                                          <p:spTgt spid="14"/>
                                        </p:tgtEl>
                                        <p:attrNameLst>
                                          <p:attrName>ppt_y</p:attrName>
                                        </p:attrNameLst>
                                      </p:cBhvr>
                                      <p:tavLst>
                                        <p:tav tm="0">
                                          <p:val>
                                            <p:strVal val="ppt_y"/>
                                          </p:val>
                                        </p:tav>
                                        <p:tav tm="100000">
                                          <p:val>
                                            <p:strVal val="1+ppt_h/2"/>
                                          </p:val>
                                        </p:tav>
                                      </p:tavLst>
                                    </p:anim>
                                    <p:set>
                                      <p:cBhvr>
                                        <p:cTn id="828" dur="1" fill="hold">
                                          <p:stCondLst>
                                            <p:cond delay="4999"/>
                                          </p:stCondLst>
                                        </p:cTn>
                                        <p:tgtEl>
                                          <p:spTgt spid="14"/>
                                        </p:tgtEl>
                                        <p:attrNameLst>
                                          <p:attrName>style.visibility</p:attrName>
                                        </p:attrNameLst>
                                      </p:cBhvr>
                                      <p:to>
                                        <p:strVal val="hidden"/>
                                      </p:to>
                                    </p:set>
                                  </p:childTnLst>
                                </p:cTn>
                              </p:par>
                              <p:par>
                                <p:cTn id="829" presetID="2" presetClass="exit" presetSubtype="6" fill="hold" grpId="1" nodeType="withEffect">
                                  <p:stCondLst>
                                    <p:cond delay="0"/>
                                  </p:stCondLst>
                                  <p:childTnLst>
                                    <p:anim calcmode="lin" valueType="num">
                                      <p:cBhvr additive="base">
                                        <p:cTn id="830" dur="5000"/>
                                        <p:tgtEl>
                                          <p:spTgt spid="24"/>
                                        </p:tgtEl>
                                        <p:attrNameLst>
                                          <p:attrName>ppt_x</p:attrName>
                                        </p:attrNameLst>
                                      </p:cBhvr>
                                      <p:tavLst>
                                        <p:tav tm="0">
                                          <p:val>
                                            <p:strVal val="ppt_x"/>
                                          </p:val>
                                        </p:tav>
                                        <p:tav tm="100000">
                                          <p:val>
                                            <p:strVal val="1+ppt_w/2"/>
                                          </p:val>
                                        </p:tav>
                                      </p:tavLst>
                                    </p:anim>
                                    <p:anim calcmode="lin" valueType="num">
                                      <p:cBhvr additive="base">
                                        <p:cTn id="831" dur="5000"/>
                                        <p:tgtEl>
                                          <p:spTgt spid="24"/>
                                        </p:tgtEl>
                                        <p:attrNameLst>
                                          <p:attrName>ppt_y</p:attrName>
                                        </p:attrNameLst>
                                      </p:cBhvr>
                                      <p:tavLst>
                                        <p:tav tm="0">
                                          <p:val>
                                            <p:strVal val="ppt_y"/>
                                          </p:val>
                                        </p:tav>
                                        <p:tav tm="100000">
                                          <p:val>
                                            <p:strVal val="1+ppt_h/2"/>
                                          </p:val>
                                        </p:tav>
                                      </p:tavLst>
                                    </p:anim>
                                    <p:set>
                                      <p:cBhvr>
                                        <p:cTn id="832" dur="1" fill="hold">
                                          <p:stCondLst>
                                            <p:cond delay="4999"/>
                                          </p:stCondLst>
                                        </p:cTn>
                                        <p:tgtEl>
                                          <p:spTgt spid="24"/>
                                        </p:tgtEl>
                                        <p:attrNameLst>
                                          <p:attrName>style.visibility</p:attrName>
                                        </p:attrNameLst>
                                      </p:cBhvr>
                                      <p:to>
                                        <p:strVal val="hidden"/>
                                      </p:to>
                                    </p:set>
                                  </p:childTnLst>
                                </p:cTn>
                              </p:par>
                              <p:par>
                                <p:cTn id="833" presetID="2" presetClass="exit" presetSubtype="6" fill="hold" grpId="1" nodeType="withEffect">
                                  <p:stCondLst>
                                    <p:cond delay="0"/>
                                  </p:stCondLst>
                                  <p:childTnLst>
                                    <p:anim calcmode="lin" valueType="num">
                                      <p:cBhvr additive="base">
                                        <p:cTn id="834" dur="5000"/>
                                        <p:tgtEl>
                                          <p:spTgt spid="34"/>
                                        </p:tgtEl>
                                        <p:attrNameLst>
                                          <p:attrName>ppt_x</p:attrName>
                                        </p:attrNameLst>
                                      </p:cBhvr>
                                      <p:tavLst>
                                        <p:tav tm="0">
                                          <p:val>
                                            <p:strVal val="ppt_x"/>
                                          </p:val>
                                        </p:tav>
                                        <p:tav tm="100000">
                                          <p:val>
                                            <p:strVal val="1+ppt_w/2"/>
                                          </p:val>
                                        </p:tav>
                                      </p:tavLst>
                                    </p:anim>
                                    <p:anim calcmode="lin" valueType="num">
                                      <p:cBhvr additive="base">
                                        <p:cTn id="835" dur="5000"/>
                                        <p:tgtEl>
                                          <p:spTgt spid="34"/>
                                        </p:tgtEl>
                                        <p:attrNameLst>
                                          <p:attrName>ppt_y</p:attrName>
                                        </p:attrNameLst>
                                      </p:cBhvr>
                                      <p:tavLst>
                                        <p:tav tm="0">
                                          <p:val>
                                            <p:strVal val="ppt_y"/>
                                          </p:val>
                                        </p:tav>
                                        <p:tav tm="100000">
                                          <p:val>
                                            <p:strVal val="1+ppt_h/2"/>
                                          </p:val>
                                        </p:tav>
                                      </p:tavLst>
                                    </p:anim>
                                    <p:set>
                                      <p:cBhvr>
                                        <p:cTn id="836" dur="1" fill="hold">
                                          <p:stCondLst>
                                            <p:cond delay="4999"/>
                                          </p:stCondLst>
                                        </p:cTn>
                                        <p:tgtEl>
                                          <p:spTgt spid="34"/>
                                        </p:tgtEl>
                                        <p:attrNameLst>
                                          <p:attrName>style.visibility</p:attrName>
                                        </p:attrNameLst>
                                      </p:cBhvr>
                                      <p:to>
                                        <p:strVal val="hidden"/>
                                      </p:to>
                                    </p:set>
                                  </p:childTnLst>
                                </p:cTn>
                              </p:par>
                              <p:par>
                                <p:cTn id="837" presetID="2" presetClass="exit" presetSubtype="6" fill="hold" grpId="1" nodeType="withEffect">
                                  <p:stCondLst>
                                    <p:cond delay="0"/>
                                  </p:stCondLst>
                                  <p:childTnLst>
                                    <p:anim calcmode="lin" valueType="num">
                                      <p:cBhvr additive="base">
                                        <p:cTn id="838" dur="5000"/>
                                        <p:tgtEl>
                                          <p:spTgt spid="44"/>
                                        </p:tgtEl>
                                        <p:attrNameLst>
                                          <p:attrName>ppt_x</p:attrName>
                                        </p:attrNameLst>
                                      </p:cBhvr>
                                      <p:tavLst>
                                        <p:tav tm="0">
                                          <p:val>
                                            <p:strVal val="ppt_x"/>
                                          </p:val>
                                        </p:tav>
                                        <p:tav tm="100000">
                                          <p:val>
                                            <p:strVal val="1+ppt_w/2"/>
                                          </p:val>
                                        </p:tav>
                                      </p:tavLst>
                                    </p:anim>
                                    <p:anim calcmode="lin" valueType="num">
                                      <p:cBhvr additive="base">
                                        <p:cTn id="839" dur="5000"/>
                                        <p:tgtEl>
                                          <p:spTgt spid="44"/>
                                        </p:tgtEl>
                                        <p:attrNameLst>
                                          <p:attrName>ppt_y</p:attrName>
                                        </p:attrNameLst>
                                      </p:cBhvr>
                                      <p:tavLst>
                                        <p:tav tm="0">
                                          <p:val>
                                            <p:strVal val="ppt_y"/>
                                          </p:val>
                                        </p:tav>
                                        <p:tav tm="100000">
                                          <p:val>
                                            <p:strVal val="1+ppt_h/2"/>
                                          </p:val>
                                        </p:tav>
                                      </p:tavLst>
                                    </p:anim>
                                    <p:set>
                                      <p:cBhvr>
                                        <p:cTn id="840" dur="1" fill="hold">
                                          <p:stCondLst>
                                            <p:cond delay="4999"/>
                                          </p:stCondLst>
                                        </p:cTn>
                                        <p:tgtEl>
                                          <p:spTgt spid="44"/>
                                        </p:tgtEl>
                                        <p:attrNameLst>
                                          <p:attrName>style.visibility</p:attrName>
                                        </p:attrNameLst>
                                      </p:cBhvr>
                                      <p:to>
                                        <p:strVal val="hidden"/>
                                      </p:to>
                                    </p:set>
                                  </p:childTnLst>
                                </p:cTn>
                              </p:par>
                              <p:par>
                                <p:cTn id="841" presetID="2" presetClass="exit" presetSubtype="6" fill="hold" grpId="1" nodeType="withEffect">
                                  <p:stCondLst>
                                    <p:cond delay="0"/>
                                  </p:stCondLst>
                                  <p:childTnLst>
                                    <p:anim calcmode="lin" valueType="num">
                                      <p:cBhvr additive="base">
                                        <p:cTn id="842" dur="5000"/>
                                        <p:tgtEl>
                                          <p:spTgt spid="54"/>
                                        </p:tgtEl>
                                        <p:attrNameLst>
                                          <p:attrName>ppt_x</p:attrName>
                                        </p:attrNameLst>
                                      </p:cBhvr>
                                      <p:tavLst>
                                        <p:tav tm="0">
                                          <p:val>
                                            <p:strVal val="ppt_x"/>
                                          </p:val>
                                        </p:tav>
                                        <p:tav tm="100000">
                                          <p:val>
                                            <p:strVal val="1+ppt_w/2"/>
                                          </p:val>
                                        </p:tav>
                                      </p:tavLst>
                                    </p:anim>
                                    <p:anim calcmode="lin" valueType="num">
                                      <p:cBhvr additive="base">
                                        <p:cTn id="843" dur="5000"/>
                                        <p:tgtEl>
                                          <p:spTgt spid="54"/>
                                        </p:tgtEl>
                                        <p:attrNameLst>
                                          <p:attrName>ppt_y</p:attrName>
                                        </p:attrNameLst>
                                      </p:cBhvr>
                                      <p:tavLst>
                                        <p:tav tm="0">
                                          <p:val>
                                            <p:strVal val="ppt_y"/>
                                          </p:val>
                                        </p:tav>
                                        <p:tav tm="100000">
                                          <p:val>
                                            <p:strVal val="1+ppt_h/2"/>
                                          </p:val>
                                        </p:tav>
                                      </p:tavLst>
                                    </p:anim>
                                    <p:set>
                                      <p:cBhvr>
                                        <p:cTn id="844" dur="1" fill="hold">
                                          <p:stCondLst>
                                            <p:cond delay="4999"/>
                                          </p:stCondLst>
                                        </p:cTn>
                                        <p:tgtEl>
                                          <p:spTgt spid="54"/>
                                        </p:tgtEl>
                                        <p:attrNameLst>
                                          <p:attrName>style.visibility</p:attrName>
                                        </p:attrNameLst>
                                      </p:cBhvr>
                                      <p:to>
                                        <p:strVal val="hidden"/>
                                      </p:to>
                                    </p:set>
                                  </p:childTnLst>
                                </p:cTn>
                              </p:par>
                              <p:par>
                                <p:cTn id="845" presetID="2" presetClass="exit" presetSubtype="6" fill="hold" grpId="1" nodeType="withEffect">
                                  <p:stCondLst>
                                    <p:cond delay="0"/>
                                  </p:stCondLst>
                                  <p:childTnLst>
                                    <p:anim calcmode="lin" valueType="num">
                                      <p:cBhvr additive="base">
                                        <p:cTn id="846" dur="5000"/>
                                        <p:tgtEl>
                                          <p:spTgt spid="64"/>
                                        </p:tgtEl>
                                        <p:attrNameLst>
                                          <p:attrName>ppt_x</p:attrName>
                                        </p:attrNameLst>
                                      </p:cBhvr>
                                      <p:tavLst>
                                        <p:tav tm="0">
                                          <p:val>
                                            <p:strVal val="ppt_x"/>
                                          </p:val>
                                        </p:tav>
                                        <p:tav tm="100000">
                                          <p:val>
                                            <p:strVal val="1+ppt_w/2"/>
                                          </p:val>
                                        </p:tav>
                                      </p:tavLst>
                                    </p:anim>
                                    <p:anim calcmode="lin" valueType="num">
                                      <p:cBhvr additive="base">
                                        <p:cTn id="847" dur="5000"/>
                                        <p:tgtEl>
                                          <p:spTgt spid="64"/>
                                        </p:tgtEl>
                                        <p:attrNameLst>
                                          <p:attrName>ppt_y</p:attrName>
                                        </p:attrNameLst>
                                      </p:cBhvr>
                                      <p:tavLst>
                                        <p:tav tm="0">
                                          <p:val>
                                            <p:strVal val="ppt_y"/>
                                          </p:val>
                                        </p:tav>
                                        <p:tav tm="100000">
                                          <p:val>
                                            <p:strVal val="1+ppt_h/2"/>
                                          </p:val>
                                        </p:tav>
                                      </p:tavLst>
                                    </p:anim>
                                    <p:set>
                                      <p:cBhvr>
                                        <p:cTn id="848" dur="1" fill="hold">
                                          <p:stCondLst>
                                            <p:cond delay="4999"/>
                                          </p:stCondLst>
                                        </p:cTn>
                                        <p:tgtEl>
                                          <p:spTgt spid="64"/>
                                        </p:tgtEl>
                                        <p:attrNameLst>
                                          <p:attrName>style.visibility</p:attrName>
                                        </p:attrNameLst>
                                      </p:cBhvr>
                                      <p:to>
                                        <p:strVal val="hidden"/>
                                      </p:to>
                                    </p:set>
                                  </p:childTnLst>
                                </p:cTn>
                              </p:par>
                              <p:par>
                                <p:cTn id="849" presetID="2" presetClass="exit" presetSubtype="6" fill="hold" grpId="1" nodeType="withEffect">
                                  <p:stCondLst>
                                    <p:cond delay="0"/>
                                  </p:stCondLst>
                                  <p:childTnLst>
                                    <p:anim calcmode="lin" valueType="num">
                                      <p:cBhvr additive="base">
                                        <p:cTn id="850" dur="5000"/>
                                        <p:tgtEl>
                                          <p:spTgt spid="74"/>
                                        </p:tgtEl>
                                        <p:attrNameLst>
                                          <p:attrName>ppt_x</p:attrName>
                                        </p:attrNameLst>
                                      </p:cBhvr>
                                      <p:tavLst>
                                        <p:tav tm="0">
                                          <p:val>
                                            <p:strVal val="ppt_x"/>
                                          </p:val>
                                        </p:tav>
                                        <p:tav tm="100000">
                                          <p:val>
                                            <p:strVal val="1+ppt_w/2"/>
                                          </p:val>
                                        </p:tav>
                                      </p:tavLst>
                                    </p:anim>
                                    <p:anim calcmode="lin" valueType="num">
                                      <p:cBhvr additive="base">
                                        <p:cTn id="851" dur="5000"/>
                                        <p:tgtEl>
                                          <p:spTgt spid="74"/>
                                        </p:tgtEl>
                                        <p:attrNameLst>
                                          <p:attrName>ppt_y</p:attrName>
                                        </p:attrNameLst>
                                      </p:cBhvr>
                                      <p:tavLst>
                                        <p:tav tm="0">
                                          <p:val>
                                            <p:strVal val="ppt_y"/>
                                          </p:val>
                                        </p:tav>
                                        <p:tav tm="100000">
                                          <p:val>
                                            <p:strVal val="1+ppt_h/2"/>
                                          </p:val>
                                        </p:tav>
                                      </p:tavLst>
                                    </p:anim>
                                    <p:set>
                                      <p:cBhvr>
                                        <p:cTn id="852" dur="1" fill="hold">
                                          <p:stCondLst>
                                            <p:cond delay="4999"/>
                                          </p:stCondLst>
                                        </p:cTn>
                                        <p:tgtEl>
                                          <p:spTgt spid="74"/>
                                        </p:tgtEl>
                                        <p:attrNameLst>
                                          <p:attrName>style.visibility</p:attrName>
                                        </p:attrNameLst>
                                      </p:cBhvr>
                                      <p:to>
                                        <p:strVal val="hidden"/>
                                      </p:to>
                                    </p:set>
                                  </p:childTnLst>
                                </p:cTn>
                              </p:par>
                              <p:par>
                                <p:cTn id="853" presetID="2" presetClass="exit" presetSubtype="6" fill="hold" grpId="1" nodeType="withEffect">
                                  <p:stCondLst>
                                    <p:cond delay="0"/>
                                  </p:stCondLst>
                                  <p:childTnLst>
                                    <p:anim calcmode="lin" valueType="num">
                                      <p:cBhvr additive="base">
                                        <p:cTn id="854" dur="5000"/>
                                        <p:tgtEl>
                                          <p:spTgt spid="84"/>
                                        </p:tgtEl>
                                        <p:attrNameLst>
                                          <p:attrName>ppt_x</p:attrName>
                                        </p:attrNameLst>
                                      </p:cBhvr>
                                      <p:tavLst>
                                        <p:tav tm="0">
                                          <p:val>
                                            <p:strVal val="ppt_x"/>
                                          </p:val>
                                        </p:tav>
                                        <p:tav tm="100000">
                                          <p:val>
                                            <p:strVal val="1+ppt_w/2"/>
                                          </p:val>
                                        </p:tav>
                                      </p:tavLst>
                                    </p:anim>
                                    <p:anim calcmode="lin" valueType="num">
                                      <p:cBhvr additive="base">
                                        <p:cTn id="855" dur="5000"/>
                                        <p:tgtEl>
                                          <p:spTgt spid="84"/>
                                        </p:tgtEl>
                                        <p:attrNameLst>
                                          <p:attrName>ppt_y</p:attrName>
                                        </p:attrNameLst>
                                      </p:cBhvr>
                                      <p:tavLst>
                                        <p:tav tm="0">
                                          <p:val>
                                            <p:strVal val="ppt_y"/>
                                          </p:val>
                                        </p:tav>
                                        <p:tav tm="100000">
                                          <p:val>
                                            <p:strVal val="1+ppt_h/2"/>
                                          </p:val>
                                        </p:tav>
                                      </p:tavLst>
                                    </p:anim>
                                    <p:set>
                                      <p:cBhvr>
                                        <p:cTn id="856" dur="1" fill="hold">
                                          <p:stCondLst>
                                            <p:cond delay="4999"/>
                                          </p:stCondLst>
                                        </p:cTn>
                                        <p:tgtEl>
                                          <p:spTgt spid="84"/>
                                        </p:tgtEl>
                                        <p:attrNameLst>
                                          <p:attrName>style.visibility</p:attrName>
                                        </p:attrNameLst>
                                      </p:cBhvr>
                                      <p:to>
                                        <p:strVal val="hidden"/>
                                      </p:to>
                                    </p:set>
                                  </p:childTnLst>
                                </p:cTn>
                              </p:par>
                              <p:par>
                                <p:cTn id="857" presetID="2" presetClass="exit" presetSubtype="6" fill="hold" grpId="1" nodeType="withEffect">
                                  <p:stCondLst>
                                    <p:cond delay="0"/>
                                  </p:stCondLst>
                                  <p:childTnLst>
                                    <p:anim calcmode="lin" valueType="num">
                                      <p:cBhvr additive="base">
                                        <p:cTn id="858" dur="5000"/>
                                        <p:tgtEl>
                                          <p:spTgt spid="10"/>
                                        </p:tgtEl>
                                        <p:attrNameLst>
                                          <p:attrName>ppt_x</p:attrName>
                                        </p:attrNameLst>
                                      </p:cBhvr>
                                      <p:tavLst>
                                        <p:tav tm="0">
                                          <p:val>
                                            <p:strVal val="ppt_x"/>
                                          </p:val>
                                        </p:tav>
                                        <p:tav tm="100000">
                                          <p:val>
                                            <p:strVal val="1+ppt_w/2"/>
                                          </p:val>
                                        </p:tav>
                                      </p:tavLst>
                                    </p:anim>
                                    <p:anim calcmode="lin" valueType="num">
                                      <p:cBhvr additive="base">
                                        <p:cTn id="859" dur="5000"/>
                                        <p:tgtEl>
                                          <p:spTgt spid="10"/>
                                        </p:tgtEl>
                                        <p:attrNameLst>
                                          <p:attrName>ppt_y</p:attrName>
                                        </p:attrNameLst>
                                      </p:cBhvr>
                                      <p:tavLst>
                                        <p:tav tm="0">
                                          <p:val>
                                            <p:strVal val="ppt_y"/>
                                          </p:val>
                                        </p:tav>
                                        <p:tav tm="100000">
                                          <p:val>
                                            <p:strVal val="1+ppt_h/2"/>
                                          </p:val>
                                        </p:tav>
                                      </p:tavLst>
                                    </p:anim>
                                    <p:set>
                                      <p:cBhvr>
                                        <p:cTn id="860" dur="1" fill="hold">
                                          <p:stCondLst>
                                            <p:cond delay="4999"/>
                                          </p:stCondLst>
                                        </p:cTn>
                                        <p:tgtEl>
                                          <p:spTgt spid="10"/>
                                        </p:tgtEl>
                                        <p:attrNameLst>
                                          <p:attrName>style.visibility</p:attrName>
                                        </p:attrNameLst>
                                      </p:cBhvr>
                                      <p:to>
                                        <p:strVal val="hidden"/>
                                      </p:to>
                                    </p:set>
                                  </p:childTnLst>
                                </p:cTn>
                              </p:par>
                              <p:par>
                                <p:cTn id="861" presetID="2" presetClass="exit" presetSubtype="6" fill="hold" grpId="1" nodeType="withEffect">
                                  <p:stCondLst>
                                    <p:cond delay="0"/>
                                  </p:stCondLst>
                                  <p:childTnLst>
                                    <p:anim calcmode="lin" valueType="num">
                                      <p:cBhvr additive="base">
                                        <p:cTn id="862" dur="5000"/>
                                        <p:tgtEl>
                                          <p:spTgt spid="20"/>
                                        </p:tgtEl>
                                        <p:attrNameLst>
                                          <p:attrName>ppt_x</p:attrName>
                                        </p:attrNameLst>
                                      </p:cBhvr>
                                      <p:tavLst>
                                        <p:tav tm="0">
                                          <p:val>
                                            <p:strVal val="ppt_x"/>
                                          </p:val>
                                        </p:tav>
                                        <p:tav tm="100000">
                                          <p:val>
                                            <p:strVal val="1+ppt_w/2"/>
                                          </p:val>
                                        </p:tav>
                                      </p:tavLst>
                                    </p:anim>
                                    <p:anim calcmode="lin" valueType="num">
                                      <p:cBhvr additive="base">
                                        <p:cTn id="863" dur="5000"/>
                                        <p:tgtEl>
                                          <p:spTgt spid="20"/>
                                        </p:tgtEl>
                                        <p:attrNameLst>
                                          <p:attrName>ppt_y</p:attrName>
                                        </p:attrNameLst>
                                      </p:cBhvr>
                                      <p:tavLst>
                                        <p:tav tm="0">
                                          <p:val>
                                            <p:strVal val="ppt_y"/>
                                          </p:val>
                                        </p:tav>
                                        <p:tav tm="100000">
                                          <p:val>
                                            <p:strVal val="1+ppt_h/2"/>
                                          </p:val>
                                        </p:tav>
                                      </p:tavLst>
                                    </p:anim>
                                    <p:set>
                                      <p:cBhvr>
                                        <p:cTn id="864" dur="1" fill="hold">
                                          <p:stCondLst>
                                            <p:cond delay="4999"/>
                                          </p:stCondLst>
                                        </p:cTn>
                                        <p:tgtEl>
                                          <p:spTgt spid="20"/>
                                        </p:tgtEl>
                                        <p:attrNameLst>
                                          <p:attrName>style.visibility</p:attrName>
                                        </p:attrNameLst>
                                      </p:cBhvr>
                                      <p:to>
                                        <p:strVal val="hidden"/>
                                      </p:to>
                                    </p:set>
                                  </p:childTnLst>
                                </p:cTn>
                              </p:par>
                              <p:par>
                                <p:cTn id="865" presetID="2" presetClass="exit" presetSubtype="6" fill="hold" grpId="1" nodeType="withEffect">
                                  <p:stCondLst>
                                    <p:cond delay="0"/>
                                  </p:stCondLst>
                                  <p:childTnLst>
                                    <p:anim calcmode="lin" valueType="num">
                                      <p:cBhvr additive="base">
                                        <p:cTn id="866" dur="5000"/>
                                        <p:tgtEl>
                                          <p:spTgt spid="30"/>
                                        </p:tgtEl>
                                        <p:attrNameLst>
                                          <p:attrName>ppt_x</p:attrName>
                                        </p:attrNameLst>
                                      </p:cBhvr>
                                      <p:tavLst>
                                        <p:tav tm="0">
                                          <p:val>
                                            <p:strVal val="ppt_x"/>
                                          </p:val>
                                        </p:tav>
                                        <p:tav tm="100000">
                                          <p:val>
                                            <p:strVal val="1+ppt_w/2"/>
                                          </p:val>
                                        </p:tav>
                                      </p:tavLst>
                                    </p:anim>
                                    <p:anim calcmode="lin" valueType="num">
                                      <p:cBhvr additive="base">
                                        <p:cTn id="867" dur="5000"/>
                                        <p:tgtEl>
                                          <p:spTgt spid="30"/>
                                        </p:tgtEl>
                                        <p:attrNameLst>
                                          <p:attrName>ppt_y</p:attrName>
                                        </p:attrNameLst>
                                      </p:cBhvr>
                                      <p:tavLst>
                                        <p:tav tm="0">
                                          <p:val>
                                            <p:strVal val="ppt_y"/>
                                          </p:val>
                                        </p:tav>
                                        <p:tav tm="100000">
                                          <p:val>
                                            <p:strVal val="1+ppt_h/2"/>
                                          </p:val>
                                        </p:tav>
                                      </p:tavLst>
                                    </p:anim>
                                    <p:set>
                                      <p:cBhvr>
                                        <p:cTn id="868" dur="1" fill="hold">
                                          <p:stCondLst>
                                            <p:cond delay="4999"/>
                                          </p:stCondLst>
                                        </p:cTn>
                                        <p:tgtEl>
                                          <p:spTgt spid="30"/>
                                        </p:tgtEl>
                                        <p:attrNameLst>
                                          <p:attrName>style.visibility</p:attrName>
                                        </p:attrNameLst>
                                      </p:cBhvr>
                                      <p:to>
                                        <p:strVal val="hidden"/>
                                      </p:to>
                                    </p:set>
                                  </p:childTnLst>
                                </p:cTn>
                              </p:par>
                              <p:par>
                                <p:cTn id="869" presetID="2" presetClass="exit" presetSubtype="6" fill="hold" grpId="1" nodeType="withEffect">
                                  <p:stCondLst>
                                    <p:cond delay="0"/>
                                  </p:stCondLst>
                                  <p:childTnLst>
                                    <p:anim calcmode="lin" valueType="num">
                                      <p:cBhvr additive="base">
                                        <p:cTn id="870" dur="5000"/>
                                        <p:tgtEl>
                                          <p:spTgt spid="40"/>
                                        </p:tgtEl>
                                        <p:attrNameLst>
                                          <p:attrName>ppt_x</p:attrName>
                                        </p:attrNameLst>
                                      </p:cBhvr>
                                      <p:tavLst>
                                        <p:tav tm="0">
                                          <p:val>
                                            <p:strVal val="ppt_x"/>
                                          </p:val>
                                        </p:tav>
                                        <p:tav tm="100000">
                                          <p:val>
                                            <p:strVal val="1+ppt_w/2"/>
                                          </p:val>
                                        </p:tav>
                                      </p:tavLst>
                                    </p:anim>
                                    <p:anim calcmode="lin" valueType="num">
                                      <p:cBhvr additive="base">
                                        <p:cTn id="871" dur="5000"/>
                                        <p:tgtEl>
                                          <p:spTgt spid="40"/>
                                        </p:tgtEl>
                                        <p:attrNameLst>
                                          <p:attrName>ppt_y</p:attrName>
                                        </p:attrNameLst>
                                      </p:cBhvr>
                                      <p:tavLst>
                                        <p:tav tm="0">
                                          <p:val>
                                            <p:strVal val="ppt_y"/>
                                          </p:val>
                                        </p:tav>
                                        <p:tav tm="100000">
                                          <p:val>
                                            <p:strVal val="1+ppt_h/2"/>
                                          </p:val>
                                        </p:tav>
                                      </p:tavLst>
                                    </p:anim>
                                    <p:set>
                                      <p:cBhvr>
                                        <p:cTn id="872" dur="1" fill="hold">
                                          <p:stCondLst>
                                            <p:cond delay="4999"/>
                                          </p:stCondLst>
                                        </p:cTn>
                                        <p:tgtEl>
                                          <p:spTgt spid="40"/>
                                        </p:tgtEl>
                                        <p:attrNameLst>
                                          <p:attrName>style.visibility</p:attrName>
                                        </p:attrNameLst>
                                      </p:cBhvr>
                                      <p:to>
                                        <p:strVal val="hidden"/>
                                      </p:to>
                                    </p:set>
                                  </p:childTnLst>
                                </p:cTn>
                              </p:par>
                              <p:par>
                                <p:cTn id="873" presetID="2" presetClass="exit" presetSubtype="6" fill="hold" grpId="1" nodeType="withEffect">
                                  <p:stCondLst>
                                    <p:cond delay="0"/>
                                  </p:stCondLst>
                                  <p:childTnLst>
                                    <p:anim calcmode="lin" valueType="num">
                                      <p:cBhvr additive="base">
                                        <p:cTn id="874" dur="5000"/>
                                        <p:tgtEl>
                                          <p:spTgt spid="50"/>
                                        </p:tgtEl>
                                        <p:attrNameLst>
                                          <p:attrName>ppt_x</p:attrName>
                                        </p:attrNameLst>
                                      </p:cBhvr>
                                      <p:tavLst>
                                        <p:tav tm="0">
                                          <p:val>
                                            <p:strVal val="ppt_x"/>
                                          </p:val>
                                        </p:tav>
                                        <p:tav tm="100000">
                                          <p:val>
                                            <p:strVal val="1+ppt_w/2"/>
                                          </p:val>
                                        </p:tav>
                                      </p:tavLst>
                                    </p:anim>
                                    <p:anim calcmode="lin" valueType="num">
                                      <p:cBhvr additive="base">
                                        <p:cTn id="875" dur="5000"/>
                                        <p:tgtEl>
                                          <p:spTgt spid="50"/>
                                        </p:tgtEl>
                                        <p:attrNameLst>
                                          <p:attrName>ppt_y</p:attrName>
                                        </p:attrNameLst>
                                      </p:cBhvr>
                                      <p:tavLst>
                                        <p:tav tm="0">
                                          <p:val>
                                            <p:strVal val="ppt_y"/>
                                          </p:val>
                                        </p:tav>
                                        <p:tav tm="100000">
                                          <p:val>
                                            <p:strVal val="1+ppt_h/2"/>
                                          </p:val>
                                        </p:tav>
                                      </p:tavLst>
                                    </p:anim>
                                    <p:set>
                                      <p:cBhvr>
                                        <p:cTn id="876" dur="1" fill="hold">
                                          <p:stCondLst>
                                            <p:cond delay="4999"/>
                                          </p:stCondLst>
                                        </p:cTn>
                                        <p:tgtEl>
                                          <p:spTgt spid="50"/>
                                        </p:tgtEl>
                                        <p:attrNameLst>
                                          <p:attrName>style.visibility</p:attrName>
                                        </p:attrNameLst>
                                      </p:cBhvr>
                                      <p:to>
                                        <p:strVal val="hidden"/>
                                      </p:to>
                                    </p:set>
                                  </p:childTnLst>
                                </p:cTn>
                              </p:par>
                              <p:par>
                                <p:cTn id="877" presetID="2" presetClass="exit" presetSubtype="6" fill="hold" grpId="1" nodeType="withEffect">
                                  <p:stCondLst>
                                    <p:cond delay="0"/>
                                  </p:stCondLst>
                                  <p:childTnLst>
                                    <p:anim calcmode="lin" valueType="num">
                                      <p:cBhvr additive="base">
                                        <p:cTn id="878" dur="5000"/>
                                        <p:tgtEl>
                                          <p:spTgt spid="60"/>
                                        </p:tgtEl>
                                        <p:attrNameLst>
                                          <p:attrName>ppt_x</p:attrName>
                                        </p:attrNameLst>
                                      </p:cBhvr>
                                      <p:tavLst>
                                        <p:tav tm="0">
                                          <p:val>
                                            <p:strVal val="ppt_x"/>
                                          </p:val>
                                        </p:tav>
                                        <p:tav tm="100000">
                                          <p:val>
                                            <p:strVal val="1+ppt_w/2"/>
                                          </p:val>
                                        </p:tav>
                                      </p:tavLst>
                                    </p:anim>
                                    <p:anim calcmode="lin" valueType="num">
                                      <p:cBhvr additive="base">
                                        <p:cTn id="879" dur="5000"/>
                                        <p:tgtEl>
                                          <p:spTgt spid="60"/>
                                        </p:tgtEl>
                                        <p:attrNameLst>
                                          <p:attrName>ppt_y</p:attrName>
                                        </p:attrNameLst>
                                      </p:cBhvr>
                                      <p:tavLst>
                                        <p:tav tm="0">
                                          <p:val>
                                            <p:strVal val="ppt_y"/>
                                          </p:val>
                                        </p:tav>
                                        <p:tav tm="100000">
                                          <p:val>
                                            <p:strVal val="1+ppt_h/2"/>
                                          </p:val>
                                        </p:tav>
                                      </p:tavLst>
                                    </p:anim>
                                    <p:set>
                                      <p:cBhvr>
                                        <p:cTn id="880" dur="1" fill="hold">
                                          <p:stCondLst>
                                            <p:cond delay="4999"/>
                                          </p:stCondLst>
                                        </p:cTn>
                                        <p:tgtEl>
                                          <p:spTgt spid="60"/>
                                        </p:tgtEl>
                                        <p:attrNameLst>
                                          <p:attrName>style.visibility</p:attrName>
                                        </p:attrNameLst>
                                      </p:cBhvr>
                                      <p:to>
                                        <p:strVal val="hidden"/>
                                      </p:to>
                                    </p:set>
                                  </p:childTnLst>
                                </p:cTn>
                              </p:par>
                              <p:par>
                                <p:cTn id="881" presetID="2" presetClass="exit" presetSubtype="6" fill="hold" grpId="1" nodeType="withEffect">
                                  <p:stCondLst>
                                    <p:cond delay="0"/>
                                  </p:stCondLst>
                                  <p:childTnLst>
                                    <p:anim calcmode="lin" valueType="num">
                                      <p:cBhvr additive="base">
                                        <p:cTn id="882" dur="5000"/>
                                        <p:tgtEl>
                                          <p:spTgt spid="70"/>
                                        </p:tgtEl>
                                        <p:attrNameLst>
                                          <p:attrName>ppt_x</p:attrName>
                                        </p:attrNameLst>
                                      </p:cBhvr>
                                      <p:tavLst>
                                        <p:tav tm="0">
                                          <p:val>
                                            <p:strVal val="ppt_x"/>
                                          </p:val>
                                        </p:tav>
                                        <p:tav tm="100000">
                                          <p:val>
                                            <p:strVal val="1+ppt_w/2"/>
                                          </p:val>
                                        </p:tav>
                                      </p:tavLst>
                                    </p:anim>
                                    <p:anim calcmode="lin" valueType="num">
                                      <p:cBhvr additive="base">
                                        <p:cTn id="883" dur="5000"/>
                                        <p:tgtEl>
                                          <p:spTgt spid="70"/>
                                        </p:tgtEl>
                                        <p:attrNameLst>
                                          <p:attrName>ppt_y</p:attrName>
                                        </p:attrNameLst>
                                      </p:cBhvr>
                                      <p:tavLst>
                                        <p:tav tm="0">
                                          <p:val>
                                            <p:strVal val="ppt_y"/>
                                          </p:val>
                                        </p:tav>
                                        <p:tav tm="100000">
                                          <p:val>
                                            <p:strVal val="1+ppt_h/2"/>
                                          </p:val>
                                        </p:tav>
                                      </p:tavLst>
                                    </p:anim>
                                    <p:set>
                                      <p:cBhvr>
                                        <p:cTn id="884" dur="1" fill="hold">
                                          <p:stCondLst>
                                            <p:cond delay="4999"/>
                                          </p:stCondLst>
                                        </p:cTn>
                                        <p:tgtEl>
                                          <p:spTgt spid="70"/>
                                        </p:tgtEl>
                                        <p:attrNameLst>
                                          <p:attrName>style.visibility</p:attrName>
                                        </p:attrNameLst>
                                      </p:cBhvr>
                                      <p:to>
                                        <p:strVal val="hidden"/>
                                      </p:to>
                                    </p:set>
                                  </p:childTnLst>
                                </p:cTn>
                              </p:par>
                              <p:par>
                                <p:cTn id="885" presetID="2" presetClass="exit" presetSubtype="6" fill="hold" grpId="1" nodeType="withEffect">
                                  <p:stCondLst>
                                    <p:cond delay="0"/>
                                  </p:stCondLst>
                                  <p:childTnLst>
                                    <p:anim calcmode="lin" valueType="num">
                                      <p:cBhvr additive="base">
                                        <p:cTn id="886" dur="5000"/>
                                        <p:tgtEl>
                                          <p:spTgt spid="80"/>
                                        </p:tgtEl>
                                        <p:attrNameLst>
                                          <p:attrName>ppt_x</p:attrName>
                                        </p:attrNameLst>
                                      </p:cBhvr>
                                      <p:tavLst>
                                        <p:tav tm="0">
                                          <p:val>
                                            <p:strVal val="ppt_x"/>
                                          </p:val>
                                        </p:tav>
                                        <p:tav tm="100000">
                                          <p:val>
                                            <p:strVal val="1+ppt_w/2"/>
                                          </p:val>
                                        </p:tav>
                                      </p:tavLst>
                                    </p:anim>
                                    <p:anim calcmode="lin" valueType="num">
                                      <p:cBhvr additive="base">
                                        <p:cTn id="887" dur="5000"/>
                                        <p:tgtEl>
                                          <p:spTgt spid="80"/>
                                        </p:tgtEl>
                                        <p:attrNameLst>
                                          <p:attrName>ppt_y</p:attrName>
                                        </p:attrNameLst>
                                      </p:cBhvr>
                                      <p:tavLst>
                                        <p:tav tm="0">
                                          <p:val>
                                            <p:strVal val="ppt_y"/>
                                          </p:val>
                                        </p:tav>
                                        <p:tav tm="100000">
                                          <p:val>
                                            <p:strVal val="1+ppt_h/2"/>
                                          </p:val>
                                        </p:tav>
                                      </p:tavLst>
                                    </p:anim>
                                    <p:set>
                                      <p:cBhvr>
                                        <p:cTn id="888" dur="1" fill="hold">
                                          <p:stCondLst>
                                            <p:cond delay="4999"/>
                                          </p:stCondLst>
                                        </p:cTn>
                                        <p:tgtEl>
                                          <p:spTgt spid="80"/>
                                        </p:tgtEl>
                                        <p:attrNameLst>
                                          <p:attrName>style.visibility</p:attrName>
                                        </p:attrNameLst>
                                      </p:cBhvr>
                                      <p:to>
                                        <p:strVal val="hidden"/>
                                      </p:to>
                                    </p:set>
                                  </p:childTnLst>
                                </p:cTn>
                              </p:par>
                              <p:par>
                                <p:cTn id="889" presetID="3" presetClass="exit" presetSubtype="10" fill="hold" grpId="2" nodeType="withEffect">
                                  <p:stCondLst>
                                    <p:cond delay="0"/>
                                  </p:stCondLst>
                                  <p:childTnLst>
                                    <p:animEffect transition="out" filter="blinds(horizontal)">
                                      <p:cBhvr>
                                        <p:cTn id="890" dur="5000"/>
                                        <p:tgtEl>
                                          <p:spTgt spid="5"/>
                                        </p:tgtEl>
                                      </p:cBhvr>
                                    </p:animEffect>
                                    <p:set>
                                      <p:cBhvr>
                                        <p:cTn id="891" dur="1" fill="hold">
                                          <p:stCondLst>
                                            <p:cond delay="4999"/>
                                          </p:stCondLst>
                                        </p:cTn>
                                        <p:tgtEl>
                                          <p:spTgt spid="5"/>
                                        </p:tgtEl>
                                        <p:attrNameLst>
                                          <p:attrName>style.visibility</p:attrName>
                                        </p:attrNameLst>
                                      </p:cBhvr>
                                      <p:to>
                                        <p:strVal val="hidden"/>
                                      </p:to>
                                    </p:set>
                                  </p:childTnLst>
                                </p:cTn>
                              </p:par>
                              <p:par>
                                <p:cTn id="892" presetID="3" presetClass="exit" presetSubtype="10" fill="hold" grpId="2" nodeType="withEffect">
                                  <p:stCondLst>
                                    <p:cond delay="0"/>
                                  </p:stCondLst>
                                  <p:childTnLst>
                                    <p:animEffect transition="out" filter="blinds(horizontal)">
                                      <p:cBhvr>
                                        <p:cTn id="893" dur="5000"/>
                                        <p:tgtEl>
                                          <p:spTgt spid="6"/>
                                        </p:tgtEl>
                                      </p:cBhvr>
                                    </p:animEffect>
                                    <p:set>
                                      <p:cBhvr>
                                        <p:cTn id="894" dur="1" fill="hold">
                                          <p:stCondLst>
                                            <p:cond delay="4999"/>
                                          </p:stCondLst>
                                        </p:cTn>
                                        <p:tgtEl>
                                          <p:spTgt spid="6"/>
                                        </p:tgtEl>
                                        <p:attrNameLst>
                                          <p:attrName>style.visibility</p:attrName>
                                        </p:attrNameLst>
                                      </p:cBhvr>
                                      <p:to>
                                        <p:strVal val="hidden"/>
                                      </p:to>
                                    </p:set>
                                  </p:childTnLst>
                                </p:cTn>
                              </p:par>
                              <p:par>
                                <p:cTn id="895" presetID="3" presetClass="exit" presetSubtype="10" fill="hold" grpId="2" nodeType="withEffect">
                                  <p:stCondLst>
                                    <p:cond delay="0"/>
                                  </p:stCondLst>
                                  <p:childTnLst>
                                    <p:animEffect transition="out" filter="blinds(horizontal)">
                                      <p:cBhvr>
                                        <p:cTn id="896" dur="5000"/>
                                        <p:tgtEl>
                                          <p:spTgt spid="7"/>
                                        </p:tgtEl>
                                      </p:cBhvr>
                                    </p:animEffect>
                                    <p:set>
                                      <p:cBhvr>
                                        <p:cTn id="897" dur="1" fill="hold">
                                          <p:stCondLst>
                                            <p:cond delay="4999"/>
                                          </p:stCondLst>
                                        </p:cTn>
                                        <p:tgtEl>
                                          <p:spTgt spid="7"/>
                                        </p:tgtEl>
                                        <p:attrNameLst>
                                          <p:attrName>style.visibility</p:attrName>
                                        </p:attrNameLst>
                                      </p:cBhvr>
                                      <p:to>
                                        <p:strVal val="hidden"/>
                                      </p:to>
                                    </p:set>
                                  </p:childTnLst>
                                </p:cTn>
                              </p:par>
                              <p:par>
                                <p:cTn id="898" presetID="3" presetClass="exit" presetSubtype="10" fill="hold" grpId="2" nodeType="withEffect">
                                  <p:stCondLst>
                                    <p:cond delay="0"/>
                                  </p:stCondLst>
                                  <p:childTnLst>
                                    <p:animEffect transition="out" filter="blinds(horizontal)">
                                      <p:cBhvr>
                                        <p:cTn id="899" dur="5000"/>
                                        <p:tgtEl>
                                          <p:spTgt spid="8"/>
                                        </p:tgtEl>
                                      </p:cBhvr>
                                    </p:animEffect>
                                    <p:set>
                                      <p:cBhvr>
                                        <p:cTn id="900" dur="1" fill="hold">
                                          <p:stCondLst>
                                            <p:cond delay="4999"/>
                                          </p:stCondLst>
                                        </p:cTn>
                                        <p:tgtEl>
                                          <p:spTgt spid="8"/>
                                        </p:tgtEl>
                                        <p:attrNameLst>
                                          <p:attrName>style.visibility</p:attrName>
                                        </p:attrNameLst>
                                      </p:cBhvr>
                                      <p:to>
                                        <p:strVal val="hidden"/>
                                      </p:to>
                                    </p:set>
                                  </p:childTnLst>
                                </p:cTn>
                              </p:par>
                              <p:par>
                                <p:cTn id="901" presetID="3" presetClass="exit" presetSubtype="10" fill="hold" grpId="2" nodeType="withEffect">
                                  <p:stCondLst>
                                    <p:cond delay="0"/>
                                  </p:stCondLst>
                                  <p:childTnLst>
                                    <p:animEffect transition="out" filter="blinds(horizontal)">
                                      <p:cBhvr>
                                        <p:cTn id="902" dur="5000"/>
                                        <p:tgtEl>
                                          <p:spTgt spid="9"/>
                                        </p:tgtEl>
                                      </p:cBhvr>
                                    </p:animEffect>
                                    <p:set>
                                      <p:cBhvr>
                                        <p:cTn id="903" dur="1" fill="hold">
                                          <p:stCondLst>
                                            <p:cond delay="4999"/>
                                          </p:stCondLst>
                                        </p:cTn>
                                        <p:tgtEl>
                                          <p:spTgt spid="9"/>
                                        </p:tgtEl>
                                        <p:attrNameLst>
                                          <p:attrName>style.visibility</p:attrName>
                                        </p:attrNameLst>
                                      </p:cBhvr>
                                      <p:to>
                                        <p:strVal val="hidden"/>
                                      </p:to>
                                    </p:set>
                                  </p:childTnLst>
                                </p:cTn>
                              </p:par>
                              <p:par>
                                <p:cTn id="904" presetID="3" presetClass="exit" presetSubtype="10" fill="hold" grpId="2" nodeType="withEffect">
                                  <p:stCondLst>
                                    <p:cond delay="0"/>
                                  </p:stCondLst>
                                  <p:childTnLst>
                                    <p:animEffect transition="out" filter="blinds(horizontal)">
                                      <p:cBhvr>
                                        <p:cTn id="905" dur="5000"/>
                                        <p:tgtEl>
                                          <p:spTgt spid="10"/>
                                        </p:tgtEl>
                                      </p:cBhvr>
                                    </p:animEffect>
                                    <p:set>
                                      <p:cBhvr>
                                        <p:cTn id="906" dur="1" fill="hold">
                                          <p:stCondLst>
                                            <p:cond delay="4999"/>
                                          </p:stCondLst>
                                        </p:cTn>
                                        <p:tgtEl>
                                          <p:spTgt spid="10"/>
                                        </p:tgtEl>
                                        <p:attrNameLst>
                                          <p:attrName>style.visibility</p:attrName>
                                        </p:attrNameLst>
                                      </p:cBhvr>
                                      <p:to>
                                        <p:strVal val="hidden"/>
                                      </p:to>
                                    </p:set>
                                  </p:childTnLst>
                                </p:cTn>
                              </p:par>
                              <p:par>
                                <p:cTn id="907" presetID="3" presetClass="exit" presetSubtype="10" fill="hold" grpId="2" nodeType="withEffect">
                                  <p:stCondLst>
                                    <p:cond delay="0"/>
                                  </p:stCondLst>
                                  <p:childTnLst>
                                    <p:animEffect transition="out" filter="blinds(horizontal)">
                                      <p:cBhvr>
                                        <p:cTn id="908" dur="5000"/>
                                        <p:tgtEl>
                                          <p:spTgt spid="11"/>
                                        </p:tgtEl>
                                      </p:cBhvr>
                                    </p:animEffect>
                                    <p:set>
                                      <p:cBhvr>
                                        <p:cTn id="909" dur="1" fill="hold">
                                          <p:stCondLst>
                                            <p:cond delay="4999"/>
                                          </p:stCondLst>
                                        </p:cTn>
                                        <p:tgtEl>
                                          <p:spTgt spid="11"/>
                                        </p:tgtEl>
                                        <p:attrNameLst>
                                          <p:attrName>style.visibility</p:attrName>
                                        </p:attrNameLst>
                                      </p:cBhvr>
                                      <p:to>
                                        <p:strVal val="hidden"/>
                                      </p:to>
                                    </p:set>
                                  </p:childTnLst>
                                </p:cTn>
                              </p:par>
                              <p:par>
                                <p:cTn id="910" presetID="3" presetClass="exit" presetSubtype="10" fill="hold" grpId="2" nodeType="withEffect">
                                  <p:stCondLst>
                                    <p:cond delay="0"/>
                                  </p:stCondLst>
                                  <p:childTnLst>
                                    <p:animEffect transition="out" filter="blinds(horizontal)">
                                      <p:cBhvr>
                                        <p:cTn id="911" dur="5000"/>
                                        <p:tgtEl>
                                          <p:spTgt spid="12"/>
                                        </p:tgtEl>
                                      </p:cBhvr>
                                    </p:animEffect>
                                    <p:set>
                                      <p:cBhvr>
                                        <p:cTn id="912" dur="1" fill="hold">
                                          <p:stCondLst>
                                            <p:cond delay="4999"/>
                                          </p:stCondLst>
                                        </p:cTn>
                                        <p:tgtEl>
                                          <p:spTgt spid="12"/>
                                        </p:tgtEl>
                                        <p:attrNameLst>
                                          <p:attrName>style.visibility</p:attrName>
                                        </p:attrNameLst>
                                      </p:cBhvr>
                                      <p:to>
                                        <p:strVal val="hidden"/>
                                      </p:to>
                                    </p:set>
                                  </p:childTnLst>
                                </p:cTn>
                              </p:par>
                              <p:par>
                                <p:cTn id="913" presetID="3" presetClass="exit" presetSubtype="10" fill="hold" grpId="2" nodeType="withEffect">
                                  <p:stCondLst>
                                    <p:cond delay="0"/>
                                  </p:stCondLst>
                                  <p:childTnLst>
                                    <p:animEffect transition="out" filter="blinds(horizontal)">
                                      <p:cBhvr>
                                        <p:cTn id="914" dur="5000"/>
                                        <p:tgtEl>
                                          <p:spTgt spid="13"/>
                                        </p:tgtEl>
                                      </p:cBhvr>
                                    </p:animEffect>
                                    <p:set>
                                      <p:cBhvr>
                                        <p:cTn id="915" dur="1" fill="hold">
                                          <p:stCondLst>
                                            <p:cond delay="4999"/>
                                          </p:stCondLst>
                                        </p:cTn>
                                        <p:tgtEl>
                                          <p:spTgt spid="13"/>
                                        </p:tgtEl>
                                        <p:attrNameLst>
                                          <p:attrName>style.visibility</p:attrName>
                                        </p:attrNameLst>
                                      </p:cBhvr>
                                      <p:to>
                                        <p:strVal val="hidden"/>
                                      </p:to>
                                    </p:set>
                                  </p:childTnLst>
                                </p:cTn>
                              </p:par>
                              <p:par>
                                <p:cTn id="916" presetID="3" presetClass="exit" presetSubtype="10" fill="hold" grpId="2" nodeType="withEffect">
                                  <p:stCondLst>
                                    <p:cond delay="0"/>
                                  </p:stCondLst>
                                  <p:childTnLst>
                                    <p:animEffect transition="out" filter="blinds(horizontal)">
                                      <p:cBhvr>
                                        <p:cTn id="917" dur="5000"/>
                                        <p:tgtEl>
                                          <p:spTgt spid="14"/>
                                        </p:tgtEl>
                                      </p:cBhvr>
                                    </p:animEffect>
                                    <p:set>
                                      <p:cBhvr>
                                        <p:cTn id="918" dur="1" fill="hold">
                                          <p:stCondLst>
                                            <p:cond delay="4999"/>
                                          </p:stCondLst>
                                        </p:cTn>
                                        <p:tgtEl>
                                          <p:spTgt spid="14"/>
                                        </p:tgtEl>
                                        <p:attrNameLst>
                                          <p:attrName>style.visibility</p:attrName>
                                        </p:attrNameLst>
                                      </p:cBhvr>
                                      <p:to>
                                        <p:strVal val="hidden"/>
                                      </p:to>
                                    </p:set>
                                  </p:childTnLst>
                                </p:cTn>
                              </p:par>
                              <p:par>
                                <p:cTn id="919" presetID="3" presetClass="exit" presetSubtype="10" fill="hold" grpId="2" nodeType="withEffect">
                                  <p:stCondLst>
                                    <p:cond delay="0"/>
                                  </p:stCondLst>
                                  <p:childTnLst>
                                    <p:animEffect transition="out" filter="blinds(horizontal)">
                                      <p:cBhvr>
                                        <p:cTn id="920" dur="5000"/>
                                        <p:tgtEl>
                                          <p:spTgt spid="15"/>
                                        </p:tgtEl>
                                      </p:cBhvr>
                                    </p:animEffect>
                                    <p:set>
                                      <p:cBhvr>
                                        <p:cTn id="921" dur="1" fill="hold">
                                          <p:stCondLst>
                                            <p:cond delay="4999"/>
                                          </p:stCondLst>
                                        </p:cTn>
                                        <p:tgtEl>
                                          <p:spTgt spid="15"/>
                                        </p:tgtEl>
                                        <p:attrNameLst>
                                          <p:attrName>style.visibility</p:attrName>
                                        </p:attrNameLst>
                                      </p:cBhvr>
                                      <p:to>
                                        <p:strVal val="hidden"/>
                                      </p:to>
                                    </p:set>
                                  </p:childTnLst>
                                </p:cTn>
                              </p:par>
                              <p:par>
                                <p:cTn id="922" presetID="3" presetClass="exit" presetSubtype="10" fill="hold" grpId="2" nodeType="withEffect">
                                  <p:stCondLst>
                                    <p:cond delay="0"/>
                                  </p:stCondLst>
                                  <p:childTnLst>
                                    <p:animEffect transition="out" filter="blinds(horizontal)">
                                      <p:cBhvr>
                                        <p:cTn id="923" dur="5000"/>
                                        <p:tgtEl>
                                          <p:spTgt spid="16"/>
                                        </p:tgtEl>
                                      </p:cBhvr>
                                    </p:animEffect>
                                    <p:set>
                                      <p:cBhvr>
                                        <p:cTn id="924" dur="1" fill="hold">
                                          <p:stCondLst>
                                            <p:cond delay="4999"/>
                                          </p:stCondLst>
                                        </p:cTn>
                                        <p:tgtEl>
                                          <p:spTgt spid="16"/>
                                        </p:tgtEl>
                                        <p:attrNameLst>
                                          <p:attrName>style.visibility</p:attrName>
                                        </p:attrNameLst>
                                      </p:cBhvr>
                                      <p:to>
                                        <p:strVal val="hidden"/>
                                      </p:to>
                                    </p:set>
                                  </p:childTnLst>
                                </p:cTn>
                              </p:par>
                              <p:par>
                                <p:cTn id="925" presetID="3" presetClass="exit" presetSubtype="10" fill="hold" grpId="2" nodeType="withEffect">
                                  <p:stCondLst>
                                    <p:cond delay="0"/>
                                  </p:stCondLst>
                                  <p:childTnLst>
                                    <p:animEffect transition="out" filter="blinds(horizontal)">
                                      <p:cBhvr>
                                        <p:cTn id="926" dur="5000"/>
                                        <p:tgtEl>
                                          <p:spTgt spid="17"/>
                                        </p:tgtEl>
                                      </p:cBhvr>
                                    </p:animEffect>
                                    <p:set>
                                      <p:cBhvr>
                                        <p:cTn id="927" dur="1" fill="hold">
                                          <p:stCondLst>
                                            <p:cond delay="4999"/>
                                          </p:stCondLst>
                                        </p:cTn>
                                        <p:tgtEl>
                                          <p:spTgt spid="17"/>
                                        </p:tgtEl>
                                        <p:attrNameLst>
                                          <p:attrName>style.visibility</p:attrName>
                                        </p:attrNameLst>
                                      </p:cBhvr>
                                      <p:to>
                                        <p:strVal val="hidden"/>
                                      </p:to>
                                    </p:set>
                                  </p:childTnLst>
                                </p:cTn>
                              </p:par>
                              <p:par>
                                <p:cTn id="928" presetID="3" presetClass="exit" presetSubtype="10" fill="hold" grpId="2" nodeType="withEffect">
                                  <p:stCondLst>
                                    <p:cond delay="0"/>
                                  </p:stCondLst>
                                  <p:childTnLst>
                                    <p:animEffect transition="out" filter="blinds(horizontal)">
                                      <p:cBhvr>
                                        <p:cTn id="929" dur="5000"/>
                                        <p:tgtEl>
                                          <p:spTgt spid="18"/>
                                        </p:tgtEl>
                                      </p:cBhvr>
                                    </p:animEffect>
                                    <p:set>
                                      <p:cBhvr>
                                        <p:cTn id="930" dur="1" fill="hold">
                                          <p:stCondLst>
                                            <p:cond delay="4999"/>
                                          </p:stCondLst>
                                        </p:cTn>
                                        <p:tgtEl>
                                          <p:spTgt spid="18"/>
                                        </p:tgtEl>
                                        <p:attrNameLst>
                                          <p:attrName>style.visibility</p:attrName>
                                        </p:attrNameLst>
                                      </p:cBhvr>
                                      <p:to>
                                        <p:strVal val="hidden"/>
                                      </p:to>
                                    </p:set>
                                  </p:childTnLst>
                                </p:cTn>
                              </p:par>
                              <p:par>
                                <p:cTn id="931" presetID="3" presetClass="exit" presetSubtype="10" fill="hold" grpId="2" nodeType="withEffect">
                                  <p:stCondLst>
                                    <p:cond delay="0"/>
                                  </p:stCondLst>
                                  <p:childTnLst>
                                    <p:animEffect transition="out" filter="blinds(horizontal)">
                                      <p:cBhvr>
                                        <p:cTn id="932" dur="5000"/>
                                        <p:tgtEl>
                                          <p:spTgt spid="19"/>
                                        </p:tgtEl>
                                      </p:cBhvr>
                                    </p:animEffect>
                                    <p:set>
                                      <p:cBhvr>
                                        <p:cTn id="933" dur="1" fill="hold">
                                          <p:stCondLst>
                                            <p:cond delay="4999"/>
                                          </p:stCondLst>
                                        </p:cTn>
                                        <p:tgtEl>
                                          <p:spTgt spid="19"/>
                                        </p:tgtEl>
                                        <p:attrNameLst>
                                          <p:attrName>style.visibility</p:attrName>
                                        </p:attrNameLst>
                                      </p:cBhvr>
                                      <p:to>
                                        <p:strVal val="hidden"/>
                                      </p:to>
                                    </p:set>
                                  </p:childTnLst>
                                </p:cTn>
                              </p:par>
                              <p:par>
                                <p:cTn id="934" presetID="3" presetClass="exit" presetSubtype="10" fill="hold" grpId="2" nodeType="withEffect">
                                  <p:stCondLst>
                                    <p:cond delay="0"/>
                                  </p:stCondLst>
                                  <p:childTnLst>
                                    <p:animEffect transition="out" filter="blinds(horizontal)">
                                      <p:cBhvr>
                                        <p:cTn id="935" dur="5000"/>
                                        <p:tgtEl>
                                          <p:spTgt spid="20"/>
                                        </p:tgtEl>
                                      </p:cBhvr>
                                    </p:animEffect>
                                    <p:set>
                                      <p:cBhvr>
                                        <p:cTn id="936" dur="1" fill="hold">
                                          <p:stCondLst>
                                            <p:cond delay="4999"/>
                                          </p:stCondLst>
                                        </p:cTn>
                                        <p:tgtEl>
                                          <p:spTgt spid="20"/>
                                        </p:tgtEl>
                                        <p:attrNameLst>
                                          <p:attrName>style.visibility</p:attrName>
                                        </p:attrNameLst>
                                      </p:cBhvr>
                                      <p:to>
                                        <p:strVal val="hidden"/>
                                      </p:to>
                                    </p:set>
                                  </p:childTnLst>
                                </p:cTn>
                              </p:par>
                              <p:par>
                                <p:cTn id="937" presetID="3" presetClass="exit" presetSubtype="10" fill="hold" grpId="2" nodeType="withEffect">
                                  <p:stCondLst>
                                    <p:cond delay="0"/>
                                  </p:stCondLst>
                                  <p:childTnLst>
                                    <p:animEffect transition="out" filter="blinds(horizontal)">
                                      <p:cBhvr>
                                        <p:cTn id="938" dur="5000"/>
                                        <p:tgtEl>
                                          <p:spTgt spid="21"/>
                                        </p:tgtEl>
                                      </p:cBhvr>
                                    </p:animEffect>
                                    <p:set>
                                      <p:cBhvr>
                                        <p:cTn id="939" dur="1" fill="hold">
                                          <p:stCondLst>
                                            <p:cond delay="4999"/>
                                          </p:stCondLst>
                                        </p:cTn>
                                        <p:tgtEl>
                                          <p:spTgt spid="21"/>
                                        </p:tgtEl>
                                        <p:attrNameLst>
                                          <p:attrName>style.visibility</p:attrName>
                                        </p:attrNameLst>
                                      </p:cBhvr>
                                      <p:to>
                                        <p:strVal val="hidden"/>
                                      </p:to>
                                    </p:set>
                                  </p:childTnLst>
                                </p:cTn>
                              </p:par>
                              <p:par>
                                <p:cTn id="940" presetID="3" presetClass="exit" presetSubtype="10" fill="hold" grpId="2" nodeType="withEffect">
                                  <p:stCondLst>
                                    <p:cond delay="0"/>
                                  </p:stCondLst>
                                  <p:childTnLst>
                                    <p:animEffect transition="out" filter="blinds(horizontal)">
                                      <p:cBhvr>
                                        <p:cTn id="941" dur="5000"/>
                                        <p:tgtEl>
                                          <p:spTgt spid="22"/>
                                        </p:tgtEl>
                                      </p:cBhvr>
                                    </p:animEffect>
                                    <p:set>
                                      <p:cBhvr>
                                        <p:cTn id="942" dur="1" fill="hold">
                                          <p:stCondLst>
                                            <p:cond delay="4999"/>
                                          </p:stCondLst>
                                        </p:cTn>
                                        <p:tgtEl>
                                          <p:spTgt spid="22"/>
                                        </p:tgtEl>
                                        <p:attrNameLst>
                                          <p:attrName>style.visibility</p:attrName>
                                        </p:attrNameLst>
                                      </p:cBhvr>
                                      <p:to>
                                        <p:strVal val="hidden"/>
                                      </p:to>
                                    </p:set>
                                  </p:childTnLst>
                                </p:cTn>
                              </p:par>
                              <p:par>
                                <p:cTn id="943" presetID="3" presetClass="exit" presetSubtype="10" fill="hold" grpId="2" nodeType="withEffect">
                                  <p:stCondLst>
                                    <p:cond delay="0"/>
                                  </p:stCondLst>
                                  <p:childTnLst>
                                    <p:animEffect transition="out" filter="blinds(horizontal)">
                                      <p:cBhvr>
                                        <p:cTn id="944" dur="5000"/>
                                        <p:tgtEl>
                                          <p:spTgt spid="23"/>
                                        </p:tgtEl>
                                      </p:cBhvr>
                                    </p:animEffect>
                                    <p:set>
                                      <p:cBhvr>
                                        <p:cTn id="945" dur="1" fill="hold">
                                          <p:stCondLst>
                                            <p:cond delay="4999"/>
                                          </p:stCondLst>
                                        </p:cTn>
                                        <p:tgtEl>
                                          <p:spTgt spid="23"/>
                                        </p:tgtEl>
                                        <p:attrNameLst>
                                          <p:attrName>style.visibility</p:attrName>
                                        </p:attrNameLst>
                                      </p:cBhvr>
                                      <p:to>
                                        <p:strVal val="hidden"/>
                                      </p:to>
                                    </p:set>
                                  </p:childTnLst>
                                </p:cTn>
                              </p:par>
                              <p:par>
                                <p:cTn id="946" presetID="3" presetClass="exit" presetSubtype="10" fill="hold" grpId="2" nodeType="withEffect">
                                  <p:stCondLst>
                                    <p:cond delay="0"/>
                                  </p:stCondLst>
                                  <p:childTnLst>
                                    <p:animEffect transition="out" filter="blinds(horizontal)">
                                      <p:cBhvr>
                                        <p:cTn id="947" dur="5000"/>
                                        <p:tgtEl>
                                          <p:spTgt spid="24"/>
                                        </p:tgtEl>
                                      </p:cBhvr>
                                    </p:animEffect>
                                    <p:set>
                                      <p:cBhvr>
                                        <p:cTn id="948" dur="1" fill="hold">
                                          <p:stCondLst>
                                            <p:cond delay="4999"/>
                                          </p:stCondLst>
                                        </p:cTn>
                                        <p:tgtEl>
                                          <p:spTgt spid="24"/>
                                        </p:tgtEl>
                                        <p:attrNameLst>
                                          <p:attrName>style.visibility</p:attrName>
                                        </p:attrNameLst>
                                      </p:cBhvr>
                                      <p:to>
                                        <p:strVal val="hidden"/>
                                      </p:to>
                                    </p:set>
                                  </p:childTnLst>
                                </p:cTn>
                              </p:par>
                              <p:par>
                                <p:cTn id="949" presetID="3" presetClass="exit" presetSubtype="10" fill="hold" grpId="2" nodeType="withEffect">
                                  <p:stCondLst>
                                    <p:cond delay="0"/>
                                  </p:stCondLst>
                                  <p:childTnLst>
                                    <p:animEffect transition="out" filter="blinds(horizontal)">
                                      <p:cBhvr>
                                        <p:cTn id="950" dur="5000"/>
                                        <p:tgtEl>
                                          <p:spTgt spid="25"/>
                                        </p:tgtEl>
                                      </p:cBhvr>
                                    </p:animEffect>
                                    <p:set>
                                      <p:cBhvr>
                                        <p:cTn id="951" dur="1" fill="hold">
                                          <p:stCondLst>
                                            <p:cond delay="4999"/>
                                          </p:stCondLst>
                                        </p:cTn>
                                        <p:tgtEl>
                                          <p:spTgt spid="25"/>
                                        </p:tgtEl>
                                        <p:attrNameLst>
                                          <p:attrName>style.visibility</p:attrName>
                                        </p:attrNameLst>
                                      </p:cBhvr>
                                      <p:to>
                                        <p:strVal val="hidden"/>
                                      </p:to>
                                    </p:set>
                                  </p:childTnLst>
                                </p:cTn>
                              </p:par>
                              <p:par>
                                <p:cTn id="952" presetID="3" presetClass="exit" presetSubtype="10" fill="hold" grpId="2" nodeType="withEffect">
                                  <p:stCondLst>
                                    <p:cond delay="0"/>
                                  </p:stCondLst>
                                  <p:childTnLst>
                                    <p:animEffect transition="out" filter="blinds(horizontal)">
                                      <p:cBhvr>
                                        <p:cTn id="953" dur="5000"/>
                                        <p:tgtEl>
                                          <p:spTgt spid="26"/>
                                        </p:tgtEl>
                                      </p:cBhvr>
                                    </p:animEffect>
                                    <p:set>
                                      <p:cBhvr>
                                        <p:cTn id="954" dur="1" fill="hold">
                                          <p:stCondLst>
                                            <p:cond delay="4999"/>
                                          </p:stCondLst>
                                        </p:cTn>
                                        <p:tgtEl>
                                          <p:spTgt spid="26"/>
                                        </p:tgtEl>
                                        <p:attrNameLst>
                                          <p:attrName>style.visibility</p:attrName>
                                        </p:attrNameLst>
                                      </p:cBhvr>
                                      <p:to>
                                        <p:strVal val="hidden"/>
                                      </p:to>
                                    </p:set>
                                  </p:childTnLst>
                                </p:cTn>
                              </p:par>
                              <p:par>
                                <p:cTn id="955" presetID="3" presetClass="exit" presetSubtype="10" fill="hold" grpId="2" nodeType="withEffect">
                                  <p:stCondLst>
                                    <p:cond delay="0"/>
                                  </p:stCondLst>
                                  <p:childTnLst>
                                    <p:animEffect transition="out" filter="blinds(horizontal)">
                                      <p:cBhvr>
                                        <p:cTn id="956" dur="5000"/>
                                        <p:tgtEl>
                                          <p:spTgt spid="27"/>
                                        </p:tgtEl>
                                      </p:cBhvr>
                                    </p:animEffect>
                                    <p:set>
                                      <p:cBhvr>
                                        <p:cTn id="957" dur="1" fill="hold">
                                          <p:stCondLst>
                                            <p:cond delay="4999"/>
                                          </p:stCondLst>
                                        </p:cTn>
                                        <p:tgtEl>
                                          <p:spTgt spid="27"/>
                                        </p:tgtEl>
                                        <p:attrNameLst>
                                          <p:attrName>style.visibility</p:attrName>
                                        </p:attrNameLst>
                                      </p:cBhvr>
                                      <p:to>
                                        <p:strVal val="hidden"/>
                                      </p:to>
                                    </p:set>
                                  </p:childTnLst>
                                </p:cTn>
                              </p:par>
                              <p:par>
                                <p:cTn id="958" presetID="3" presetClass="exit" presetSubtype="10" fill="hold" grpId="2" nodeType="withEffect">
                                  <p:stCondLst>
                                    <p:cond delay="0"/>
                                  </p:stCondLst>
                                  <p:childTnLst>
                                    <p:animEffect transition="out" filter="blinds(horizontal)">
                                      <p:cBhvr>
                                        <p:cTn id="959" dur="5000"/>
                                        <p:tgtEl>
                                          <p:spTgt spid="28"/>
                                        </p:tgtEl>
                                      </p:cBhvr>
                                    </p:animEffect>
                                    <p:set>
                                      <p:cBhvr>
                                        <p:cTn id="960" dur="1" fill="hold">
                                          <p:stCondLst>
                                            <p:cond delay="4999"/>
                                          </p:stCondLst>
                                        </p:cTn>
                                        <p:tgtEl>
                                          <p:spTgt spid="28"/>
                                        </p:tgtEl>
                                        <p:attrNameLst>
                                          <p:attrName>style.visibility</p:attrName>
                                        </p:attrNameLst>
                                      </p:cBhvr>
                                      <p:to>
                                        <p:strVal val="hidden"/>
                                      </p:to>
                                    </p:set>
                                  </p:childTnLst>
                                </p:cTn>
                              </p:par>
                              <p:par>
                                <p:cTn id="961" presetID="3" presetClass="exit" presetSubtype="10" fill="hold" grpId="2" nodeType="withEffect">
                                  <p:stCondLst>
                                    <p:cond delay="0"/>
                                  </p:stCondLst>
                                  <p:childTnLst>
                                    <p:animEffect transition="out" filter="blinds(horizontal)">
                                      <p:cBhvr>
                                        <p:cTn id="962" dur="5000"/>
                                        <p:tgtEl>
                                          <p:spTgt spid="29"/>
                                        </p:tgtEl>
                                      </p:cBhvr>
                                    </p:animEffect>
                                    <p:set>
                                      <p:cBhvr>
                                        <p:cTn id="963" dur="1" fill="hold">
                                          <p:stCondLst>
                                            <p:cond delay="4999"/>
                                          </p:stCondLst>
                                        </p:cTn>
                                        <p:tgtEl>
                                          <p:spTgt spid="29"/>
                                        </p:tgtEl>
                                        <p:attrNameLst>
                                          <p:attrName>style.visibility</p:attrName>
                                        </p:attrNameLst>
                                      </p:cBhvr>
                                      <p:to>
                                        <p:strVal val="hidden"/>
                                      </p:to>
                                    </p:set>
                                  </p:childTnLst>
                                </p:cTn>
                              </p:par>
                              <p:par>
                                <p:cTn id="964" presetID="3" presetClass="exit" presetSubtype="10" fill="hold" grpId="2" nodeType="withEffect">
                                  <p:stCondLst>
                                    <p:cond delay="0"/>
                                  </p:stCondLst>
                                  <p:childTnLst>
                                    <p:animEffect transition="out" filter="blinds(horizontal)">
                                      <p:cBhvr>
                                        <p:cTn id="965" dur="5000"/>
                                        <p:tgtEl>
                                          <p:spTgt spid="30"/>
                                        </p:tgtEl>
                                      </p:cBhvr>
                                    </p:animEffect>
                                    <p:set>
                                      <p:cBhvr>
                                        <p:cTn id="966" dur="1" fill="hold">
                                          <p:stCondLst>
                                            <p:cond delay="4999"/>
                                          </p:stCondLst>
                                        </p:cTn>
                                        <p:tgtEl>
                                          <p:spTgt spid="30"/>
                                        </p:tgtEl>
                                        <p:attrNameLst>
                                          <p:attrName>style.visibility</p:attrName>
                                        </p:attrNameLst>
                                      </p:cBhvr>
                                      <p:to>
                                        <p:strVal val="hidden"/>
                                      </p:to>
                                    </p:set>
                                  </p:childTnLst>
                                </p:cTn>
                              </p:par>
                              <p:par>
                                <p:cTn id="967" presetID="3" presetClass="exit" presetSubtype="10" fill="hold" grpId="2" nodeType="withEffect">
                                  <p:stCondLst>
                                    <p:cond delay="0"/>
                                  </p:stCondLst>
                                  <p:childTnLst>
                                    <p:animEffect transition="out" filter="blinds(horizontal)">
                                      <p:cBhvr>
                                        <p:cTn id="968" dur="5000"/>
                                        <p:tgtEl>
                                          <p:spTgt spid="31"/>
                                        </p:tgtEl>
                                      </p:cBhvr>
                                    </p:animEffect>
                                    <p:set>
                                      <p:cBhvr>
                                        <p:cTn id="969" dur="1" fill="hold">
                                          <p:stCondLst>
                                            <p:cond delay="4999"/>
                                          </p:stCondLst>
                                        </p:cTn>
                                        <p:tgtEl>
                                          <p:spTgt spid="31"/>
                                        </p:tgtEl>
                                        <p:attrNameLst>
                                          <p:attrName>style.visibility</p:attrName>
                                        </p:attrNameLst>
                                      </p:cBhvr>
                                      <p:to>
                                        <p:strVal val="hidden"/>
                                      </p:to>
                                    </p:set>
                                  </p:childTnLst>
                                </p:cTn>
                              </p:par>
                              <p:par>
                                <p:cTn id="970" presetID="3" presetClass="exit" presetSubtype="10" fill="hold" grpId="2" nodeType="withEffect">
                                  <p:stCondLst>
                                    <p:cond delay="0"/>
                                  </p:stCondLst>
                                  <p:childTnLst>
                                    <p:animEffect transition="out" filter="blinds(horizontal)">
                                      <p:cBhvr>
                                        <p:cTn id="971" dur="5000"/>
                                        <p:tgtEl>
                                          <p:spTgt spid="32"/>
                                        </p:tgtEl>
                                      </p:cBhvr>
                                    </p:animEffect>
                                    <p:set>
                                      <p:cBhvr>
                                        <p:cTn id="972" dur="1" fill="hold">
                                          <p:stCondLst>
                                            <p:cond delay="4999"/>
                                          </p:stCondLst>
                                        </p:cTn>
                                        <p:tgtEl>
                                          <p:spTgt spid="32"/>
                                        </p:tgtEl>
                                        <p:attrNameLst>
                                          <p:attrName>style.visibility</p:attrName>
                                        </p:attrNameLst>
                                      </p:cBhvr>
                                      <p:to>
                                        <p:strVal val="hidden"/>
                                      </p:to>
                                    </p:set>
                                  </p:childTnLst>
                                </p:cTn>
                              </p:par>
                              <p:par>
                                <p:cTn id="973" presetID="3" presetClass="exit" presetSubtype="10" fill="hold" grpId="2" nodeType="withEffect">
                                  <p:stCondLst>
                                    <p:cond delay="0"/>
                                  </p:stCondLst>
                                  <p:childTnLst>
                                    <p:animEffect transition="out" filter="blinds(horizontal)">
                                      <p:cBhvr>
                                        <p:cTn id="974" dur="5000"/>
                                        <p:tgtEl>
                                          <p:spTgt spid="33"/>
                                        </p:tgtEl>
                                      </p:cBhvr>
                                    </p:animEffect>
                                    <p:set>
                                      <p:cBhvr>
                                        <p:cTn id="975" dur="1" fill="hold">
                                          <p:stCondLst>
                                            <p:cond delay="4999"/>
                                          </p:stCondLst>
                                        </p:cTn>
                                        <p:tgtEl>
                                          <p:spTgt spid="33"/>
                                        </p:tgtEl>
                                        <p:attrNameLst>
                                          <p:attrName>style.visibility</p:attrName>
                                        </p:attrNameLst>
                                      </p:cBhvr>
                                      <p:to>
                                        <p:strVal val="hidden"/>
                                      </p:to>
                                    </p:set>
                                  </p:childTnLst>
                                </p:cTn>
                              </p:par>
                              <p:par>
                                <p:cTn id="976" presetID="3" presetClass="exit" presetSubtype="10" fill="hold" grpId="2" nodeType="withEffect">
                                  <p:stCondLst>
                                    <p:cond delay="0"/>
                                  </p:stCondLst>
                                  <p:childTnLst>
                                    <p:animEffect transition="out" filter="blinds(horizontal)">
                                      <p:cBhvr>
                                        <p:cTn id="977" dur="5000"/>
                                        <p:tgtEl>
                                          <p:spTgt spid="34"/>
                                        </p:tgtEl>
                                      </p:cBhvr>
                                    </p:animEffect>
                                    <p:set>
                                      <p:cBhvr>
                                        <p:cTn id="978" dur="1" fill="hold">
                                          <p:stCondLst>
                                            <p:cond delay="4999"/>
                                          </p:stCondLst>
                                        </p:cTn>
                                        <p:tgtEl>
                                          <p:spTgt spid="34"/>
                                        </p:tgtEl>
                                        <p:attrNameLst>
                                          <p:attrName>style.visibility</p:attrName>
                                        </p:attrNameLst>
                                      </p:cBhvr>
                                      <p:to>
                                        <p:strVal val="hidden"/>
                                      </p:to>
                                    </p:set>
                                  </p:childTnLst>
                                </p:cTn>
                              </p:par>
                              <p:par>
                                <p:cTn id="979" presetID="3" presetClass="exit" presetSubtype="10" fill="hold" grpId="2" nodeType="withEffect">
                                  <p:stCondLst>
                                    <p:cond delay="0"/>
                                  </p:stCondLst>
                                  <p:childTnLst>
                                    <p:animEffect transition="out" filter="blinds(horizontal)">
                                      <p:cBhvr>
                                        <p:cTn id="980" dur="5000"/>
                                        <p:tgtEl>
                                          <p:spTgt spid="35"/>
                                        </p:tgtEl>
                                      </p:cBhvr>
                                    </p:animEffect>
                                    <p:set>
                                      <p:cBhvr>
                                        <p:cTn id="981" dur="1" fill="hold">
                                          <p:stCondLst>
                                            <p:cond delay="4999"/>
                                          </p:stCondLst>
                                        </p:cTn>
                                        <p:tgtEl>
                                          <p:spTgt spid="35"/>
                                        </p:tgtEl>
                                        <p:attrNameLst>
                                          <p:attrName>style.visibility</p:attrName>
                                        </p:attrNameLst>
                                      </p:cBhvr>
                                      <p:to>
                                        <p:strVal val="hidden"/>
                                      </p:to>
                                    </p:set>
                                  </p:childTnLst>
                                </p:cTn>
                              </p:par>
                              <p:par>
                                <p:cTn id="982" presetID="3" presetClass="exit" presetSubtype="10" fill="hold" grpId="2" nodeType="withEffect">
                                  <p:stCondLst>
                                    <p:cond delay="0"/>
                                  </p:stCondLst>
                                  <p:childTnLst>
                                    <p:animEffect transition="out" filter="blinds(horizontal)">
                                      <p:cBhvr>
                                        <p:cTn id="983" dur="5000"/>
                                        <p:tgtEl>
                                          <p:spTgt spid="36"/>
                                        </p:tgtEl>
                                      </p:cBhvr>
                                    </p:animEffect>
                                    <p:set>
                                      <p:cBhvr>
                                        <p:cTn id="984" dur="1" fill="hold">
                                          <p:stCondLst>
                                            <p:cond delay="4999"/>
                                          </p:stCondLst>
                                        </p:cTn>
                                        <p:tgtEl>
                                          <p:spTgt spid="36"/>
                                        </p:tgtEl>
                                        <p:attrNameLst>
                                          <p:attrName>style.visibility</p:attrName>
                                        </p:attrNameLst>
                                      </p:cBhvr>
                                      <p:to>
                                        <p:strVal val="hidden"/>
                                      </p:to>
                                    </p:set>
                                  </p:childTnLst>
                                </p:cTn>
                              </p:par>
                              <p:par>
                                <p:cTn id="985" presetID="3" presetClass="exit" presetSubtype="10" fill="hold" grpId="2" nodeType="withEffect">
                                  <p:stCondLst>
                                    <p:cond delay="0"/>
                                  </p:stCondLst>
                                  <p:childTnLst>
                                    <p:animEffect transition="out" filter="blinds(horizontal)">
                                      <p:cBhvr>
                                        <p:cTn id="986" dur="5000"/>
                                        <p:tgtEl>
                                          <p:spTgt spid="37"/>
                                        </p:tgtEl>
                                      </p:cBhvr>
                                    </p:animEffect>
                                    <p:set>
                                      <p:cBhvr>
                                        <p:cTn id="987" dur="1" fill="hold">
                                          <p:stCondLst>
                                            <p:cond delay="4999"/>
                                          </p:stCondLst>
                                        </p:cTn>
                                        <p:tgtEl>
                                          <p:spTgt spid="37"/>
                                        </p:tgtEl>
                                        <p:attrNameLst>
                                          <p:attrName>style.visibility</p:attrName>
                                        </p:attrNameLst>
                                      </p:cBhvr>
                                      <p:to>
                                        <p:strVal val="hidden"/>
                                      </p:to>
                                    </p:set>
                                  </p:childTnLst>
                                </p:cTn>
                              </p:par>
                              <p:par>
                                <p:cTn id="988" presetID="3" presetClass="exit" presetSubtype="10" fill="hold" grpId="2" nodeType="withEffect">
                                  <p:stCondLst>
                                    <p:cond delay="0"/>
                                  </p:stCondLst>
                                  <p:childTnLst>
                                    <p:animEffect transition="out" filter="blinds(horizontal)">
                                      <p:cBhvr>
                                        <p:cTn id="989" dur="5000"/>
                                        <p:tgtEl>
                                          <p:spTgt spid="38"/>
                                        </p:tgtEl>
                                      </p:cBhvr>
                                    </p:animEffect>
                                    <p:set>
                                      <p:cBhvr>
                                        <p:cTn id="990" dur="1" fill="hold">
                                          <p:stCondLst>
                                            <p:cond delay="4999"/>
                                          </p:stCondLst>
                                        </p:cTn>
                                        <p:tgtEl>
                                          <p:spTgt spid="38"/>
                                        </p:tgtEl>
                                        <p:attrNameLst>
                                          <p:attrName>style.visibility</p:attrName>
                                        </p:attrNameLst>
                                      </p:cBhvr>
                                      <p:to>
                                        <p:strVal val="hidden"/>
                                      </p:to>
                                    </p:set>
                                  </p:childTnLst>
                                </p:cTn>
                              </p:par>
                              <p:par>
                                <p:cTn id="991" presetID="3" presetClass="exit" presetSubtype="10" fill="hold" grpId="2" nodeType="withEffect">
                                  <p:stCondLst>
                                    <p:cond delay="0"/>
                                  </p:stCondLst>
                                  <p:childTnLst>
                                    <p:animEffect transition="out" filter="blinds(horizontal)">
                                      <p:cBhvr>
                                        <p:cTn id="992" dur="5000"/>
                                        <p:tgtEl>
                                          <p:spTgt spid="39"/>
                                        </p:tgtEl>
                                      </p:cBhvr>
                                    </p:animEffect>
                                    <p:set>
                                      <p:cBhvr>
                                        <p:cTn id="993" dur="1" fill="hold">
                                          <p:stCondLst>
                                            <p:cond delay="4999"/>
                                          </p:stCondLst>
                                        </p:cTn>
                                        <p:tgtEl>
                                          <p:spTgt spid="39"/>
                                        </p:tgtEl>
                                        <p:attrNameLst>
                                          <p:attrName>style.visibility</p:attrName>
                                        </p:attrNameLst>
                                      </p:cBhvr>
                                      <p:to>
                                        <p:strVal val="hidden"/>
                                      </p:to>
                                    </p:set>
                                  </p:childTnLst>
                                </p:cTn>
                              </p:par>
                              <p:par>
                                <p:cTn id="994" presetID="3" presetClass="exit" presetSubtype="10" fill="hold" grpId="2" nodeType="withEffect">
                                  <p:stCondLst>
                                    <p:cond delay="0"/>
                                  </p:stCondLst>
                                  <p:childTnLst>
                                    <p:animEffect transition="out" filter="blinds(horizontal)">
                                      <p:cBhvr>
                                        <p:cTn id="995" dur="5000"/>
                                        <p:tgtEl>
                                          <p:spTgt spid="40"/>
                                        </p:tgtEl>
                                      </p:cBhvr>
                                    </p:animEffect>
                                    <p:set>
                                      <p:cBhvr>
                                        <p:cTn id="996" dur="1" fill="hold">
                                          <p:stCondLst>
                                            <p:cond delay="4999"/>
                                          </p:stCondLst>
                                        </p:cTn>
                                        <p:tgtEl>
                                          <p:spTgt spid="40"/>
                                        </p:tgtEl>
                                        <p:attrNameLst>
                                          <p:attrName>style.visibility</p:attrName>
                                        </p:attrNameLst>
                                      </p:cBhvr>
                                      <p:to>
                                        <p:strVal val="hidden"/>
                                      </p:to>
                                    </p:set>
                                  </p:childTnLst>
                                </p:cTn>
                              </p:par>
                              <p:par>
                                <p:cTn id="997" presetID="3" presetClass="exit" presetSubtype="10" fill="hold" grpId="2" nodeType="withEffect">
                                  <p:stCondLst>
                                    <p:cond delay="0"/>
                                  </p:stCondLst>
                                  <p:childTnLst>
                                    <p:animEffect transition="out" filter="blinds(horizontal)">
                                      <p:cBhvr>
                                        <p:cTn id="998" dur="5000"/>
                                        <p:tgtEl>
                                          <p:spTgt spid="41"/>
                                        </p:tgtEl>
                                      </p:cBhvr>
                                    </p:animEffect>
                                    <p:set>
                                      <p:cBhvr>
                                        <p:cTn id="999" dur="1" fill="hold">
                                          <p:stCondLst>
                                            <p:cond delay="4999"/>
                                          </p:stCondLst>
                                        </p:cTn>
                                        <p:tgtEl>
                                          <p:spTgt spid="41"/>
                                        </p:tgtEl>
                                        <p:attrNameLst>
                                          <p:attrName>style.visibility</p:attrName>
                                        </p:attrNameLst>
                                      </p:cBhvr>
                                      <p:to>
                                        <p:strVal val="hidden"/>
                                      </p:to>
                                    </p:set>
                                  </p:childTnLst>
                                </p:cTn>
                              </p:par>
                              <p:par>
                                <p:cTn id="1000" presetID="3" presetClass="exit" presetSubtype="10" fill="hold" grpId="2" nodeType="withEffect">
                                  <p:stCondLst>
                                    <p:cond delay="0"/>
                                  </p:stCondLst>
                                  <p:childTnLst>
                                    <p:animEffect transition="out" filter="blinds(horizontal)">
                                      <p:cBhvr>
                                        <p:cTn id="1001" dur="5000"/>
                                        <p:tgtEl>
                                          <p:spTgt spid="42"/>
                                        </p:tgtEl>
                                      </p:cBhvr>
                                    </p:animEffect>
                                    <p:set>
                                      <p:cBhvr>
                                        <p:cTn id="1002" dur="1" fill="hold">
                                          <p:stCondLst>
                                            <p:cond delay="4999"/>
                                          </p:stCondLst>
                                        </p:cTn>
                                        <p:tgtEl>
                                          <p:spTgt spid="42"/>
                                        </p:tgtEl>
                                        <p:attrNameLst>
                                          <p:attrName>style.visibility</p:attrName>
                                        </p:attrNameLst>
                                      </p:cBhvr>
                                      <p:to>
                                        <p:strVal val="hidden"/>
                                      </p:to>
                                    </p:set>
                                  </p:childTnLst>
                                </p:cTn>
                              </p:par>
                              <p:par>
                                <p:cTn id="1003" presetID="3" presetClass="exit" presetSubtype="10" fill="hold" grpId="2" nodeType="withEffect">
                                  <p:stCondLst>
                                    <p:cond delay="0"/>
                                  </p:stCondLst>
                                  <p:childTnLst>
                                    <p:animEffect transition="out" filter="blinds(horizontal)">
                                      <p:cBhvr>
                                        <p:cTn id="1004" dur="5000"/>
                                        <p:tgtEl>
                                          <p:spTgt spid="43"/>
                                        </p:tgtEl>
                                      </p:cBhvr>
                                    </p:animEffect>
                                    <p:set>
                                      <p:cBhvr>
                                        <p:cTn id="1005" dur="1" fill="hold">
                                          <p:stCondLst>
                                            <p:cond delay="4999"/>
                                          </p:stCondLst>
                                        </p:cTn>
                                        <p:tgtEl>
                                          <p:spTgt spid="43"/>
                                        </p:tgtEl>
                                        <p:attrNameLst>
                                          <p:attrName>style.visibility</p:attrName>
                                        </p:attrNameLst>
                                      </p:cBhvr>
                                      <p:to>
                                        <p:strVal val="hidden"/>
                                      </p:to>
                                    </p:set>
                                  </p:childTnLst>
                                </p:cTn>
                              </p:par>
                              <p:par>
                                <p:cTn id="1006" presetID="3" presetClass="exit" presetSubtype="10" fill="hold" grpId="2" nodeType="withEffect">
                                  <p:stCondLst>
                                    <p:cond delay="0"/>
                                  </p:stCondLst>
                                  <p:childTnLst>
                                    <p:animEffect transition="out" filter="blinds(horizontal)">
                                      <p:cBhvr>
                                        <p:cTn id="1007" dur="5000"/>
                                        <p:tgtEl>
                                          <p:spTgt spid="44"/>
                                        </p:tgtEl>
                                      </p:cBhvr>
                                    </p:animEffect>
                                    <p:set>
                                      <p:cBhvr>
                                        <p:cTn id="1008" dur="1" fill="hold">
                                          <p:stCondLst>
                                            <p:cond delay="4999"/>
                                          </p:stCondLst>
                                        </p:cTn>
                                        <p:tgtEl>
                                          <p:spTgt spid="44"/>
                                        </p:tgtEl>
                                        <p:attrNameLst>
                                          <p:attrName>style.visibility</p:attrName>
                                        </p:attrNameLst>
                                      </p:cBhvr>
                                      <p:to>
                                        <p:strVal val="hidden"/>
                                      </p:to>
                                    </p:set>
                                  </p:childTnLst>
                                </p:cTn>
                              </p:par>
                              <p:par>
                                <p:cTn id="1009" presetID="3" presetClass="exit" presetSubtype="10" fill="hold" grpId="2" nodeType="withEffect">
                                  <p:stCondLst>
                                    <p:cond delay="0"/>
                                  </p:stCondLst>
                                  <p:childTnLst>
                                    <p:animEffect transition="out" filter="blinds(horizontal)">
                                      <p:cBhvr>
                                        <p:cTn id="1010" dur="5000"/>
                                        <p:tgtEl>
                                          <p:spTgt spid="45"/>
                                        </p:tgtEl>
                                      </p:cBhvr>
                                    </p:animEffect>
                                    <p:set>
                                      <p:cBhvr>
                                        <p:cTn id="1011" dur="1" fill="hold">
                                          <p:stCondLst>
                                            <p:cond delay="4999"/>
                                          </p:stCondLst>
                                        </p:cTn>
                                        <p:tgtEl>
                                          <p:spTgt spid="45"/>
                                        </p:tgtEl>
                                        <p:attrNameLst>
                                          <p:attrName>style.visibility</p:attrName>
                                        </p:attrNameLst>
                                      </p:cBhvr>
                                      <p:to>
                                        <p:strVal val="hidden"/>
                                      </p:to>
                                    </p:set>
                                  </p:childTnLst>
                                </p:cTn>
                              </p:par>
                              <p:par>
                                <p:cTn id="1012" presetID="3" presetClass="exit" presetSubtype="10" fill="hold" grpId="2" nodeType="withEffect">
                                  <p:stCondLst>
                                    <p:cond delay="0"/>
                                  </p:stCondLst>
                                  <p:childTnLst>
                                    <p:animEffect transition="out" filter="blinds(horizontal)">
                                      <p:cBhvr>
                                        <p:cTn id="1013" dur="5000"/>
                                        <p:tgtEl>
                                          <p:spTgt spid="46"/>
                                        </p:tgtEl>
                                      </p:cBhvr>
                                    </p:animEffect>
                                    <p:set>
                                      <p:cBhvr>
                                        <p:cTn id="1014" dur="1" fill="hold">
                                          <p:stCondLst>
                                            <p:cond delay="4999"/>
                                          </p:stCondLst>
                                        </p:cTn>
                                        <p:tgtEl>
                                          <p:spTgt spid="46"/>
                                        </p:tgtEl>
                                        <p:attrNameLst>
                                          <p:attrName>style.visibility</p:attrName>
                                        </p:attrNameLst>
                                      </p:cBhvr>
                                      <p:to>
                                        <p:strVal val="hidden"/>
                                      </p:to>
                                    </p:set>
                                  </p:childTnLst>
                                </p:cTn>
                              </p:par>
                              <p:par>
                                <p:cTn id="1015" presetID="3" presetClass="exit" presetSubtype="10" fill="hold" grpId="2" nodeType="withEffect">
                                  <p:stCondLst>
                                    <p:cond delay="0"/>
                                  </p:stCondLst>
                                  <p:childTnLst>
                                    <p:animEffect transition="out" filter="blinds(horizontal)">
                                      <p:cBhvr>
                                        <p:cTn id="1016" dur="5000"/>
                                        <p:tgtEl>
                                          <p:spTgt spid="47"/>
                                        </p:tgtEl>
                                      </p:cBhvr>
                                    </p:animEffect>
                                    <p:set>
                                      <p:cBhvr>
                                        <p:cTn id="1017" dur="1" fill="hold">
                                          <p:stCondLst>
                                            <p:cond delay="4999"/>
                                          </p:stCondLst>
                                        </p:cTn>
                                        <p:tgtEl>
                                          <p:spTgt spid="47"/>
                                        </p:tgtEl>
                                        <p:attrNameLst>
                                          <p:attrName>style.visibility</p:attrName>
                                        </p:attrNameLst>
                                      </p:cBhvr>
                                      <p:to>
                                        <p:strVal val="hidden"/>
                                      </p:to>
                                    </p:set>
                                  </p:childTnLst>
                                </p:cTn>
                              </p:par>
                              <p:par>
                                <p:cTn id="1018" presetID="3" presetClass="exit" presetSubtype="10" fill="hold" grpId="2" nodeType="withEffect">
                                  <p:stCondLst>
                                    <p:cond delay="0"/>
                                  </p:stCondLst>
                                  <p:childTnLst>
                                    <p:animEffect transition="out" filter="blinds(horizontal)">
                                      <p:cBhvr>
                                        <p:cTn id="1019" dur="5000"/>
                                        <p:tgtEl>
                                          <p:spTgt spid="48"/>
                                        </p:tgtEl>
                                      </p:cBhvr>
                                    </p:animEffect>
                                    <p:set>
                                      <p:cBhvr>
                                        <p:cTn id="1020" dur="1" fill="hold">
                                          <p:stCondLst>
                                            <p:cond delay="4999"/>
                                          </p:stCondLst>
                                        </p:cTn>
                                        <p:tgtEl>
                                          <p:spTgt spid="48"/>
                                        </p:tgtEl>
                                        <p:attrNameLst>
                                          <p:attrName>style.visibility</p:attrName>
                                        </p:attrNameLst>
                                      </p:cBhvr>
                                      <p:to>
                                        <p:strVal val="hidden"/>
                                      </p:to>
                                    </p:set>
                                  </p:childTnLst>
                                </p:cTn>
                              </p:par>
                              <p:par>
                                <p:cTn id="1021" presetID="3" presetClass="exit" presetSubtype="10" fill="hold" grpId="2" nodeType="withEffect">
                                  <p:stCondLst>
                                    <p:cond delay="0"/>
                                  </p:stCondLst>
                                  <p:childTnLst>
                                    <p:animEffect transition="out" filter="blinds(horizontal)">
                                      <p:cBhvr>
                                        <p:cTn id="1022" dur="5000"/>
                                        <p:tgtEl>
                                          <p:spTgt spid="49"/>
                                        </p:tgtEl>
                                      </p:cBhvr>
                                    </p:animEffect>
                                    <p:set>
                                      <p:cBhvr>
                                        <p:cTn id="1023" dur="1" fill="hold">
                                          <p:stCondLst>
                                            <p:cond delay="4999"/>
                                          </p:stCondLst>
                                        </p:cTn>
                                        <p:tgtEl>
                                          <p:spTgt spid="49"/>
                                        </p:tgtEl>
                                        <p:attrNameLst>
                                          <p:attrName>style.visibility</p:attrName>
                                        </p:attrNameLst>
                                      </p:cBhvr>
                                      <p:to>
                                        <p:strVal val="hidden"/>
                                      </p:to>
                                    </p:set>
                                  </p:childTnLst>
                                </p:cTn>
                              </p:par>
                              <p:par>
                                <p:cTn id="1024" presetID="3" presetClass="exit" presetSubtype="10" fill="hold" grpId="2" nodeType="withEffect">
                                  <p:stCondLst>
                                    <p:cond delay="0"/>
                                  </p:stCondLst>
                                  <p:childTnLst>
                                    <p:animEffect transition="out" filter="blinds(horizontal)">
                                      <p:cBhvr>
                                        <p:cTn id="1025" dur="5000"/>
                                        <p:tgtEl>
                                          <p:spTgt spid="50"/>
                                        </p:tgtEl>
                                      </p:cBhvr>
                                    </p:animEffect>
                                    <p:set>
                                      <p:cBhvr>
                                        <p:cTn id="1026" dur="1" fill="hold">
                                          <p:stCondLst>
                                            <p:cond delay="4999"/>
                                          </p:stCondLst>
                                        </p:cTn>
                                        <p:tgtEl>
                                          <p:spTgt spid="50"/>
                                        </p:tgtEl>
                                        <p:attrNameLst>
                                          <p:attrName>style.visibility</p:attrName>
                                        </p:attrNameLst>
                                      </p:cBhvr>
                                      <p:to>
                                        <p:strVal val="hidden"/>
                                      </p:to>
                                    </p:set>
                                  </p:childTnLst>
                                </p:cTn>
                              </p:par>
                              <p:par>
                                <p:cTn id="1027" presetID="3" presetClass="exit" presetSubtype="10" fill="hold" grpId="2" nodeType="withEffect">
                                  <p:stCondLst>
                                    <p:cond delay="0"/>
                                  </p:stCondLst>
                                  <p:childTnLst>
                                    <p:animEffect transition="out" filter="blinds(horizontal)">
                                      <p:cBhvr>
                                        <p:cTn id="1028" dur="5000"/>
                                        <p:tgtEl>
                                          <p:spTgt spid="51"/>
                                        </p:tgtEl>
                                      </p:cBhvr>
                                    </p:animEffect>
                                    <p:set>
                                      <p:cBhvr>
                                        <p:cTn id="1029" dur="1" fill="hold">
                                          <p:stCondLst>
                                            <p:cond delay="4999"/>
                                          </p:stCondLst>
                                        </p:cTn>
                                        <p:tgtEl>
                                          <p:spTgt spid="51"/>
                                        </p:tgtEl>
                                        <p:attrNameLst>
                                          <p:attrName>style.visibility</p:attrName>
                                        </p:attrNameLst>
                                      </p:cBhvr>
                                      <p:to>
                                        <p:strVal val="hidden"/>
                                      </p:to>
                                    </p:set>
                                  </p:childTnLst>
                                </p:cTn>
                              </p:par>
                              <p:par>
                                <p:cTn id="1030" presetID="3" presetClass="exit" presetSubtype="10" fill="hold" grpId="2" nodeType="withEffect">
                                  <p:stCondLst>
                                    <p:cond delay="0"/>
                                  </p:stCondLst>
                                  <p:childTnLst>
                                    <p:animEffect transition="out" filter="blinds(horizontal)">
                                      <p:cBhvr>
                                        <p:cTn id="1031" dur="5000"/>
                                        <p:tgtEl>
                                          <p:spTgt spid="52"/>
                                        </p:tgtEl>
                                      </p:cBhvr>
                                    </p:animEffect>
                                    <p:set>
                                      <p:cBhvr>
                                        <p:cTn id="1032" dur="1" fill="hold">
                                          <p:stCondLst>
                                            <p:cond delay="4999"/>
                                          </p:stCondLst>
                                        </p:cTn>
                                        <p:tgtEl>
                                          <p:spTgt spid="52"/>
                                        </p:tgtEl>
                                        <p:attrNameLst>
                                          <p:attrName>style.visibility</p:attrName>
                                        </p:attrNameLst>
                                      </p:cBhvr>
                                      <p:to>
                                        <p:strVal val="hidden"/>
                                      </p:to>
                                    </p:set>
                                  </p:childTnLst>
                                </p:cTn>
                              </p:par>
                              <p:par>
                                <p:cTn id="1033" presetID="3" presetClass="exit" presetSubtype="10" fill="hold" grpId="2" nodeType="withEffect">
                                  <p:stCondLst>
                                    <p:cond delay="0"/>
                                  </p:stCondLst>
                                  <p:childTnLst>
                                    <p:animEffect transition="out" filter="blinds(horizontal)">
                                      <p:cBhvr>
                                        <p:cTn id="1034" dur="5000"/>
                                        <p:tgtEl>
                                          <p:spTgt spid="53"/>
                                        </p:tgtEl>
                                      </p:cBhvr>
                                    </p:animEffect>
                                    <p:set>
                                      <p:cBhvr>
                                        <p:cTn id="1035" dur="1" fill="hold">
                                          <p:stCondLst>
                                            <p:cond delay="4999"/>
                                          </p:stCondLst>
                                        </p:cTn>
                                        <p:tgtEl>
                                          <p:spTgt spid="53"/>
                                        </p:tgtEl>
                                        <p:attrNameLst>
                                          <p:attrName>style.visibility</p:attrName>
                                        </p:attrNameLst>
                                      </p:cBhvr>
                                      <p:to>
                                        <p:strVal val="hidden"/>
                                      </p:to>
                                    </p:set>
                                  </p:childTnLst>
                                </p:cTn>
                              </p:par>
                              <p:par>
                                <p:cTn id="1036" presetID="3" presetClass="exit" presetSubtype="10" fill="hold" grpId="2" nodeType="withEffect">
                                  <p:stCondLst>
                                    <p:cond delay="0"/>
                                  </p:stCondLst>
                                  <p:childTnLst>
                                    <p:animEffect transition="out" filter="blinds(horizontal)">
                                      <p:cBhvr>
                                        <p:cTn id="1037" dur="5000"/>
                                        <p:tgtEl>
                                          <p:spTgt spid="54"/>
                                        </p:tgtEl>
                                      </p:cBhvr>
                                    </p:animEffect>
                                    <p:set>
                                      <p:cBhvr>
                                        <p:cTn id="1038" dur="1" fill="hold">
                                          <p:stCondLst>
                                            <p:cond delay="4999"/>
                                          </p:stCondLst>
                                        </p:cTn>
                                        <p:tgtEl>
                                          <p:spTgt spid="54"/>
                                        </p:tgtEl>
                                        <p:attrNameLst>
                                          <p:attrName>style.visibility</p:attrName>
                                        </p:attrNameLst>
                                      </p:cBhvr>
                                      <p:to>
                                        <p:strVal val="hidden"/>
                                      </p:to>
                                    </p:set>
                                  </p:childTnLst>
                                </p:cTn>
                              </p:par>
                              <p:par>
                                <p:cTn id="1039" presetID="3" presetClass="exit" presetSubtype="10" fill="hold" grpId="2" nodeType="withEffect">
                                  <p:stCondLst>
                                    <p:cond delay="0"/>
                                  </p:stCondLst>
                                  <p:childTnLst>
                                    <p:animEffect transition="out" filter="blinds(horizontal)">
                                      <p:cBhvr>
                                        <p:cTn id="1040" dur="5000"/>
                                        <p:tgtEl>
                                          <p:spTgt spid="55"/>
                                        </p:tgtEl>
                                      </p:cBhvr>
                                    </p:animEffect>
                                    <p:set>
                                      <p:cBhvr>
                                        <p:cTn id="1041" dur="1" fill="hold">
                                          <p:stCondLst>
                                            <p:cond delay="4999"/>
                                          </p:stCondLst>
                                        </p:cTn>
                                        <p:tgtEl>
                                          <p:spTgt spid="55"/>
                                        </p:tgtEl>
                                        <p:attrNameLst>
                                          <p:attrName>style.visibility</p:attrName>
                                        </p:attrNameLst>
                                      </p:cBhvr>
                                      <p:to>
                                        <p:strVal val="hidden"/>
                                      </p:to>
                                    </p:set>
                                  </p:childTnLst>
                                </p:cTn>
                              </p:par>
                              <p:par>
                                <p:cTn id="1042" presetID="3" presetClass="exit" presetSubtype="10" fill="hold" grpId="2" nodeType="withEffect">
                                  <p:stCondLst>
                                    <p:cond delay="0"/>
                                  </p:stCondLst>
                                  <p:childTnLst>
                                    <p:animEffect transition="out" filter="blinds(horizontal)">
                                      <p:cBhvr>
                                        <p:cTn id="1043" dur="5000"/>
                                        <p:tgtEl>
                                          <p:spTgt spid="56"/>
                                        </p:tgtEl>
                                      </p:cBhvr>
                                    </p:animEffect>
                                    <p:set>
                                      <p:cBhvr>
                                        <p:cTn id="1044" dur="1" fill="hold">
                                          <p:stCondLst>
                                            <p:cond delay="4999"/>
                                          </p:stCondLst>
                                        </p:cTn>
                                        <p:tgtEl>
                                          <p:spTgt spid="56"/>
                                        </p:tgtEl>
                                        <p:attrNameLst>
                                          <p:attrName>style.visibility</p:attrName>
                                        </p:attrNameLst>
                                      </p:cBhvr>
                                      <p:to>
                                        <p:strVal val="hidden"/>
                                      </p:to>
                                    </p:set>
                                  </p:childTnLst>
                                </p:cTn>
                              </p:par>
                              <p:par>
                                <p:cTn id="1045" presetID="3" presetClass="exit" presetSubtype="10" fill="hold" grpId="2" nodeType="withEffect">
                                  <p:stCondLst>
                                    <p:cond delay="0"/>
                                  </p:stCondLst>
                                  <p:childTnLst>
                                    <p:animEffect transition="out" filter="blinds(horizontal)">
                                      <p:cBhvr>
                                        <p:cTn id="1046" dur="5000"/>
                                        <p:tgtEl>
                                          <p:spTgt spid="57"/>
                                        </p:tgtEl>
                                      </p:cBhvr>
                                    </p:animEffect>
                                    <p:set>
                                      <p:cBhvr>
                                        <p:cTn id="1047" dur="1" fill="hold">
                                          <p:stCondLst>
                                            <p:cond delay="4999"/>
                                          </p:stCondLst>
                                        </p:cTn>
                                        <p:tgtEl>
                                          <p:spTgt spid="57"/>
                                        </p:tgtEl>
                                        <p:attrNameLst>
                                          <p:attrName>style.visibility</p:attrName>
                                        </p:attrNameLst>
                                      </p:cBhvr>
                                      <p:to>
                                        <p:strVal val="hidden"/>
                                      </p:to>
                                    </p:set>
                                  </p:childTnLst>
                                </p:cTn>
                              </p:par>
                              <p:par>
                                <p:cTn id="1048" presetID="3" presetClass="exit" presetSubtype="10" fill="hold" grpId="2" nodeType="withEffect">
                                  <p:stCondLst>
                                    <p:cond delay="0"/>
                                  </p:stCondLst>
                                  <p:childTnLst>
                                    <p:animEffect transition="out" filter="blinds(horizontal)">
                                      <p:cBhvr>
                                        <p:cTn id="1049" dur="5000"/>
                                        <p:tgtEl>
                                          <p:spTgt spid="58"/>
                                        </p:tgtEl>
                                      </p:cBhvr>
                                    </p:animEffect>
                                    <p:set>
                                      <p:cBhvr>
                                        <p:cTn id="1050" dur="1" fill="hold">
                                          <p:stCondLst>
                                            <p:cond delay="4999"/>
                                          </p:stCondLst>
                                        </p:cTn>
                                        <p:tgtEl>
                                          <p:spTgt spid="58"/>
                                        </p:tgtEl>
                                        <p:attrNameLst>
                                          <p:attrName>style.visibility</p:attrName>
                                        </p:attrNameLst>
                                      </p:cBhvr>
                                      <p:to>
                                        <p:strVal val="hidden"/>
                                      </p:to>
                                    </p:set>
                                  </p:childTnLst>
                                </p:cTn>
                              </p:par>
                              <p:par>
                                <p:cTn id="1051" presetID="3" presetClass="exit" presetSubtype="10" fill="hold" grpId="2" nodeType="withEffect">
                                  <p:stCondLst>
                                    <p:cond delay="0"/>
                                  </p:stCondLst>
                                  <p:childTnLst>
                                    <p:animEffect transition="out" filter="blinds(horizontal)">
                                      <p:cBhvr>
                                        <p:cTn id="1052" dur="5000"/>
                                        <p:tgtEl>
                                          <p:spTgt spid="59"/>
                                        </p:tgtEl>
                                      </p:cBhvr>
                                    </p:animEffect>
                                    <p:set>
                                      <p:cBhvr>
                                        <p:cTn id="1053" dur="1" fill="hold">
                                          <p:stCondLst>
                                            <p:cond delay="4999"/>
                                          </p:stCondLst>
                                        </p:cTn>
                                        <p:tgtEl>
                                          <p:spTgt spid="59"/>
                                        </p:tgtEl>
                                        <p:attrNameLst>
                                          <p:attrName>style.visibility</p:attrName>
                                        </p:attrNameLst>
                                      </p:cBhvr>
                                      <p:to>
                                        <p:strVal val="hidden"/>
                                      </p:to>
                                    </p:set>
                                  </p:childTnLst>
                                </p:cTn>
                              </p:par>
                              <p:par>
                                <p:cTn id="1054" presetID="3" presetClass="exit" presetSubtype="10" fill="hold" grpId="2" nodeType="withEffect">
                                  <p:stCondLst>
                                    <p:cond delay="0"/>
                                  </p:stCondLst>
                                  <p:childTnLst>
                                    <p:animEffect transition="out" filter="blinds(horizontal)">
                                      <p:cBhvr>
                                        <p:cTn id="1055" dur="5000"/>
                                        <p:tgtEl>
                                          <p:spTgt spid="60"/>
                                        </p:tgtEl>
                                      </p:cBhvr>
                                    </p:animEffect>
                                    <p:set>
                                      <p:cBhvr>
                                        <p:cTn id="1056" dur="1" fill="hold">
                                          <p:stCondLst>
                                            <p:cond delay="4999"/>
                                          </p:stCondLst>
                                        </p:cTn>
                                        <p:tgtEl>
                                          <p:spTgt spid="60"/>
                                        </p:tgtEl>
                                        <p:attrNameLst>
                                          <p:attrName>style.visibility</p:attrName>
                                        </p:attrNameLst>
                                      </p:cBhvr>
                                      <p:to>
                                        <p:strVal val="hidden"/>
                                      </p:to>
                                    </p:set>
                                  </p:childTnLst>
                                </p:cTn>
                              </p:par>
                              <p:par>
                                <p:cTn id="1057" presetID="3" presetClass="exit" presetSubtype="10" fill="hold" grpId="2" nodeType="withEffect">
                                  <p:stCondLst>
                                    <p:cond delay="0"/>
                                  </p:stCondLst>
                                  <p:childTnLst>
                                    <p:animEffect transition="out" filter="blinds(horizontal)">
                                      <p:cBhvr>
                                        <p:cTn id="1058" dur="5000"/>
                                        <p:tgtEl>
                                          <p:spTgt spid="61"/>
                                        </p:tgtEl>
                                      </p:cBhvr>
                                    </p:animEffect>
                                    <p:set>
                                      <p:cBhvr>
                                        <p:cTn id="1059" dur="1" fill="hold">
                                          <p:stCondLst>
                                            <p:cond delay="4999"/>
                                          </p:stCondLst>
                                        </p:cTn>
                                        <p:tgtEl>
                                          <p:spTgt spid="61"/>
                                        </p:tgtEl>
                                        <p:attrNameLst>
                                          <p:attrName>style.visibility</p:attrName>
                                        </p:attrNameLst>
                                      </p:cBhvr>
                                      <p:to>
                                        <p:strVal val="hidden"/>
                                      </p:to>
                                    </p:set>
                                  </p:childTnLst>
                                </p:cTn>
                              </p:par>
                              <p:par>
                                <p:cTn id="1060" presetID="3" presetClass="exit" presetSubtype="10" fill="hold" grpId="2" nodeType="withEffect">
                                  <p:stCondLst>
                                    <p:cond delay="0"/>
                                  </p:stCondLst>
                                  <p:childTnLst>
                                    <p:animEffect transition="out" filter="blinds(horizontal)">
                                      <p:cBhvr>
                                        <p:cTn id="1061" dur="5000"/>
                                        <p:tgtEl>
                                          <p:spTgt spid="62"/>
                                        </p:tgtEl>
                                      </p:cBhvr>
                                    </p:animEffect>
                                    <p:set>
                                      <p:cBhvr>
                                        <p:cTn id="1062" dur="1" fill="hold">
                                          <p:stCondLst>
                                            <p:cond delay="4999"/>
                                          </p:stCondLst>
                                        </p:cTn>
                                        <p:tgtEl>
                                          <p:spTgt spid="62"/>
                                        </p:tgtEl>
                                        <p:attrNameLst>
                                          <p:attrName>style.visibility</p:attrName>
                                        </p:attrNameLst>
                                      </p:cBhvr>
                                      <p:to>
                                        <p:strVal val="hidden"/>
                                      </p:to>
                                    </p:set>
                                  </p:childTnLst>
                                </p:cTn>
                              </p:par>
                              <p:par>
                                <p:cTn id="1063" presetID="3" presetClass="exit" presetSubtype="10" fill="hold" grpId="2" nodeType="withEffect">
                                  <p:stCondLst>
                                    <p:cond delay="0"/>
                                  </p:stCondLst>
                                  <p:childTnLst>
                                    <p:animEffect transition="out" filter="blinds(horizontal)">
                                      <p:cBhvr>
                                        <p:cTn id="1064" dur="5000"/>
                                        <p:tgtEl>
                                          <p:spTgt spid="63"/>
                                        </p:tgtEl>
                                      </p:cBhvr>
                                    </p:animEffect>
                                    <p:set>
                                      <p:cBhvr>
                                        <p:cTn id="1065" dur="1" fill="hold">
                                          <p:stCondLst>
                                            <p:cond delay="4999"/>
                                          </p:stCondLst>
                                        </p:cTn>
                                        <p:tgtEl>
                                          <p:spTgt spid="63"/>
                                        </p:tgtEl>
                                        <p:attrNameLst>
                                          <p:attrName>style.visibility</p:attrName>
                                        </p:attrNameLst>
                                      </p:cBhvr>
                                      <p:to>
                                        <p:strVal val="hidden"/>
                                      </p:to>
                                    </p:set>
                                  </p:childTnLst>
                                </p:cTn>
                              </p:par>
                              <p:par>
                                <p:cTn id="1066" presetID="3" presetClass="exit" presetSubtype="10" fill="hold" grpId="2" nodeType="withEffect">
                                  <p:stCondLst>
                                    <p:cond delay="0"/>
                                  </p:stCondLst>
                                  <p:childTnLst>
                                    <p:animEffect transition="out" filter="blinds(horizontal)">
                                      <p:cBhvr>
                                        <p:cTn id="1067" dur="5000"/>
                                        <p:tgtEl>
                                          <p:spTgt spid="64"/>
                                        </p:tgtEl>
                                      </p:cBhvr>
                                    </p:animEffect>
                                    <p:set>
                                      <p:cBhvr>
                                        <p:cTn id="1068" dur="1" fill="hold">
                                          <p:stCondLst>
                                            <p:cond delay="4999"/>
                                          </p:stCondLst>
                                        </p:cTn>
                                        <p:tgtEl>
                                          <p:spTgt spid="64"/>
                                        </p:tgtEl>
                                        <p:attrNameLst>
                                          <p:attrName>style.visibility</p:attrName>
                                        </p:attrNameLst>
                                      </p:cBhvr>
                                      <p:to>
                                        <p:strVal val="hidden"/>
                                      </p:to>
                                    </p:set>
                                  </p:childTnLst>
                                </p:cTn>
                              </p:par>
                              <p:par>
                                <p:cTn id="1069" presetID="3" presetClass="exit" presetSubtype="10" fill="hold" grpId="2" nodeType="withEffect">
                                  <p:stCondLst>
                                    <p:cond delay="0"/>
                                  </p:stCondLst>
                                  <p:childTnLst>
                                    <p:animEffect transition="out" filter="blinds(horizontal)">
                                      <p:cBhvr>
                                        <p:cTn id="1070" dur="5000"/>
                                        <p:tgtEl>
                                          <p:spTgt spid="65"/>
                                        </p:tgtEl>
                                      </p:cBhvr>
                                    </p:animEffect>
                                    <p:set>
                                      <p:cBhvr>
                                        <p:cTn id="1071" dur="1" fill="hold">
                                          <p:stCondLst>
                                            <p:cond delay="4999"/>
                                          </p:stCondLst>
                                        </p:cTn>
                                        <p:tgtEl>
                                          <p:spTgt spid="65"/>
                                        </p:tgtEl>
                                        <p:attrNameLst>
                                          <p:attrName>style.visibility</p:attrName>
                                        </p:attrNameLst>
                                      </p:cBhvr>
                                      <p:to>
                                        <p:strVal val="hidden"/>
                                      </p:to>
                                    </p:set>
                                  </p:childTnLst>
                                </p:cTn>
                              </p:par>
                              <p:par>
                                <p:cTn id="1072" presetID="3" presetClass="exit" presetSubtype="10" fill="hold" grpId="2" nodeType="withEffect">
                                  <p:stCondLst>
                                    <p:cond delay="0"/>
                                  </p:stCondLst>
                                  <p:childTnLst>
                                    <p:animEffect transition="out" filter="blinds(horizontal)">
                                      <p:cBhvr>
                                        <p:cTn id="1073" dur="5000"/>
                                        <p:tgtEl>
                                          <p:spTgt spid="66"/>
                                        </p:tgtEl>
                                      </p:cBhvr>
                                    </p:animEffect>
                                    <p:set>
                                      <p:cBhvr>
                                        <p:cTn id="1074" dur="1" fill="hold">
                                          <p:stCondLst>
                                            <p:cond delay="4999"/>
                                          </p:stCondLst>
                                        </p:cTn>
                                        <p:tgtEl>
                                          <p:spTgt spid="66"/>
                                        </p:tgtEl>
                                        <p:attrNameLst>
                                          <p:attrName>style.visibility</p:attrName>
                                        </p:attrNameLst>
                                      </p:cBhvr>
                                      <p:to>
                                        <p:strVal val="hidden"/>
                                      </p:to>
                                    </p:set>
                                  </p:childTnLst>
                                </p:cTn>
                              </p:par>
                              <p:par>
                                <p:cTn id="1075" presetID="3" presetClass="exit" presetSubtype="10" fill="hold" grpId="2" nodeType="withEffect">
                                  <p:stCondLst>
                                    <p:cond delay="0"/>
                                  </p:stCondLst>
                                  <p:childTnLst>
                                    <p:animEffect transition="out" filter="blinds(horizontal)">
                                      <p:cBhvr>
                                        <p:cTn id="1076" dur="5000"/>
                                        <p:tgtEl>
                                          <p:spTgt spid="67"/>
                                        </p:tgtEl>
                                      </p:cBhvr>
                                    </p:animEffect>
                                    <p:set>
                                      <p:cBhvr>
                                        <p:cTn id="1077" dur="1" fill="hold">
                                          <p:stCondLst>
                                            <p:cond delay="4999"/>
                                          </p:stCondLst>
                                        </p:cTn>
                                        <p:tgtEl>
                                          <p:spTgt spid="67"/>
                                        </p:tgtEl>
                                        <p:attrNameLst>
                                          <p:attrName>style.visibility</p:attrName>
                                        </p:attrNameLst>
                                      </p:cBhvr>
                                      <p:to>
                                        <p:strVal val="hidden"/>
                                      </p:to>
                                    </p:set>
                                  </p:childTnLst>
                                </p:cTn>
                              </p:par>
                              <p:par>
                                <p:cTn id="1078" presetID="3" presetClass="exit" presetSubtype="10" fill="hold" grpId="2" nodeType="withEffect">
                                  <p:stCondLst>
                                    <p:cond delay="0"/>
                                  </p:stCondLst>
                                  <p:childTnLst>
                                    <p:animEffect transition="out" filter="blinds(horizontal)">
                                      <p:cBhvr>
                                        <p:cTn id="1079" dur="5000"/>
                                        <p:tgtEl>
                                          <p:spTgt spid="68"/>
                                        </p:tgtEl>
                                      </p:cBhvr>
                                    </p:animEffect>
                                    <p:set>
                                      <p:cBhvr>
                                        <p:cTn id="1080" dur="1" fill="hold">
                                          <p:stCondLst>
                                            <p:cond delay="4999"/>
                                          </p:stCondLst>
                                        </p:cTn>
                                        <p:tgtEl>
                                          <p:spTgt spid="68"/>
                                        </p:tgtEl>
                                        <p:attrNameLst>
                                          <p:attrName>style.visibility</p:attrName>
                                        </p:attrNameLst>
                                      </p:cBhvr>
                                      <p:to>
                                        <p:strVal val="hidden"/>
                                      </p:to>
                                    </p:set>
                                  </p:childTnLst>
                                </p:cTn>
                              </p:par>
                              <p:par>
                                <p:cTn id="1081" presetID="3" presetClass="exit" presetSubtype="10" fill="hold" grpId="2" nodeType="withEffect">
                                  <p:stCondLst>
                                    <p:cond delay="0"/>
                                  </p:stCondLst>
                                  <p:childTnLst>
                                    <p:animEffect transition="out" filter="blinds(horizontal)">
                                      <p:cBhvr>
                                        <p:cTn id="1082" dur="5000"/>
                                        <p:tgtEl>
                                          <p:spTgt spid="69"/>
                                        </p:tgtEl>
                                      </p:cBhvr>
                                    </p:animEffect>
                                    <p:set>
                                      <p:cBhvr>
                                        <p:cTn id="1083" dur="1" fill="hold">
                                          <p:stCondLst>
                                            <p:cond delay="4999"/>
                                          </p:stCondLst>
                                        </p:cTn>
                                        <p:tgtEl>
                                          <p:spTgt spid="69"/>
                                        </p:tgtEl>
                                        <p:attrNameLst>
                                          <p:attrName>style.visibility</p:attrName>
                                        </p:attrNameLst>
                                      </p:cBhvr>
                                      <p:to>
                                        <p:strVal val="hidden"/>
                                      </p:to>
                                    </p:set>
                                  </p:childTnLst>
                                </p:cTn>
                              </p:par>
                              <p:par>
                                <p:cTn id="1084" presetID="3" presetClass="exit" presetSubtype="10" fill="hold" grpId="2" nodeType="withEffect">
                                  <p:stCondLst>
                                    <p:cond delay="0"/>
                                  </p:stCondLst>
                                  <p:childTnLst>
                                    <p:animEffect transition="out" filter="blinds(horizontal)">
                                      <p:cBhvr>
                                        <p:cTn id="1085" dur="5000"/>
                                        <p:tgtEl>
                                          <p:spTgt spid="70"/>
                                        </p:tgtEl>
                                      </p:cBhvr>
                                    </p:animEffect>
                                    <p:set>
                                      <p:cBhvr>
                                        <p:cTn id="1086" dur="1" fill="hold">
                                          <p:stCondLst>
                                            <p:cond delay="4999"/>
                                          </p:stCondLst>
                                        </p:cTn>
                                        <p:tgtEl>
                                          <p:spTgt spid="70"/>
                                        </p:tgtEl>
                                        <p:attrNameLst>
                                          <p:attrName>style.visibility</p:attrName>
                                        </p:attrNameLst>
                                      </p:cBhvr>
                                      <p:to>
                                        <p:strVal val="hidden"/>
                                      </p:to>
                                    </p:set>
                                  </p:childTnLst>
                                </p:cTn>
                              </p:par>
                              <p:par>
                                <p:cTn id="1087" presetID="3" presetClass="exit" presetSubtype="10" fill="hold" grpId="2" nodeType="withEffect">
                                  <p:stCondLst>
                                    <p:cond delay="0"/>
                                  </p:stCondLst>
                                  <p:childTnLst>
                                    <p:animEffect transition="out" filter="blinds(horizontal)">
                                      <p:cBhvr>
                                        <p:cTn id="1088" dur="5000"/>
                                        <p:tgtEl>
                                          <p:spTgt spid="71"/>
                                        </p:tgtEl>
                                      </p:cBhvr>
                                    </p:animEffect>
                                    <p:set>
                                      <p:cBhvr>
                                        <p:cTn id="1089" dur="1" fill="hold">
                                          <p:stCondLst>
                                            <p:cond delay="4999"/>
                                          </p:stCondLst>
                                        </p:cTn>
                                        <p:tgtEl>
                                          <p:spTgt spid="71"/>
                                        </p:tgtEl>
                                        <p:attrNameLst>
                                          <p:attrName>style.visibility</p:attrName>
                                        </p:attrNameLst>
                                      </p:cBhvr>
                                      <p:to>
                                        <p:strVal val="hidden"/>
                                      </p:to>
                                    </p:set>
                                  </p:childTnLst>
                                </p:cTn>
                              </p:par>
                              <p:par>
                                <p:cTn id="1090" presetID="3" presetClass="exit" presetSubtype="10" fill="hold" grpId="2" nodeType="withEffect">
                                  <p:stCondLst>
                                    <p:cond delay="0"/>
                                  </p:stCondLst>
                                  <p:childTnLst>
                                    <p:animEffect transition="out" filter="blinds(horizontal)">
                                      <p:cBhvr>
                                        <p:cTn id="1091" dur="5000"/>
                                        <p:tgtEl>
                                          <p:spTgt spid="72"/>
                                        </p:tgtEl>
                                      </p:cBhvr>
                                    </p:animEffect>
                                    <p:set>
                                      <p:cBhvr>
                                        <p:cTn id="1092" dur="1" fill="hold">
                                          <p:stCondLst>
                                            <p:cond delay="4999"/>
                                          </p:stCondLst>
                                        </p:cTn>
                                        <p:tgtEl>
                                          <p:spTgt spid="72"/>
                                        </p:tgtEl>
                                        <p:attrNameLst>
                                          <p:attrName>style.visibility</p:attrName>
                                        </p:attrNameLst>
                                      </p:cBhvr>
                                      <p:to>
                                        <p:strVal val="hidden"/>
                                      </p:to>
                                    </p:set>
                                  </p:childTnLst>
                                </p:cTn>
                              </p:par>
                              <p:par>
                                <p:cTn id="1093" presetID="3" presetClass="exit" presetSubtype="10" fill="hold" grpId="2" nodeType="withEffect">
                                  <p:stCondLst>
                                    <p:cond delay="0"/>
                                  </p:stCondLst>
                                  <p:childTnLst>
                                    <p:animEffect transition="out" filter="blinds(horizontal)">
                                      <p:cBhvr>
                                        <p:cTn id="1094" dur="5000"/>
                                        <p:tgtEl>
                                          <p:spTgt spid="73"/>
                                        </p:tgtEl>
                                      </p:cBhvr>
                                    </p:animEffect>
                                    <p:set>
                                      <p:cBhvr>
                                        <p:cTn id="1095" dur="1" fill="hold">
                                          <p:stCondLst>
                                            <p:cond delay="4999"/>
                                          </p:stCondLst>
                                        </p:cTn>
                                        <p:tgtEl>
                                          <p:spTgt spid="73"/>
                                        </p:tgtEl>
                                        <p:attrNameLst>
                                          <p:attrName>style.visibility</p:attrName>
                                        </p:attrNameLst>
                                      </p:cBhvr>
                                      <p:to>
                                        <p:strVal val="hidden"/>
                                      </p:to>
                                    </p:set>
                                  </p:childTnLst>
                                </p:cTn>
                              </p:par>
                              <p:par>
                                <p:cTn id="1096" presetID="3" presetClass="exit" presetSubtype="10" fill="hold" grpId="2" nodeType="withEffect">
                                  <p:stCondLst>
                                    <p:cond delay="0"/>
                                  </p:stCondLst>
                                  <p:childTnLst>
                                    <p:animEffect transition="out" filter="blinds(horizontal)">
                                      <p:cBhvr>
                                        <p:cTn id="1097" dur="5000"/>
                                        <p:tgtEl>
                                          <p:spTgt spid="74"/>
                                        </p:tgtEl>
                                      </p:cBhvr>
                                    </p:animEffect>
                                    <p:set>
                                      <p:cBhvr>
                                        <p:cTn id="1098" dur="1" fill="hold">
                                          <p:stCondLst>
                                            <p:cond delay="4999"/>
                                          </p:stCondLst>
                                        </p:cTn>
                                        <p:tgtEl>
                                          <p:spTgt spid="74"/>
                                        </p:tgtEl>
                                        <p:attrNameLst>
                                          <p:attrName>style.visibility</p:attrName>
                                        </p:attrNameLst>
                                      </p:cBhvr>
                                      <p:to>
                                        <p:strVal val="hidden"/>
                                      </p:to>
                                    </p:set>
                                  </p:childTnLst>
                                </p:cTn>
                              </p:par>
                              <p:par>
                                <p:cTn id="1099" presetID="3" presetClass="exit" presetSubtype="10" fill="hold" grpId="2" nodeType="withEffect">
                                  <p:stCondLst>
                                    <p:cond delay="0"/>
                                  </p:stCondLst>
                                  <p:childTnLst>
                                    <p:animEffect transition="out" filter="blinds(horizontal)">
                                      <p:cBhvr>
                                        <p:cTn id="1100" dur="5000"/>
                                        <p:tgtEl>
                                          <p:spTgt spid="75"/>
                                        </p:tgtEl>
                                      </p:cBhvr>
                                    </p:animEffect>
                                    <p:set>
                                      <p:cBhvr>
                                        <p:cTn id="1101" dur="1" fill="hold">
                                          <p:stCondLst>
                                            <p:cond delay="4999"/>
                                          </p:stCondLst>
                                        </p:cTn>
                                        <p:tgtEl>
                                          <p:spTgt spid="75"/>
                                        </p:tgtEl>
                                        <p:attrNameLst>
                                          <p:attrName>style.visibility</p:attrName>
                                        </p:attrNameLst>
                                      </p:cBhvr>
                                      <p:to>
                                        <p:strVal val="hidden"/>
                                      </p:to>
                                    </p:set>
                                  </p:childTnLst>
                                </p:cTn>
                              </p:par>
                              <p:par>
                                <p:cTn id="1102" presetID="3" presetClass="exit" presetSubtype="10" fill="hold" grpId="2" nodeType="withEffect">
                                  <p:stCondLst>
                                    <p:cond delay="0"/>
                                  </p:stCondLst>
                                  <p:childTnLst>
                                    <p:animEffect transition="out" filter="blinds(horizontal)">
                                      <p:cBhvr>
                                        <p:cTn id="1103" dur="5000"/>
                                        <p:tgtEl>
                                          <p:spTgt spid="76"/>
                                        </p:tgtEl>
                                      </p:cBhvr>
                                    </p:animEffect>
                                    <p:set>
                                      <p:cBhvr>
                                        <p:cTn id="1104" dur="1" fill="hold">
                                          <p:stCondLst>
                                            <p:cond delay="4999"/>
                                          </p:stCondLst>
                                        </p:cTn>
                                        <p:tgtEl>
                                          <p:spTgt spid="76"/>
                                        </p:tgtEl>
                                        <p:attrNameLst>
                                          <p:attrName>style.visibility</p:attrName>
                                        </p:attrNameLst>
                                      </p:cBhvr>
                                      <p:to>
                                        <p:strVal val="hidden"/>
                                      </p:to>
                                    </p:set>
                                  </p:childTnLst>
                                </p:cTn>
                              </p:par>
                              <p:par>
                                <p:cTn id="1105" presetID="3" presetClass="exit" presetSubtype="10" fill="hold" grpId="2" nodeType="withEffect">
                                  <p:stCondLst>
                                    <p:cond delay="0"/>
                                  </p:stCondLst>
                                  <p:childTnLst>
                                    <p:animEffect transition="out" filter="blinds(horizontal)">
                                      <p:cBhvr>
                                        <p:cTn id="1106" dur="5000"/>
                                        <p:tgtEl>
                                          <p:spTgt spid="77"/>
                                        </p:tgtEl>
                                      </p:cBhvr>
                                    </p:animEffect>
                                    <p:set>
                                      <p:cBhvr>
                                        <p:cTn id="1107" dur="1" fill="hold">
                                          <p:stCondLst>
                                            <p:cond delay="4999"/>
                                          </p:stCondLst>
                                        </p:cTn>
                                        <p:tgtEl>
                                          <p:spTgt spid="77"/>
                                        </p:tgtEl>
                                        <p:attrNameLst>
                                          <p:attrName>style.visibility</p:attrName>
                                        </p:attrNameLst>
                                      </p:cBhvr>
                                      <p:to>
                                        <p:strVal val="hidden"/>
                                      </p:to>
                                    </p:set>
                                  </p:childTnLst>
                                </p:cTn>
                              </p:par>
                              <p:par>
                                <p:cTn id="1108" presetID="3" presetClass="exit" presetSubtype="10" fill="hold" grpId="2" nodeType="withEffect">
                                  <p:stCondLst>
                                    <p:cond delay="0"/>
                                  </p:stCondLst>
                                  <p:childTnLst>
                                    <p:animEffect transition="out" filter="blinds(horizontal)">
                                      <p:cBhvr>
                                        <p:cTn id="1109" dur="5000"/>
                                        <p:tgtEl>
                                          <p:spTgt spid="78"/>
                                        </p:tgtEl>
                                      </p:cBhvr>
                                    </p:animEffect>
                                    <p:set>
                                      <p:cBhvr>
                                        <p:cTn id="1110" dur="1" fill="hold">
                                          <p:stCondLst>
                                            <p:cond delay="4999"/>
                                          </p:stCondLst>
                                        </p:cTn>
                                        <p:tgtEl>
                                          <p:spTgt spid="78"/>
                                        </p:tgtEl>
                                        <p:attrNameLst>
                                          <p:attrName>style.visibility</p:attrName>
                                        </p:attrNameLst>
                                      </p:cBhvr>
                                      <p:to>
                                        <p:strVal val="hidden"/>
                                      </p:to>
                                    </p:set>
                                  </p:childTnLst>
                                </p:cTn>
                              </p:par>
                              <p:par>
                                <p:cTn id="1111" presetID="3" presetClass="exit" presetSubtype="10" fill="hold" grpId="2" nodeType="withEffect">
                                  <p:stCondLst>
                                    <p:cond delay="0"/>
                                  </p:stCondLst>
                                  <p:childTnLst>
                                    <p:animEffect transition="out" filter="blinds(horizontal)">
                                      <p:cBhvr>
                                        <p:cTn id="1112" dur="5000"/>
                                        <p:tgtEl>
                                          <p:spTgt spid="79"/>
                                        </p:tgtEl>
                                      </p:cBhvr>
                                    </p:animEffect>
                                    <p:set>
                                      <p:cBhvr>
                                        <p:cTn id="1113" dur="1" fill="hold">
                                          <p:stCondLst>
                                            <p:cond delay="4999"/>
                                          </p:stCondLst>
                                        </p:cTn>
                                        <p:tgtEl>
                                          <p:spTgt spid="79"/>
                                        </p:tgtEl>
                                        <p:attrNameLst>
                                          <p:attrName>style.visibility</p:attrName>
                                        </p:attrNameLst>
                                      </p:cBhvr>
                                      <p:to>
                                        <p:strVal val="hidden"/>
                                      </p:to>
                                    </p:set>
                                  </p:childTnLst>
                                </p:cTn>
                              </p:par>
                              <p:par>
                                <p:cTn id="1114" presetID="3" presetClass="exit" presetSubtype="10" fill="hold" grpId="2" nodeType="withEffect">
                                  <p:stCondLst>
                                    <p:cond delay="0"/>
                                  </p:stCondLst>
                                  <p:childTnLst>
                                    <p:animEffect transition="out" filter="blinds(horizontal)">
                                      <p:cBhvr>
                                        <p:cTn id="1115" dur="5000"/>
                                        <p:tgtEl>
                                          <p:spTgt spid="80"/>
                                        </p:tgtEl>
                                      </p:cBhvr>
                                    </p:animEffect>
                                    <p:set>
                                      <p:cBhvr>
                                        <p:cTn id="1116" dur="1" fill="hold">
                                          <p:stCondLst>
                                            <p:cond delay="4999"/>
                                          </p:stCondLst>
                                        </p:cTn>
                                        <p:tgtEl>
                                          <p:spTgt spid="80"/>
                                        </p:tgtEl>
                                        <p:attrNameLst>
                                          <p:attrName>style.visibility</p:attrName>
                                        </p:attrNameLst>
                                      </p:cBhvr>
                                      <p:to>
                                        <p:strVal val="hidden"/>
                                      </p:to>
                                    </p:set>
                                  </p:childTnLst>
                                </p:cTn>
                              </p:par>
                              <p:par>
                                <p:cTn id="1117" presetID="3" presetClass="exit" presetSubtype="10" fill="hold" grpId="2" nodeType="withEffect">
                                  <p:stCondLst>
                                    <p:cond delay="0"/>
                                  </p:stCondLst>
                                  <p:childTnLst>
                                    <p:animEffect transition="out" filter="blinds(horizontal)">
                                      <p:cBhvr>
                                        <p:cTn id="1118" dur="5000"/>
                                        <p:tgtEl>
                                          <p:spTgt spid="81"/>
                                        </p:tgtEl>
                                      </p:cBhvr>
                                    </p:animEffect>
                                    <p:set>
                                      <p:cBhvr>
                                        <p:cTn id="1119" dur="1" fill="hold">
                                          <p:stCondLst>
                                            <p:cond delay="4999"/>
                                          </p:stCondLst>
                                        </p:cTn>
                                        <p:tgtEl>
                                          <p:spTgt spid="81"/>
                                        </p:tgtEl>
                                        <p:attrNameLst>
                                          <p:attrName>style.visibility</p:attrName>
                                        </p:attrNameLst>
                                      </p:cBhvr>
                                      <p:to>
                                        <p:strVal val="hidden"/>
                                      </p:to>
                                    </p:set>
                                  </p:childTnLst>
                                </p:cTn>
                              </p:par>
                              <p:par>
                                <p:cTn id="1120" presetID="3" presetClass="exit" presetSubtype="10" fill="hold" grpId="2" nodeType="withEffect">
                                  <p:stCondLst>
                                    <p:cond delay="0"/>
                                  </p:stCondLst>
                                  <p:childTnLst>
                                    <p:animEffect transition="out" filter="blinds(horizontal)">
                                      <p:cBhvr>
                                        <p:cTn id="1121" dur="5000"/>
                                        <p:tgtEl>
                                          <p:spTgt spid="82"/>
                                        </p:tgtEl>
                                      </p:cBhvr>
                                    </p:animEffect>
                                    <p:set>
                                      <p:cBhvr>
                                        <p:cTn id="1122" dur="1" fill="hold">
                                          <p:stCondLst>
                                            <p:cond delay="4999"/>
                                          </p:stCondLst>
                                        </p:cTn>
                                        <p:tgtEl>
                                          <p:spTgt spid="82"/>
                                        </p:tgtEl>
                                        <p:attrNameLst>
                                          <p:attrName>style.visibility</p:attrName>
                                        </p:attrNameLst>
                                      </p:cBhvr>
                                      <p:to>
                                        <p:strVal val="hidden"/>
                                      </p:to>
                                    </p:set>
                                  </p:childTnLst>
                                </p:cTn>
                              </p:par>
                              <p:par>
                                <p:cTn id="1123" presetID="3" presetClass="exit" presetSubtype="10" fill="hold" grpId="2" nodeType="withEffect">
                                  <p:stCondLst>
                                    <p:cond delay="0"/>
                                  </p:stCondLst>
                                  <p:childTnLst>
                                    <p:animEffect transition="out" filter="blinds(horizontal)">
                                      <p:cBhvr>
                                        <p:cTn id="1124" dur="5000"/>
                                        <p:tgtEl>
                                          <p:spTgt spid="83"/>
                                        </p:tgtEl>
                                      </p:cBhvr>
                                    </p:animEffect>
                                    <p:set>
                                      <p:cBhvr>
                                        <p:cTn id="1125" dur="1" fill="hold">
                                          <p:stCondLst>
                                            <p:cond delay="4999"/>
                                          </p:stCondLst>
                                        </p:cTn>
                                        <p:tgtEl>
                                          <p:spTgt spid="83"/>
                                        </p:tgtEl>
                                        <p:attrNameLst>
                                          <p:attrName>style.visibility</p:attrName>
                                        </p:attrNameLst>
                                      </p:cBhvr>
                                      <p:to>
                                        <p:strVal val="hidden"/>
                                      </p:to>
                                    </p:set>
                                  </p:childTnLst>
                                </p:cTn>
                              </p:par>
                              <p:par>
                                <p:cTn id="1126" presetID="3" presetClass="exit" presetSubtype="10" fill="hold" grpId="2" nodeType="withEffect">
                                  <p:stCondLst>
                                    <p:cond delay="0"/>
                                  </p:stCondLst>
                                  <p:childTnLst>
                                    <p:animEffect transition="out" filter="blinds(horizontal)">
                                      <p:cBhvr>
                                        <p:cTn id="1127" dur="5000"/>
                                        <p:tgtEl>
                                          <p:spTgt spid="84"/>
                                        </p:tgtEl>
                                      </p:cBhvr>
                                    </p:animEffect>
                                    <p:set>
                                      <p:cBhvr>
                                        <p:cTn id="1128" dur="1" fill="hold">
                                          <p:stCondLst>
                                            <p:cond delay="4999"/>
                                          </p:stCondLst>
                                        </p:cTn>
                                        <p:tgtEl>
                                          <p:spTgt spid="84"/>
                                        </p:tgtEl>
                                        <p:attrNameLst>
                                          <p:attrName>style.visibility</p:attrName>
                                        </p:attrNameLst>
                                      </p:cBhvr>
                                      <p:to>
                                        <p:strVal val="hidden"/>
                                      </p:to>
                                    </p:set>
                                  </p:childTnLst>
                                </p:cTn>
                              </p:par>
                              <p:par>
                                <p:cTn id="1129" presetID="17" presetClass="entr" presetSubtype="1" fill="hold" nodeType="withEffect">
                                  <p:stCondLst>
                                    <p:cond delay="0"/>
                                  </p:stCondLst>
                                  <p:childTnLst>
                                    <p:set>
                                      <p:cBhvr>
                                        <p:cTn id="1130" dur="1" fill="hold">
                                          <p:stCondLst>
                                            <p:cond delay="0"/>
                                          </p:stCondLst>
                                        </p:cTn>
                                        <p:tgtEl>
                                          <p:spTgt spid="4"/>
                                        </p:tgtEl>
                                        <p:attrNameLst>
                                          <p:attrName>style.visibility</p:attrName>
                                        </p:attrNameLst>
                                      </p:cBhvr>
                                      <p:to>
                                        <p:strVal val="visible"/>
                                      </p:to>
                                    </p:set>
                                    <p:anim calcmode="lin" valueType="num">
                                      <p:cBhvr>
                                        <p:cTn id="1131" dur="5000" fill="hold"/>
                                        <p:tgtEl>
                                          <p:spTgt spid="4"/>
                                        </p:tgtEl>
                                        <p:attrNameLst>
                                          <p:attrName>ppt_x</p:attrName>
                                        </p:attrNameLst>
                                      </p:cBhvr>
                                      <p:tavLst>
                                        <p:tav tm="0">
                                          <p:val>
                                            <p:strVal val="#ppt_x"/>
                                          </p:val>
                                        </p:tav>
                                        <p:tav tm="100000">
                                          <p:val>
                                            <p:strVal val="#ppt_x"/>
                                          </p:val>
                                        </p:tav>
                                      </p:tavLst>
                                    </p:anim>
                                    <p:anim calcmode="lin" valueType="num">
                                      <p:cBhvr>
                                        <p:cTn id="1132" dur="5000" fill="hold"/>
                                        <p:tgtEl>
                                          <p:spTgt spid="4"/>
                                        </p:tgtEl>
                                        <p:attrNameLst>
                                          <p:attrName>ppt_y</p:attrName>
                                        </p:attrNameLst>
                                      </p:cBhvr>
                                      <p:tavLst>
                                        <p:tav tm="0">
                                          <p:val>
                                            <p:strVal val="#ppt_y-#ppt_h/2"/>
                                          </p:val>
                                        </p:tav>
                                        <p:tav tm="100000">
                                          <p:val>
                                            <p:strVal val="#ppt_y"/>
                                          </p:val>
                                        </p:tav>
                                      </p:tavLst>
                                    </p:anim>
                                    <p:anim calcmode="lin" valueType="num">
                                      <p:cBhvr>
                                        <p:cTn id="1133" dur="5000" fill="hold"/>
                                        <p:tgtEl>
                                          <p:spTgt spid="4"/>
                                        </p:tgtEl>
                                        <p:attrNameLst>
                                          <p:attrName>ppt_w</p:attrName>
                                        </p:attrNameLst>
                                      </p:cBhvr>
                                      <p:tavLst>
                                        <p:tav tm="0">
                                          <p:val>
                                            <p:strVal val="#ppt_w"/>
                                          </p:val>
                                        </p:tav>
                                        <p:tav tm="100000">
                                          <p:val>
                                            <p:strVal val="#ppt_w"/>
                                          </p:val>
                                        </p:tav>
                                      </p:tavLst>
                                    </p:anim>
                                    <p:anim calcmode="lin" valueType="num">
                                      <p:cBhvr>
                                        <p:cTn id="1134" dur="5000" fill="hold"/>
                                        <p:tgtEl>
                                          <p:spTgt spid="4"/>
                                        </p:tgtEl>
                                        <p:attrNameLst>
                                          <p:attrName>ppt_h</p:attrName>
                                        </p:attrNameLst>
                                      </p:cBhvr>
                                      <p:tavLst>
                                        <p:tav tm="0">
                                          <p:val>
                                            <p:fltVal val="0"/>
                                          </p:val>
                                        </p:tav>
                                        <p:tav tm="100000">
                                          <p:val>
                                            <p:strVal val="#ppt_h"/>
                                          </p:val>
                                        </p:tav>
                                      </p:tavLst>
                                    </p:anim>
                                  </p:childTnLst>
                                </p:cTn>
                              </p:par>
                            </p:childTnLst>
                          </p:cTn>
                        </p:par>
                        <p:par>
                          <p:cTn id="1135" fill="hold">
                            <p:stCondLst>
                              <p:cond delay="10000"/>
                            </p:stCondLst>
                            <p:childTnLst>
                              <p:par>
                                <p:cTn id="1136" presetID="17" presetClass="entr" presetSubtype="10" fill="hold" grpId="0" nodeType="afterEffect">
                                  <p:stCondLst>
                                    <p:cond delay="0"/>
                                  </p:stCondLst>
                                  <p:childTnLst>
                                    <p:set>
                                      <p:cBhvr>
                                        <p:cTn id="1137" dur="1" fill="hold">
                                          <p:stCondLst>
                                            <p:cond delay="0"/>
                                          </p:stCondLst>
                                        </p:cTn>
                                        <p:tgtEl>
                                          <p:spTgt spid="85"/>
                                        </p:tgtEl>
                                        <p:attrNameLst>
                                          <p:attrName>style.visibility</p:attrName>
                                        </p:attrNameLst>
                                      </p:cBhvr>
                                      <p:to>
                                        <p:strVal val="visible"/>
                                      </p:to>
                                    </p:set>
                                    <p:anim calcmode="lin" valueType="num">
                                      <p:cBhvr>
                                        <p:cTn id="1138" dur="2000" fill="hold"/>
                                        <p:tgtEl>
                                          <p:spTgt spid="85"/>
                                        </p:tgtEl>
                                        <p:attrNameLst>
                                          <p:attrName>ppt_w</p:attrName>
                                        </p:attrNameLst>
                                      </p:cBhvr>
                                      <p:tavLst>
                                        <p:tav tm="0">
                                          <p:val>
                                            <p:fltVal val="0"/>
                                          </p:val>
                                        </p:tav>
                                        <p:tav tm="100000">
                                          <p:val>
                                            <p:strVal val="#ppt_w"/>
                                          </p:val>
                                        </p:tav>
                                      </p:tavLst>
                                    </p:anim>
                                    <p:anim calcmode="lin" valueType="num">
                                      <p:cBhvr>
                                        <p:cTn id="1139" dur="2000" fill="hold"/>
                                        <p:tgtEl>
                                          <p:spTgt spid="8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63" grpId="0" animBg="1"/>
      <p:bldP spid="63" grpId="1" animBg="1"/>
      <p:bldP spid="63" grpId="2" animBg="1"/>
      <p:bldP spid="63" grpId="3" animBg="1"/>
      <p:bldP spid="64" grpId="0" animBg="1"/>
      <p:bldP spid="64" grpId="1" animBg="1"/>
      <p:bldP spid="64" grpId="2" animBg="1"/>
      <p:bldP spid="64" grpId="3" animBg="1"/>
      <p:bldP spid="65" grpId="0" animBg="1"/>
      <p:bldP spid="65" grpId="1" animBg="1"/>
      <p:bldP spid="65" grpId="2" animBg="1"/>
      <p:bldP spid="65" grpId="3" animBg="1"/>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74" grpId="0" animBg="1"/>
      <p:bldP spid="74" grpId="1" animBg="1"/>
      <p:bldP spid="74" grpId="2" animBg="1"/>
      <p:bldP spid="74" grpId="3" animBg="1"/>
      <p:bldP spid="75" grpId="0" animBg="1"/>
      <p:bldP spid="75" grpId="1" animBg="1"/>
      <p:bldP spid="75" grpId="2" animBg="1"/>
      <p:bldP spid="75" grpId="3" animBg="1"/>
      <p:bldP spid="76" grpId="0" animBg="1"/>
      <p:bldP spid="76" grpId="1" animBg="1"/>
      <p:bldP spid="76" grpId="2" animBg="1"/>
      <p:bldP spid="76" grpId="3" animBg="1"/>
      <p:bldP spid="77" grpId="0" animBg="1"/>
      <p:bldP spid="77" grpId="1" animBg="1"/>
      <p:bldP spid="77" grpId="2" animBg="1"/>
      <p:bldP spid="77" grpId="3" animBg="1"/>
      <p:bldP spid="78" grpId="0" animBg="1"/>
      <p:bldP spid="78" grpId="1" animBg="1"/>
      <p:bldP spid="78" grpId="2" animBg="1"/>
      <p:bldP spid="78" grpId="3" animBg="1"/>
      <p:bldP spid="79" grpId="0" animBg="1"/>
      <p:bldP spid="79" grpId="1" animBg="1"/>
      <p:bldP spid="79" grpId="2" animBg="1"/>
      <p:bldP spid="79" grpId="3" animBg="1"/>
      <p:bldP spid="80" grpId="0" animBg="1"/>
      <p:bldP spid="80" grpId="1" animBg="1"/>
      <p:bldP spid="80" grpId="2" animBg="1"/>
      <p:bldP spid="80" grpId="3" animBg="1"/>
      <p:bldP spid="81" grpId="0" animBg="1"/>
      <p:bldP spid="81" grpId="1" animBg="1"/>
      <p:bldP spid="81" grpId="2" animBg="1"/>
      <p:bldP spid="81" grpId="3" animBg="1"/>
      <p:bldP spid="82" grpId="0" animBg="1"/>
      <p:bldP spid="82" grpId="1" animBg="1"/>
      <p:bldP spid="82" grpId="2" animBg="1"/>
      <p:bldP spid="82" grpId="3" animBg="1"/>
      <p:bldP spid="83" grpId="0" animBg="1"/>
      <p:bldP spid="83" grpId="1" animBg="1"/>
      <p:bldP spid="83" grpId="2" animBg="1"/>
      <p:bldP spid="83" grpId="3" animBg="1"/>
      <p:bldP spid="84" grpId="0" animBg="1"/>
      <p:bldP spid="84" grpId="1" animBg="1"/>
      <p:bldP spid="84" grpId="2" animBg="1"/>
      <p:bldP spid="84" grpId="3" animBg="1"/>
      <p:bldP spid="85" grpId="0"/>
      <p:bldP spid="8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a:solidFill>
            <a:srgbClr val="0038A8"/>
          </a:solidFill>
        </p:spPr>
        <p:txBody>
          <a:bodyPr/>
          <a:lstStyle/>
          <a:p>
            <a:endParaRPr lang="es-ES" dirty="0"/>
          </a:p>
        </p:txBody>
      </p:sp>
      <p:pic>
        <p:nvPicPr>
          <p:cNvPr id="4" name="3 Imagen" descr="r698.jpg"/>
          <p:cNvPicPr>
            <a:picLocks noChangeAspect="1"/>
          </p:cNvPicPr>
          <p:nvPr/>
        </p:nvPicPr>
        <p:blipFill>
          <a:blip r:embed="rId2"/>
          <a:stretch>
            <a:fillRect/>
          </a:stretch>
        </p:blipFill>
        <p:spPr>
          <a:xfrm>
            <a:off x="7432" y="0"/>
            <a:ext cx="9136568" cy="5143500"/>
          </a:xfrm>
          <a:prstGeom prst="rect">
            <a:avLst/>
          </a:prstGeom>
        </p:spPr>
      </p:pic>
      <p:sp>
        <p:nvSpPr>
          <p:cNvPr id="5" name="4 Anillo"/>
          <p:cNvSpPr/>
          <p:nvPr/>
        </p:nvSpPr>
        <p:spPr>
          <a:xfrm rot="19176958">
            <a:off x="46680" y="18061"/>
            <a:ext cx="1145864" cy="565511"/>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2679793">
            <a:off x="7956912" y="-1914"/>
            <a:ext cx="1145864" cy="587980"/>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19176958">
            <a:off x="260961" y="232357"/>
            <a:ext cx="1145864" cy="565511"/>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2679793">
            <a:off x="7709095" y="255637"/>
            <a:ext cx="1145864" cy="587980"/>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19176958">
            <a:off x="475309" y="518127"/>
            <a:ext cx="1145864" cy="565511"/>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19176958">
            <a:off x="689590" y="732423"/>
            <a:ext cx="1145864" cy="565511"/>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2679793">
            <a:off x="7528284" y="498152"/>
            <a:ext cx="1145864" cy="587980"/>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2679793">
            <a:off x="7280467" y="755703"/>
            <a:ext cx="1145864" cy="587980"/>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19176958">
            <a:off x="903937" y="1018194"/>
            <a:ext cx="1145864" cy="565511"/>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19176958">
            <a:off x="1118218" y="1232490"/>
            <a:ext cx="1145864" cy="565511"/>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19176958">
            <a:off x="1332566" y="1518260"/>
            <a:ext cx="1145864" cy="565511"/>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19176958">
            <a:off x="1546847" y="1732556"/>
            <a:ext cx="1145864" cy="565511"/>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2679793">
            <a:off x="7099657" y="1069656"/>
            <a:ext cx="1145864" cy="587980"/>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rot="2679793">
            <a:off x="6851840" y="1327207"/>
            <a:ext cx="1145864" cy="587980"/>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rot="2679793">
            <a:off x="6671029" y="1569722"/>
            <a:ext cx="1145864" cy="587980"/>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rot="2679793">
            <a:off x="6423212" y="1827273"/>
            <a:ext cx="1145864" cy="587980"/>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rot="19176958">
            <a:off x="1761190" y="1946887"/>
            <a:ext cx="1145864" cy="565511"/>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rot="19176958">
            <a:off x="1975471" y="2161183"/>
            <a:ext cx="1145864" cy="565511"/>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rot="19176958">
            <a:off x="2189819" y="2446953"/>
            <a:ext cx="1145864" cy="565511"/>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rot="19176958">
            <a:off x="2404100" y="2661249"/>
            <a:ext cx="1145864" cy="565511"/>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rot="19176958">
            <a:off x="2618447" y="2947020"/>
            <a:ext cx="1145864" cy="565511"/>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rot="19176958">
            <a:off x="2832728" y="3161316"/>
            <a:ext cx="1145864" cy="565511"/>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rot="19176958">
            <a:off x="3047076" y="3447086"/>
            <a:ext cx="1145864" cy="565511"/>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rot="19176958">
            <a:off x="3261357" y="3661382"/>
            <a:ext cx="1145864" cy="565511"/>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rot="2679793">
            <a:off x="6242400" y="2131981"/>
            <a:ext cx="1145864" cy="587980"/>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rot="2679793">
            <a:off x="5994583" y="2389532"/>
            <a:ext cx="1145864" cy="587980"/>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rot="2679793">
            <a:off x="5813772" y="2632047"/>
            <a:ext cx="1145864" cy="587980"/>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rot="2679793">
            <a:off x="5565955" y="2889598"/>
            <a:ext cx="1145864" cy="587980"/>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rot="2679793">
            <a:off x="5385145" y="3203551"/>
            <a:ext cx="1145864" cy="587980"/>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rot="2679793">
            <a:off x="5137328" y="3461102"/>
            <a:ext cx="1145864" cy="587980"/>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rot="2679793">
            <a:off x="4956517" y="3703617"/>
            <a:ext cx="1145864" cy="587980"/>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rot="2679793">
            <a:off x="4708700" y="3961168"/>
            <a:ext cx="1145864" cy="587980"/>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rot="19176958">
            <a:off x="3475671" y="3988387"/>
            <a:ext cx="1145864" cy="565511"/>
          </a:xfrm>
          <a:prstGeom prst="donut">
            <a:avLst/>
          </a:prstGeom>
          <a:gradFill flip="none" rotWithShape="1">
            <a:gsLst>
              <a:gs pos="58000">
                <a:schemeClr val="bg1"/>
              </a:gs>
              <a:gs pos="7001">
                <a:srgbClr val="E6E6E6"/>
              </a:gs>
              <a:gs pos="32001">
                <a:srgbClr val="7D8496"/>
              </a:gs>
              <a:gs pos="47000">
                <a:srgbClr val="E6E6E6"/>
              </a:gs>
              <a:gs pos="85001">
                <a:srgbClr val="7D8496"/>
              </a:gs>
              <a:gs pos="100000">
                <a:srgbClr val="E6E6E6"/>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CuadroTexto"/>
          <p:cNvSpPr txBox="1"/>
          <p:nvPr/>
        </p:nvSpPr>
        <p:spPr>
          <a:xfrm>
            <a:off x="1571604" y="428610"/>
            <a:ext cx="5643602" cy="1815882"/>
          </a:xfrm>
          <a:prstGeom prst="rect">
            <a:avLst/>
          </a:prstGeom>
          <a:noFill/>
        </p:spPr>
        <p:txBody>
          <a:bodyPr wrap="square" rtlCol="0">
            <a:spAutoFit/>
          </a:bodyPr>
          <a:lstStyle/>
          <a:p>
            <a:pPr algn="ctr"/>
            <a:r>
              <a:rPr lang="es-E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A veces te sentirás solo, o simplemente  uno  más  en  la multitud, pero  recuerda…</a:t>
            </a:r>
          </a:p>
          <a:p>
            <a:pPr algn="ctr"/>
            <a:r>
              <a:rPr lang="es-E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nunca dejes  de  soñar</a:t>
            </a:r>
            <a:endParaRPr lang="es-ES" sz="28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endParaRPr>
          </a:p>
        </p:txBody>
      </p:sp>
      <p:sp>
        <p:nvSpPr>
          <p:cNvPr id="39" name="38 Rectángulo"/>
          <p:cNvSpPr/>
          <p:nvPr/>
        </p:nvSpPr>
        <p:spPr>
          <a:xfrm>
            <a:off x="-214346" y="0"/>
            <a:ext cx="9715568" cy="5429270"/>
          </a:xfrm>
          <a:prstGeom prst="rec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9"/>
                                        </p:tgtEl>
                                        <p:attrNameLst>
                                          <p:attrName>style.opacity</p:attrName>
                                        </p:attrNameLst>
                                      </p:cBhvr>
                                      <p:to>
                                        <p:strVal val="0"/>
                                      </p:to>
                                    </p:set>
                                    <p:animEffect filter="image" prLst="opacity: 0">
                                      <p:cBhvr rctx="IE">
                                        <p:cTn id="7" dur="indefinite"/>
                                        <p:tgtEl>
                                          <p:spTgt spid="39"/>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1+#ppt_w/2"/>
                                          </p:val>
                                        </p:tav>
                                        <p:tav tm="100000">
                                          <p:val>
                                            <p:strVal val="#ppt_x"/>
                                          </p:val>
                                        </p:tav>
                                      </p:tavLst>
                                    </p:anim>
                                    <p:anim calcmode="lin" valueType="num">
                                      <p:cBhvr additive="base">
                                        <p:cTn id="31" dur="3000" fill="hold"/>
                                        <p:tgtEl>
                                          <p:spTgt spid="14"/>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1+#ppt_w/2"/>
                                          </p:val>
                                        </p:tav>
                                        <p:tav tm="100000">
                                          <p:val>
                                            <p:strVal val="#ppt_x"/>
                                          </p:val>
                                        </p:tav>
                                      </p:tavLst>
                                    </p:anim>
                                    <p:anim calcmode="lin" valueType="num">
                                      <p:cBhvr additive="base">
                                        <p:cTn id="35" dur="3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3000" fill="hold"/>
                                        <p:tgtEl>
                                          <p:spTgt spid="16"/>
                                        </p:tgtEl>
                                        <p:attrNameLst>
                                          <p:attrName>ppt_x</p:attrName>
                                        </p:attrNameLst>
                                      </p:cBhvr>
                                      <p:tavLst>
                                        <p:tav tm="0">
                                          <p:val>
                                            <p:strVal val="1+#ppt_w/2"/>
                                          </p:val>
                                        </p:tav>
                                        <p:tav tm="100000">
                                          <p:val>
                                            <p:strVal val="#ppt_x"/>
                                          </p:val>
                                        </p:tav>
                                      </p:tavLst>
                                    </p:anim>
                                    <p:anim calcmode="lin" valueType="num">
                                      <p:cBhvr additive="base">
                                        <p:cTn id="39" dur="3000" fill="hold"/>
                                        <p:tgtEl>
                                          <p:spTgt spid="16"/>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3000" fill="hold"/>
                                        <p:tgtEl>
                                          <p:spTgt spid="21"/>
                                        </p:tgtEl>
                                        <p:attrNameLst>
                                          <p:attrName>ppt_x</p:attrName>
                                        </p:attrNameLst>
                                      </p:cBhvr>
                                      <p:tavLst>
                                        <p:tav tm="0">
                                          <p:val>
                                            <p:strVal val="1+#ppt_w/2"/>
                                          </p:val>
                                        </p:tav>
                                        <p:tav tm="100000">
                                          <p:val>
                                            <p:strVal val="#ppt_x"/>
                                          </p:val>
                                        </p:tav>
                                      </p:tavLst>
                                    </p:anim>
                                    <p:anim calcmode="lin" valueType="num">
                                      <p:cBhvr additive="base">
                                        <p:cTn id="43" dur="3000" fill="hold"/>
                                        <p:tgtEl>
                                          <p:spTgt spid="21"/>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3000" fill="hold"/>
                                        <p:tgtEl>
                                          <p:spTgt spid="22"/>
                                        </p:tgtEl>
                                        <p:attrNameLst>
                                          <p:attrName>ppt_x</p:attrName>
                                        </p:attrNameLst>
                                      </p:cBhvr>
                                      <p:tavLst>
                                        <p:tav tm="0">
                                          <p:val>
                                            <p:strVal val="1+#ppt_w/2"/>
                                          </p:val>
                                        </p:tav>
                                        <p:tav tm="100000">
                                          <p:val>
                                            <p:strVal val="#ppt_x"/>
                                          </p:val>
                                        </p:tav>
                                      </p:tavLst>
                                    </p:anim>
                                    <p:anim calcmode="lin" valueType="num">
                                      <p:cBhvr additive="base">
                                        <p:cTn id="47" dur="3000" fill="hold"/>
                                        <p:tgtEl>
                                          <p:spTgt spid="22"/>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3000" fill="hold"/>
                                        <p:tgtEl>
                                          <p:spTgt spid="23"/>
                                        </p:tgtEl>
                                        <p:attrNameLst>
                                          <p:attrName>ppt_x</p:attrName>
                                        </p:attrNameLst>
                                      </p:cBhvr>
                                      <p:tavLst>
                                        <p:tav tm="0">
                                          <p:val>
                                            <p:strVal val="1+#ppt_w/2"/>
                                          </p:val>
                                        </p:tav>
                                        <p:tav tm="100000">
                                          <p:val>
                                            <p:strVal val="#ppt_x"/>
                                          </p:val>
                                        </p:tav>
                                      </p:tavLst>
                                    </p:anim>
                                    <p:anim calcmode="lin" valueType="num">
                                      <p:cBhvr additive="base">
                                        <p:cTn id="51" dur="3000" fill="hold"/>
                                        <p:tgtEl>
                                          <p:spTgt spid="23"/>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3000" fill="hold"/>
                                        <p:tgtEl>
                                          <p:spTgt spid="24"/>
                                        </p:tgtEl>
                                        <p:attrNameLst>
                                          <p:attrName>ppt_x</p:attrName>
                                        </p:attrNameLst>
                                      </p:cBhvr>
                                      <p:tavLst>
                                        <p:tav tm="0">
                                          <p:val>
                                            <p:strVal val="1+#ppt_w/2"/>
                                          </p:val>
                                        </p:tav>
                                        <p:tav tm="100000">
                                          <p:val>
                                            <p:strVal val="#ppt_x"/>
                                          </p:val>
                                        </p:tav>
                                      </p:tavLst>
                                    </p:anim>
                                    <p:anim calcmode="lin" valueType="num">
                                      <p:cBhvr additive="base">
                                        <p:cTn id="55" dur="3000" fill="hold"/>
                                        <p:tgtEl>
                                          <p:spTgt spid="24"/>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25"/>
                                        </p:tgtEl>
                                        <p:attrNameLst>
                                          <p:attrName>style.visibility</p:attrName>
                                        </p:attrNameLst>
                                      </p:cBhvr>
                                      <p:to>
                                        <p:strVal val="visible"/>
                                      </p:to>
                                    </p:set>
                                    <p:anim calcmode="lin" valueType="num">
                                      <p:cBhvr additive="base">
                                        <p:cTn id="58" dur="3000" fill="hold"/>
                                        <p:tgtEl>
                                          <p:spTgt spid="25"/>
                                        </p:tgtEl>
                                        <p:attrNameLst>
                                          <p:attrName>ppt_x</p:attrName>
                                        </p:attrNameLst>
                                      </p:cBhvr>
                                      <p:tavLst>
                                        <p:tav tm="0">
                                          <p:val>
                                            <p:strVal val="1+#ppt_w/2"/>
                                          </p:val>
                                        </p:tav>
                                        <p:tav tm="100000">
                                          <p:val>
                                            <p:strVal val="#ppt_x"/>
                                          </p:val>
                                        </p:tav>
                                      </p:tavLst>
                                    </p:anim>
                                    <p:anim calcmode="lin" valueType="num">
                                      <p:cBhvr additive="base">
                                        <p:cTn id="59" dur="3000" fill="hold"/>
                                        <p:tgtEl>
                                          <p:spTgt spid="25"/>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26"/>
                                        </p:tgtEl>
                                        <p:attrNameLst>
                                          <p:attrName>style.visibility</p:attrName>
                                        </p:attrNameLst>
                                      </p:cBhvr>
                                      <p:to>
                                        <p:strVal val="visible"/>
                                      </p:to>
                                    </p:set>
                                    <p:anim calcmode="lin" valueType="num">
                                      <p:cBhvr additive="base">
                                        <p:cTn id="62" dur="3000" fill="hold"/>
                                        <p:tgtEl>
                                          <p:spTgt spid="26"/>
                                        </p:tgtEl>
                                        <p:attrNameLst>
                                          <p:attrName>ppt_x</p:attrName>
                                        </p:attrNameLst>
                                      </p:cBhvr>
                                      <p:tavLst>
                                        <p:tav tm="0">
                                          <p:val>
                                            <p:strVal val="1+#ppt_w/2"/>
                                          </p:val>
                                        </p:tav>
                                        <p:tav tm="100000">
                                          <p:val>
                                            <p:strVal val="#ppt_x"/>
                                          </p:val>
                                        </p:tav>
                                      </p:tavLst>
                                    </p:anim>
                                    <p:anim calcmode="lin" valueType="num">
                                      <p:cBhvr additive="base">
                                        <p:cTn id="63" dur="3000" fill="hold"/>
                                        <p:tgtEl>
                                          <p:spTgt spid="26"/>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27"/>
                                        </p:tgtEl>
                                        <p:attrNameLst>
                                          <p:attrName>style.visibility</p:attrName>
                                        </p:attrNameLst>
                                      </p:cBhvr>
                                      <p:to>
                                        <p:strVal val="visible"/>
                                      </p:to>
                                    </p:set>
                                    <p:anim calcmode="lin" valueType="num">
                                      <p:cBhvr additive="base">
                                        <p:cTn id="66" dur="3000" fill="hold"/>
                                        <p:tgtEl>
                                          <p:spTgt spid="27"/>
                                        </p:tgtEl>
                                        <p:attrNameLst>
                                          <p:attrName>ppt_x</p:attrName>
                                        </p:attrNameLst>
                                      </p:cBhvr>
                                      <p:tavLst>
                                        <p:tav tm="0">
                                          <p:val>
                                            <p:strVal val="1+#ppt_w/2"/>
                                          </p:val>
                                        </p:tav>
                                        <p:tav tm="100000">
                                          <p:val>
                                            <p:strVal val="#ppt_x"/>
                                          </p:val>
                                        </p:tav>
                                      </p:tavLst>
                                    </p:anim>
                                    <p:anim calcmode="lin" valueType="num">
                                      <p:cBhvr additive="base">
                                        <p:cTn id="67" dur="3000" fill="hold"/>
                                        <p:tgtEl>
                                          <p:spTgt spid="27"/>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28"/>
                                        </p:tgtEl>
                                        <p:attrNameLst>
                                          <p:attrName>style.visibility</p:attrName>
                                        </p:attrNameLst>
                                      </p:cBhvr>
                                      <p:to>
                                        <p:strVal val="visible"/>
                                      </p:to>
                                    </p:set>
                                    <p:anim calcmode="lin" valueType="num">
                                      <p:cBhvr additive="base">
                                        <p:cTn id="70" dur="3000" fill="hold"/>
                                        <p:tgtEl>
                                          <p:spTgt spid="28"/>
                                        </p:tgtEl>
                                        <p:attrNameLst>
                                          <p:attrName>ppt_x</p:attrName>
                                        </p:attrNameLst>
                                      </p:cBhvr>
                                      <p:tavLst>
                                        <p:tav tm="0">
                                          <p:val>
                                            <p:strVal val="1+#ppt_w/2"/>
                                          </p:val>
                                        </p:tav>
                                        <p:tav tm="100000">
                                          <p:val>
                                            <p:strVal val="#ppt_x"/>
                                          </p:val>
                                        </p:tav>
                                      </p:tavLst>
                                    </p:anim>
                                    <p:anim calcmode="lin" valueType="num">
                                      <p:cBhvr additive="base">
                                        <p:cTn id="71" dur="3000" fill="hold"/>
                                        <p:tgtEl>
                                          <p:spTgt spid="28"/>
                                        </p:tgtEl>
                                        <p:attrNameLst>
                                          <p:attrName>ppt_y</p:attrName>
                                        </p:attrNameLst>
                                      </p:cBhvr>
                                      <p:tavLst>
                                        <p:tav tm="0">
                                          <p:val>
                                            <p:strVal val="1+#ppt_h/2"/>
                                          </p:val>
                                        </p:tav>
                                        <p:tav tm="100000">
                                          <p:val>
                                            <p:strVal val="#ppt_y"/>
                                          </p:val>
                                        </p:tav>
                                      </p:tavLst>
                                    </p:anim>
                                  </p:childTnLst>
                                </p:cTn>
                              </p:par>
                              <p:par>
                                <p:cTn id="72" presetID="2" presetClass="entr" presetSubtype="6" fill="hold" grpId="0" nodeType="withEffect">
                                  <p:stCondLst>
                                    <p:cond delay="0"/>
                                  </p:stCondLst>
                                  <p:childTnLst>
                                    <p:set>
                                      <p:cBhvr>
                                        <p:cTn id="73" dur="1" fill="hold">
                                          <p:stCondLst>
                                            <p:cond delay="0"/>
                                          </p:stCondLst>
                                        </p:cTn>
                                        <p:tgtEl>
                                          <p:spTgt spid="37"/>
                                        </p:tgtEl>
                                        <p:attrNameLst>
                                          <p:attrName>style.visibility</p:attrName>
                                        </p:attrNameLst>
                                      </p:cBhvr>
                                      <p:to>
                                        <p:strVal val="visible"/>
                                      </p:to>
                                    </p:set>
                                    <p:anim calcmode="lin" valueType="num">
                                      <p:cBhvr additive="base">
                                        <p:cTn id="74" dur="3000" fill="hold"/>
                                        <p:tgtEl>
                                          <p:spTgt spid="37"/>
                                        </p:tgtEl>
                                        <p:attrNameLst>
                                          <p:attrName>ppt_x</p:attrName>
                                        </p:attrNameLst>
                                      </p:cBhvr>
                                      <p:tavLst>
                                        <p:tav tm="0">
                                          <p:val>
                                            <p:strVal val="1+#ppt_w/2"/>
                                          </p:val>
                                        </p:tav>
                                        <p:tav tm="100000">
                                          <p:val>
                                            <p:strVal val="#ppt_x"/>
                                          </p:val>
                                        </p:tav>
                                      </p:tavLst>
                                    </p:anim>
                                    <p:anim calcmode="lin" valueType="num">
                                      <p:cBhvr additive="base">
                                        <p:cTn id="75" dur="3000" fill="hold"/>
                                        <p:tgtEl>
                                          <p:spTgt spid="37"/>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6"/>
                                        </p:tgtEl>
                                        <p:attrNameLst>
                                          <p:attrName>style.visibility</p:attrName>
                                        </p:attrNameLst>
                                      </p:cBhvr>
                                      <p:to>
                                        <p:strVal val="visible"/>
                                      </p:to>
                                    </p:set>
                                    <p:anim calcmode="lin" valueType="num">
                                      <p:cBhvr additive="base">
                                        <p:cTn id="78" dur="3000" fill="hold"/>
                                        <p:tgtEl>
                                          <p:spTgt spid="6"/>
                                        </p:tgtEl>
                                        <p:attrNameLst>
                                          <p:attrName>ppt_x</p:attrName>
                                        </p:attrNameLst>
                                      </p:cBhvr>
                                      <p:tavLst>
                                        <p:tav tm="0">
                                          <p:val>
                                            <p:strVal val="0-#ppt_w/2"/>
                                          </p:val>
                                        </p:tav>
                                        <p:tav tm="100000">
                                          <p:val>
                                            <p:strVal val="#ppt_x"/>
                                          </p:val>
                                        </p:tav>
                                      </p:tavLst>
                                    </p:anim>
                                    <p:anim calcmode="lin" valueType="num">
                                      <p:cBhvr additive="base">
                                        <p:cTn id="79" dur="3000" fill="hold"/>
                                        <p:tgtEl>
                                          <p:spTgt spid="6"/>
                                        </p:tgtEl>
                                        <p:attrNameLst>
                                          <p:attrName>ppt_y</p:attrName>
                                        </p:attrNameLst>
                                      </p:cBhvr>
                                      <p:tavLst>
                                        <p:tav tm="0">
                                          <p:val>
                                            <p:strVal val="1+#ppt_h/2"/>
                                          </p:val>
                                        </p:tav>
                                        <p:tav tm="100000">
                                          <p:val>
                                            <p:strVal val="#ppt_y"/>
                                          </p:val>
                                        </p:tav>
                                      </p:tavLst>
                                    </p:anim>
                                  </p:childTnLst>
                                </p:cTn>
                              </p:par>
                              <p:par>
                                <p:cTn id="80" presetID="2" presetClass="entr" presetSubtype="12" fill="hold" grpId="0" nodeType="withEffect">
                                  <p:stCondLst>
                                    <p:cond delay="0"/>
                                  </p:stCondLst>
                                  <p:childTnLst>
                                    <p:set>
                                      <p:cBhvr>
                                        <p:cTn id="81" dur="1" fill="hold">
                                          <p:stCondLst>
                                            <p:cond delay="0"/>
                                          </p:stCondLst>
                                        </p:cTn>
                                        <p:tgtEl>
                                          <p:spTgt spid="8"/>
                                        </p:tgtEl>
                                        <p:attrNameLst>
                                          <p:attrName>style.visibility</p:attrName>
                                        </p:attrNameLst>
                                      </p:cBhvr>
                                      <p:to>
                                        <p:strVal val="visible"/>
                                      </p:to>
                                    </p:set>
                                    <p:anim calcmode="lin" valueType="num">
                                      <p:cBhvr additive="base">
                                        <p:cTn id="82" dur="3000" fill="hold"/>
                                        <p:tgtEl>
                                          <p:spTgt spid="8"/>
                                        </p:tgtEl>
                                        <p:attrNameLst>
                                          <p:attrName>ppt_x</p:attrName>
                                        </p:attrNameLst>
                                      </p:cBhvr>
                                      <p:tavLst>
                                        <p:tav tm="0">
                                          <p:val>
                                            <p:strVal val="0-#ppt_w/2"/>
                                          </p:val>
                                        </p:tav>
                                        <p:tav tm="100000">
                                          <p:val>
                                            <p:strVal val="#ppt_x"/>
                                          </p:val>
                                        </p:tav>
                                      </p:tavLst>
                                    </p:anim>
                                    <p:anim calcmode="lin" valueType="num">
                                      <p:cBhvr additive="base">
                                        <p:cTn id="83" dur="3000" fill="hold"/>
                                        <p:tgtEl>
                                          <p:spTgt spid="8"/>
                                        </p:tgtEl>
                                        <p:attrNameLst>
                                          <p:attrName>ppt_y</p:attrName>
                                        </p:attrNameLst>
                                      </p:cBhvr>
                                      <p:tavLst>
                                        <p:tav tm="0">
                                          <p:val>
                                            <p:strVal val="1+#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additive="base">
                                        <p:cTn id="86" dur="3000" fill="hold"/>
                                        <p:tgtEl>
                                          <p:spTgt spid="11"/>
                                        </p:tgtEl>
                                        <p:attrNameLst>
                                          <p:attrName>ppt_x</p:attrName>
                                        </p:attrNameLst>
                                      </p:cBhvr>
                                      <p:tavLst>
                                        <p:tav tm="0">
                                          <p:val>
                                            <p:strVal val="0-#ppt_w/2"/>
                                          </p:val>
                                        </p:tav>
                                        <p:tav tm="100000">
                                          <p:val>
                                            <p:strVal val="#ppt_x"/>
                                          </p:val>
                                        </p:tav>
                                      </p:tavLst>
                                    </p:anim>
                                    <p:anim calcmode="lin" valueType="num">
                                      <p:cBhvr additive="base">
                                        <p:cTn id="87" dur="3000" fill="hold"/>
                                        <p:tgtEl>
                                          <p:spTgt spid="11"/>
                                        </p:tgtEl>
                                        <p:attrNameLst>
                                          <p:attrName>ppt_y</p:attrName>
                                        </p:attrNameLst>
                                      </p:cBhvr>
                                      <p:tavLst>
                                        <p:tav tm="0">
                                          <p:val>
                                            <p:strVal val="1+#ppt_h/2"/>
                                          </p:val>
                                        </p:tav>
                                        <p:tav tm="100000">
                                          <p:val>
                                            <p:strVal val="#ppt_y"/>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12"/>
                                        </p:tgtEl>
                                        <p:attrNameLst>
                                          <p:attrName>style.visibility</p:attrName>
                                        </p:attrNameLst>
                                      </p:cBhvr>
                                      <p:to>
                                        <p:strVal val="visible"/>
                                      </p:to>
                                    </p:set>
                                    <p:anim calcmode="lin" valueType="num">
                                      <p:cBhvr additive="base">
                                        <p:cTn id="90" dur="3000" fill="hold"/>
                                        <p:tgtEl>
                                          <p:spTgt spid="12"/>
                                        </p:tgtEl>
                                        <p:attrNameLst>
                                          <p:attrName>ppt_x</p:attrName>
                                        </p:attrNameLst>
                                      </p:cBhvr>
                                      <p:tavLst>
                                        <p:tav tm="0">
                                          <p:val>
                                            <p:strVal val="0-#ppt_w/2"/>
                                          </p:val>
                                        </p:tav>
                                        <p:tav tm="100000">
                                          <p:val>
                                            <p:strVal val="#ppt_x"/>
                                          </p:val>
                                        </p:tav>
                                      </p:tavLst>
                                    </p:anim>
                                    <p:anim calcmode="lin" valueType="num">
                                      <p:cBhvr additive="base">
                                        <p:cTn id="91" dur="3000" fill="hold"/>
                                        <p:tgtEl>
                                          <p:spTgt spid="12"/>
                                        </p:tgtEl>
                                        <p:attrNameLst>
                                          <p:attrName>ppt_y</p:attrName>
                                        </p:attrNameLst>
                                      </p:cBhvr>
                                      <p:tavLst>
                                        <p:tav tm="0">
                                          <p:val>
                                            <p:strVal val="1+#ppt_h/2"/>
                                          </p:val>
                                        </p:tav>
                                        <p:tav tm="100000">
                                          <p:val>
                                            <p:strVal val="#ppt_y"/>
                                          </p:val>
                                        </p:tav>
                                      </p:tavLst>
                                    </p:anim>
                                  </p:childTnLst>
                                </p:cTn>
                              </p:par>
                              <p:par>
                                <p:cTn id="92" presetID="2" presetClass="entr" presetSubtype="12" fill="hold" grpId="0" nodeType="withEffect">
                                  <p:stCondLst>
                                    <p:cond delay="0"/>
                                  </p:stCondLst>
                                  <p:childTnLst>
                                    <p:set>
                                      <p:cBhvr>
                                        <p:cTn id="93" dur="1" fill="hold">
                                          <p:stCondLst>
                                            <p:cond delay="0"/>
                                          </p:stCondLst>
                                        </p:cTn>
                                        <p:tgtEl>
                                          <p:spTgt spid="17"/>
                                        </p:tgtEl>
                                        <p:attrNameLst>
                                          <p:attrName>style.visibility</p:attrName>
                                        </p:attrNameLst>
                                      </p:cBhvr>
                                      <p:to>
                                        <p:strVal val="visible"/>
                                      </p:to>
                                    </p:set>
                                    <p:anim calcmode="lin" valueType="num">
                                      <p:cBhvr additive="base">
                                        <p:cTn id="94" dur="3000" fill="hold"/>
                                        <p:tgtEl>
                                          <p:spTgt spid="17"/>
                                        </p:tgtEl>
                                        <p:attrNameLst>
                                          <p:attrName>ppt_x</p:attrName>
                                        </p:attrNameLst>
                                      </p:cBhvr>
                                      <p:tavLst>
                                        <p:tav tm="0">
                                          <p:val>
                                            <p:strVal val="0-#ppt_w/2"/>
                                          </p:val>
                                        </p:tav>
                                        <p:tav tm="100000">
                                          <p:val>
                                            <p:strVal val="#ppt_x"/>
                                          </p:val>
                                        </p:tav>
                                      </p:tavLst>
                                    </p:anim>
                                    <p:anim calcmode="lin" valueType="num">
                                      <p:cBhvr additive="base">
                                        <p:cTn id="95" dur="3000" fill="hold"/>
                                        <p:tgtEl>
                                          <p:spTgt spid="17"/>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18"/>
                                        </p:tgtEl>
                                        <p:attrNameLst>
                                          <p:attrName>style.visibility</p:attrName>
                                        </p:attrNameLst>
                                      </p:cBhvr>
                                      <p:to>
                                        <p:strVal val="visible"/>
                                      </p:to>
                                    </p:set>
                                    <p:anim calcmode="lin" valueType="num">
                                      <p:cBhvr additive="base">
                                        <p:cTn id="98" dur="3000" fill="hold"/>
                                        <p:tgtEl>
                                          <p:spTgt spid="18"/>
                                        </p:tgtEl>
                                        <p:attrNameLst>
                                          <p:attrName>ppt_x</p:attrName>
                                        </p:attrNameLst>
                                      </p:cBhvr>
                                      <p:tavLst>
                                        <p:tav tm="0">
                                          <p:val>
                                            <p:strVal val="0-#ppt_w/2"/>
                                          </p:val>
                                        </p:tav>
                                        <p:tav tm="100000">
                                          <p:val>
                                            <p:strVal val="#ppt_x"/>
                                          </p:val>
                                        </p:tav>
                                      </p:tavLst>
                                    </p:anim>
                                    <p:anim calcmode="lin" valueType="num">
                                      <p:cBhvr additive="base">
                                        <p:cTn id="99" dur="3000" fill="hold"/>
                                        <p:tgtEl>
                                          <p:spTgt spid="18"/>
                                        </p:tgtEl>
                                        <p:attrNameLst>
                                          <p:attrName>ppt_y</p:attrName>
                                        </p:attrNameLst>
                                      </p:cBhvr>
                                      <p:tavLst>
                                        <p:tav tm="0">
                                          <p:val>
                                            <p:strVal val="1+#ppt_h/2"/>
                                          </p:val>
                                        </p:tav>
                                        <p:tav tm="100000">
                                          <p:val>
                                            <p:strVal val="#ppt_y"/>
                                          </p:val>
                                        </p:tav>
                                      </p:tavLst>
                                    </p:anim>
                                  </p:childTnLst>
                                </p:cTn>
                              </p:par>
                              <p:par>
                                <p:cTn id="100" presetID="2" presetClass="entr" presetSubtype="12" fill="hold" grpId="0" nodeType="withEffect">
                                  <p:stCondLst>
                                    <p:cond delay="0"/>
                                  </p:stCondLst>
                                  <p:childTnLst>
                                    <p:set>
                                      <p:cBhvr>
                                        <p:cTn id="101" dur="1" fill="hold">
                                          <p:stCondLst>
                                            <p:cond delay="0"/>
                                          </p:stCondLst>
                                        </p:cTn>
                                        <p:tgtEl>
                                          <p:spTgt spid="19"/>
                                        </p:tgtEl>
                                        <p:attrNameLst>
                                          <p:attrName>style.visibility</p:attrName>
                                        </p:attrNameLst>
                                      </p:cBhvr>
                                      <p:to>
                                        <p:strVal val="visible"/>
                                      </p:to>
                                    </p:set>
                                    <p:anim calcmode="lin" valueType="num">
                                      <p:cBhvr additive="base">
                                        <p:cTn id="102" dur="3000" fill="hold"/>
                                        <p:tgtEl>
                                          <p:spTgt spid="19"/>
                                        </p:tgtEl>
                                        <p:attrNameLst>
                                          <p:attrName>ppt_x</p:attrName>
                                        </p:attrNameLst>
                                      </p:cBhvr>
                                      <p:tavLst>
                                        <p:tav tm="0">
                                          <p:val>
                                            <p:strVal val="0-#ppt_w/2"/>
                                          </p:val>
                                        </p:tav>
                                        <p:tav tm="100000">
                                          <p:val>
                                            <p:strVal val="#ppt_x"/>
                                          </p:val>
                                        </p:tav>
                                      </p:tavLst>
                                    </p:anim>
                                    <p:anim calcmode="lin" valueType="num">
                                      <p:cBhvr additive="base">
                                        <p:cTn id="103" dur="3000" fill="hold"/>
                                        <p:tgtEl>
                                          <p:spTgt spid="19"/>
                                        </p:tgtEl>
                                        <p:attrNameLst>
                                          <p:attrName>ppt_y</p:attrName>
                                        </p:attrNameLst>
                                      </p:cBhvr>
                                      <p:tavLst>
                                        <p:tav tm="0">
                                          <p:val>
                                            <p:strVal val="1+#ppt_h/2"/>
                                          </p:val>
                                        </p:tav>
                                        <p:tav tm="100000">
                                          <p:val>
                                            <p:strVal val="#ppt_y"/>
                                          </p:val>
                                        </p:tav>
                                      </p:tavLst>
                                    </p:anim>
                                  </p:childTnLst>
                                </p:cTn>
                              </p:par>
                              <p:par>
                                <p:cTn id="104" presetID="2" presetClass="entr" presetSubtype="12" fill="hold" grpId="0" nodeType="withEffect">
                                  <p:stCondLst>
                                    <p:cond delay="0"/>
                                  </p:stCondLst>
                                  <p:childTnLst>
                                    <p:set>
                                      <p:cBhvr>
                                        <p:cTn id="105" dur="1" fill="hold">
                                          <p:stCondLst>
                                            <p:cond delay="0"/>
                                          </p:stCondLst>
                                        </p:cTn>
                                        <p:tgtEl>
                                          <p:spTgt spid="20"/>
                                        </p:tgtEl>
                                        <p:attrNameLst>
                                          <p:attrName>style.visibility</p:attrName>
                                        </p:attrNameLst>
                                      </p:cBhvr>
                                      <p:to>
                                        <p:strVal val="visible"/>
                                      </p:to>
                                    </p:set>
                                    <p:anim calcmode="lin" valueType="num">
                                      <p:cBhvr additive="base">
                                        <p:cTn id="106" dur="3000" fill="hold"/>
                                        <p:tgtEl>
                                          <p:spTgt spid="20"/>
                                        </p:tgtEl>
                                        <p:attrNameLst>
                                          <p:attrName>ppt_x</p:attrName>
                                        </p:attrNameLst>
                                      </p:cBhvr>
                                      <p:tavLst>
                                        <p:tav tm="0">
                                          <p:val>
                                            <p:strVal val="0-#ppt_w/2"/>
                                          </p:val>
                                        </p:tav>
                                        <p:tav tm="100000">
                                          <p:val>
                                            <p:strVal val="#ppt_x"/>
                                          </p:val>
                                        </p:tav>
                                      </p:tavLst>
                                    </p:anim>
                                    <p:anim calcmode="lin" valueType="num">
                                      <p:cBhvr additive="base">
                                        <p:cTn id="107" dur="3000" fill="hold"/>
                                        <p:tgtEl>
                                          <p:spTgt spid="20"/>
                                        </p:tgtEl>
                                        <p:attrNameLst>
                                          <p:attrName>ppt_y</p:attrName>
                                        </p:attrNameLst>
                                      </p:cBhvr>
                                      <p:tavLst>
                                        <p:tav tm="0">
                                          <p:val>
                                            <p:strVal val="1+#ppt_h/2"/>
                                          </p:val>
                                        </p:tav>
                                        <p:tav tm="100000">
                                          <p:val>
                                            <p:strVal val="#ppt_y"/>
                                          </p:val>
                                        </p:tav>
                                      </p:tavLst>
                                    </p:anim>
                                  </p:childTnLst>
                                </p:cTn>
                              </p:par>
                              <p:par>
                                <p:cTn id="108" presetID="2" presetClass="entr" presetSubtype="12" fill="hold" grpId="0" nodeType="withEffect">
                                  <p:stCondLst>
                                    <p:cond delay="0"/>
                                  </p:stCondLst>
                                  <p:childTnLst>
                                    <p:set>
                                      <p:cBhvr>
                                        <p:cTn id="109" dur="1" fill="hold">
                                          <p:stCondLst>
                                            <p:cond delay="0"/>
                                          </p:stCondLst>
                                        </p:cTn>
                                        <p:tgtEl>
                                          <p:spTgt spid="29"/>
                                        </p:tgtEl>
                                        <p:attrNameLst>
                                          <p:attrName>style.visibility</p:attrName>
                                        </p:attrNameLst>
                                      </p:cBhvr>
                                      <p:to>
                                        <p:strVal val="visible"/>
                                      </p:to>
                                    </p:set>
                                    <p:anim calcmode="lin" valueType="num">
                                      <p:cBhvr additive="base">
                                        <p:cTn id="110" dur="3000" fill="hold"/>
                                        <p:tgtEl>
                                          <p:spTgt spid="29"/>
                                        </p:tgtEl>
                                        <p:attrNameLst>
                                          <p:attrName>ppt_x</p:attrName>
                                        </p:attrNameLst>
                                      </p:cBhvr>
                                      <p:tavLst>
                                        <p:tav tm="0">
                                          <p:val>
                                            <p:strVal val="0-#ppt_w/2"/>
                                          </p:val>
                                        </p:tav>
                                        <p:tav tm="100000">
                                          <p:val>
                                            <p:strVal val="#ppt_x"/>
                                          </p:val>
                                        </p:tav>
                                      </p:tavLst>
                                    </p:anim>
                                    <p:anim calcmode="lin" valueType="num">
                                      <p:cBhvr additive="base">
                                        <p:cTn id="111" dur="3000" fill="hold"/>
                                        <p:tgtEl>
                                          <p:spTgt spid="29"/>
                                        </p:tgtEl>
                                        <p:attrNameLst>
                                          <p:attrName>ppt_y</p:attrName>
                                        </p:attrNameLst>
                                      </p:cBhvr>
                                      <p:tavLst>
                                        <p:tav tm="0">
                                          <p:val>
                                            <p:strVal val="1+#ppt_h/2"/>
                                          </p:val>
                                        </p:tav>
                                        <p:tav tm="100000">
                                          <p:val>
                                            <p:strVal val="#ppt_y"/>
                                          </p:val>
                                        </p:tav>
                                      </p:tavLst>
                                    </p:anim>
                                  </p:childTnLst>
                                </p:cTn>
                              </p:par>
                              <p:par>
                                <p:cTn id="112" presetID="2" presetClass="entr" presetSubtype="12" fill="hold" grpId="0" nodeType="withEffect">
                                  <p:stCondLst>
                                    <p:cond delay="0"/>
                                  </p:stCondLst>
                                  <p:childTnLst>
                                    <p:set>
                                      <p:cBhvr>
                                        <p:cTn id="113" dur="1" fill="hold">
                                          <p:stCondLst>
                                            <p:cond delay="0"/>
                                          </p:stCondLst>
                                        </p:cTn>
                                        <p:tgtEl>
                                          <p:spTgt spid="30"/>
                                        </p:tgtEl>
                                        <p:attrNameLst>
                                          <p:attrName>style.visibility</p:attrName>
                                        </p:attrNameLst>
                                      </p:cBhvr>
                                      <p:to>
                                        <p:strVal val="visible"/>
                                      </p:to>
                                    </p:set>
                                    <p:anim calcmode="lin" valueType="num">
                                      <p:cBhvr additive="base">
                                        <p:cTn id="114" dur="3000" fill="hold"/>
                                        <p:tgtEl>
                                          <p:spTgt spid="30"/>
                                        </p:tgtEl>
                                        <p:attrNameLst>
                                          <p:attrName>ppt_x</p:attrName>
                                        </p:attrNameLst>
                                      </p:cBhvr>
                                      <p:tavLst>
                                        <p:tav tm="0">
                                          <p:val>
                                            <p:strVal val="0-#ppt_w/2"/>
                                          </p:val>
                                        </p:tav>
                                        <p:tav tm="100000">
                                          <p:val>
                                            <p:strVal val="#ppt_x"/>
                                          </p:val>
                                        </p:tav>
                                      </p:tavLst>
                                    </p:anim>
                                    <p:anim calcmode="lin" valueType="num">
                                      <p:cBhvr additive="base">
                                        <p:cTn id="115" dur="3000" fill="hold"/>
                                        <p:tgtEl>
                                          <p:spTgt spid="30"/>
                                        </p:tgtEl>
                                        <p:attrNameLst>
                                          <p:attrName>ppt_y</p:attrName>
                                        </p:attrNameLst>
                                      </p:cBhvr>
                                      <p:tavLst>
                                        <p:tav tm="0">
                                          <p:val>
                                            <p:strVal val="1+#ppt_h/2"/>
                                          </p:val>
                                        </p:tav>
                                        <p:tav tm="100000">
                                          <p:val>
                                            <p:strVal val="#ppt_y"/>
                                          </p:val>
                                        </p:tav>
                                      </p:tavLst>
                                    </p:anim>
                                  </p:childTnLst>
                                </p:cTn>
                              </p:par>
                              <p:par>
                                <p:cTn id="116" presetID="2" presetClass="entr" presetSubtype="12" fill="hold" grpId="0" nodeType="withEffect">
                                  <p:stCondLst>
                                    <p:cond delay="0"/>
                                  </p:stCondLst>
                                  <p:childTnLst>
                                    <p:set>
                                      <p:cBhvr>
                                        <p:cTn id="117" dur="1" fill="hold">
                                          <p:stCondLst>
                                            <p:cond delay="0"/>
                                          </p:stCondLst>
                                        </p:cTn>
                                        <p:tgtEl>
                                          <p:spTgt spid="31"/>
                                        </p:tgtEl>
                                        <p:attrNameLst>
                                          <p:attrName>style.visibility</p:attrName>
                                        </p:attrNameLst>
                                      </p:cBhvr>
                                      <p:to>
                                        <p:strVal val="visible"/>
                                      </p:to>
                                    </p:set>
                                    <p:anim calcmode="lin" valueType="num">
                                      <p:cBhvr additive="base">
                                        <p:cTn id="118" dur="3000" fill="hold"/>
                                        <p:tgtEl>
                                          <p:spTgt spid="31"/>
                                        </p:tgtEl>
                                        <p:attrNameLst>
                                          <p:attrName>ppt_x</p:attrName>
                                        </p:attrNameLst>
                                      </p:cBhvr>
                                      <p:tavLst>
                                        <p:tav tm="0">
                                          <p:val>
                                            <p:strVal val="0-#ppt_w/2"/>
                                          </p:val>
                                        </p:tav>
                                        <p:tav tm="100000">
                                          <p:val>
                                            <p:strVal val="#ppt_x"/>
                                          </p:val>
                                        </p:tav>
                                      </p:tavLst>
                                    </p:anim>
                                    <p:anim calcmode="lin" valueType="num">
                                      <p:cBhvr additive="base">
                                        <p:cTn id="119" dur="3000" fill="hold"/>
                                        <p:tgtEl>
                                          <p:spTgt spid="31"/>
                                        </p:tgtEl>
                                        <p:attrNameLst>
                                          <p:attrName>ppt_y</p:attrName>
                                        </p:attrNameLst>
                                      </p:cBhvr>
                                      <p:tavLst>
                                        <p:tav tm="0">
                                          <p:val>
                                            <p:strVal val="1+#ppt_h/2"/>
                                          </p:val>
                                        </p:tav>
                                        <p:tav tm="100000">
                                          <p:val>
                                            <p:strVal val="#ppt_y"/>
                                          </p:val>
                                        </p:tav>
                                      </p:tavLst>
                                    </p:anim>
                                  </p:childTnLst>
                                </p:cTn>
                              </p:par>
                              <p:par>
                                <p:cTn id="120" presetID="2" presetClass="entr" presetSubtype="12" fill="hold" grpId="0" nodeType="withEffect">
                                  <p:stCondLst>
                                    <p:cond delay="0"/>
                                  </p:stCondLst>
                                  <p:childTnLst>
                                    <p:set>
                                      <p:cBhvr>
                                        <p:cTn id="121" dur="1" fill="hold">
                                          <p:stCondLst>
                                            <p:cond delay="0"/>
                                          </p:stCondLst>
                                        </p:cTn>
                                        <p:tgtEl>
                                          <p:spTgt spid="32"/>
                                        </p:tgtEl>
                                        <p:attrNameLst>
                                          <p:attrName>style.visibility</p:attrName>
                                        </p:attrNameLst>
                                      </p:cBhvr>
                                      <p:to>
                                        <p:strVal val="visible"/>
                                      </p:to>
                                    </p:set>
                                    <p:anim calcmode="lin" valueType="num">
                                      <p:cBhvr additive="base">
                                        <p:cTn id="122" dur="3000" fill="hold"/>
                                        <p:tgtEl>
                                          <p:spTgt spid="32"/>
                                        </p:tgtEl>
                                        <p:attrNameLst>
                                          <p:attrName>ppt_x</p:attrName>
                                        </p:attrNameLst>
                                      </p:cBhvr>
                                      <p:tavLst>
                                        <p:tav tm="0">
                                          <p:val>
                                            <p:strVal val="0-#ppt_w/2"/>
                                          </p:val>
                                        </p:tav>
                                        <p:tav tm="100000">
                                          <p:val>
                                            <p:strVal val="#ppt_x"/>
                                          </p:val>
                                        </p:tav>
                                      </p:tavLst>
                                    </p:anim>
                                    <p:anim calcmode="lin" valueType="num">
                                      <p:cBhvr additive="base">
                                        <p:cTn id="123" dur="3000" fill="hold"/>
                                        <p:tgtEl>
                                          <p:spTgt spid="32"/>
                                        </p:tgtEl>
                                        <p:attrNameLst>
                                          <p:attrName>ppt_y</p:attrName>
                                        </p:attrNameLst>
                                      </p:cBhvr>
                                      <p:tavLst>
                                        <p:tav tm="0">
                                          <p:val>
                                            <p:strVal val="1+#ppt_h/2"/>
                                          </p:val>
                                        </p:tav>
                                        <p:tav tm="100000">
                                          <p:val>
                                            <p:strVal val="#ppt_y"/>
                                          </p:val>
                                        </p:tav>
                                      </p:tavLst>
                                    </p:anim>
                                  </p:childTnLst>
                                </p:cTn>
                              </p:par>
                              <p:par>
                                <p:cTn id="124" presetID="2" presetClass="entr" presetSubtype="12" fill="hold" grpId="0" nodeType="withEffect">
                                  <p:stCondLst>
                                    <p:cond delay="0"/>
                                  </p:stCondLst>
                                  <p:childTnLst>
                                    <p:set>
                                      <p:cBhvr>
                                        <p:cTn id="125" dur="1" fill="hold">
                                          <p:stCondLst>
                                            <p:cond delay="0"/>
                                          </p:stCondLst>
                                        </p:cTn>
                                        <p:tgtEl>
                                          <p:spTgt spid="33"/>
                                        </p:tgtEl>
                                        <p:attrNameLst>
                                          <p:attrName>style.visibility</p:attrName>
                                        </p:attrNameLst>
                                      </p:cBhvr>
                                      <p:to>
                                        <p:strVal val="visible"/>
                                      </p:to>
                                    </p:set>
                                    <p:anim calcmode="lin" valueType="num">
                                      <p:cBhvr additive="base">
                                        <p:cTn id="126" dur="3000" fill="hold"/>
                                        <p:tgtEl>
                                          <p:spTgt spid="33"/>
                                        </p:tgtEl>
                                        <p:attrNameLst>
                                          <p:attrName>ppt_x</p:attrName>
                                        </p:attrNameLst>
                                      </p:cBhvr>
                                      <p:tavLst>
                                        <p:tav tm="0">
                                          <p:val>
                                            <p:strVal val="0-#ppt_w/2"/>
                                          </p:val>
                                        </p:tav>
                                        <p:tav tm="100000">
                                          <p:val>
                                            <p:strVal val="#ppt_x"/>
                                          </p:val>
                                        </p:tav>
                                      </p:tavLst>
                                    </p:anim>
                                    <p:anim calcmode="lin" valueType="num">
                                      <p:cBhvr additive="base">
                                        <p:cTn id="127" dur="3000" fill="hold"/>
                                        <p:tgtEl>
                                          <p:spTgt spid="33"/>
                                        </p:tgtEl>
                                        <p:attrNameLst>
                                          <p:attrName>ppt_y</p:attrName>
                                        </p:attrNameLst>
                                      </p:cBhvr>
                                      <p:tavLst>
                                        <p:tav tm="0">
                                          <p:val>
                                            <p:strVal val="1+#ppt_h/2"/>
                                          </p:val>
                                        </p:tav>
                                        <p:tav tm="100000">
                                          <p:val>
                                            <p:strVal val="#ppt_y"/>
                                          </p:val>
                                        </p:tav>
                                      </p:tavLst>
                                    </p:anim>
                                  </p:childTnLst>
                                </p:cTn>
                              </p:par>
                              <p:par>
                                <p:cTn id="128" presetID="2" presetClass="entr" presetSubtype="12" fill="hold" grpId="0" nodeType="withEffect">
                                  <p:stCondLst>
                                    <p:cond delay="0"/>
                                  </p:stCondLst>
                                  <p:childTnLst>
                                    <p:set>
                                      <p:cBhvr>
                                        <p:cTn id="129" dur="1" fill="hold">
                                          <p:stCondLst>
                                            <p:cond delay="0"/>
                                          </p:stCondLst>
                                        </p:cTn>
                                        <p:tgtEl>
                                          <p:spTgt spid="34"/>
                                        </p:tgtEl>
                                        <p:attrNameLst>
                                          <p:attrName>style.visibility</p:attrName>
                                        </p:attrNameLst>
                                      </p:cBhvr>
                                      <p:to>
                                        <p:strVal val="visible"/>
                                      </p:to>
                                    </p:set>
                                    <p:anim calcmode="lin" valueType="num">
                                      <p:cBhvr additive="base">
                                        <p:cTn id="130" dur="3000" fill="hold"/>
                                        <p:tgtEl>
                                          <p:spTgt spid="34"/>
                                        </p:tgtEl>
                                        <p:attrNameLst>
                                          <p:attrName>ppt_x</p:attrName>
                                        </p:attrNameLst>
                                      </p:cBhvr>
                                      <p:tavLst>
                                        <p:tav tm="0">
                                          <p:val>
                                            <p:strVal val="0-#ppt_w/2"/>
                                          </p:val>
                                        </p:tav>
                                        <p:tav tm="100000">
                                          <p:val>
                                            <p:strVal val="#ppt_x"/>
                                          </p:val>
                                        </p:tav>
                                      </p:tavLst>
                                    </p:anim>
                                    <p:anim calcmode="lin" valueType="num">
                                      <p:cBhvr additive="base">
                                        <p:cTn id="131" dur="3000" fill="hold"/>
                                        <p:tgtEl>
                                          <p:spTgt spid="34"/>
                                        </p:tgtEl>
                                        <p:attrNameLst>
                                          <p:attrName>ppt_y</p:attrName>
                                        </p:attrNameLst>
                                      </p:cBhvr>
                                      <p:tavLst>
                                        <p:tav tm="0">
                                          <p:val>
                                            <p:strVal val="1+#ppt_h/2"/>
                                          </p:val>
                                        </p:tav>
                                        <p:tav tm="100000">
                                          <p:val>
                                            <p:strVal val="#ppt_y"/>
                                          </p:val>
                                        </p:tav>
                                      </p:tavLst>
                                    </p:anim>
                                  </p:childTnLst>
                                </p:cTn>
                              </p:par>
                              <p:par>
                                <p:cTn id="132" presetID="2" presetClass="entr" presetSubtype="12" fill="hold" grpId="0" nodeType="withEffect">
                                  <p:stCondLst>
                                    <p:cond delay="0"/>
                                  </p:stCondLst>
                                  <p:childTnLst>
                                    <p:set>
                                      <p:cBhvr>
                                        <p:cTn id="133" dur="1" fill="hold">
                                          <p:stCondLst>
                                            <p:cond delay="0"/>
                                          </p:stCondLst>
                                        </p:cTn>
                                        <p:tgtEl>
                                          <p:spTgt spid="35"/>
                                        </p:tgtEl>
                                        <p:attrNameLst>
                                          <p:attrName>style.visibility</p:attrName>
                                        </p:attrNameLst>
                                      </p:cBhvr>
                                      <p:to>
                                        <p:strVal val="visible"/>
                                      </p:to>
                                    </p:set>
                                    <p:anim calcmode="lin" valueType="num">
                                      <p:cBhvr additive="base">
                                        <p:cTn id="134" dur="3000" fill="hold"/>
                                        <p:tgtEl>
                                          <p:spTgt spid="35"/>
                                        </p:tgtEl>
                                        <p:attrNameLst>
                                          <p:attrName>ppt_x</p:attrName>
                                        </p:attrNameLst>
                                      </p:cBhvr>
                                      <p:tavLst>
                                        <p:tav tm="0">
                                          <p:val>
                                            <p:strVal val="0-#ppt_w/2"/>
                                          </p:val>
                                        </p:tav>
                                        <p:tav tm="100000">
                                          <p:val>
                                            <p:strVal val="#ppt_x"/>
                                          </p:val>
                                        </p:tav>
                                      </p:tavLst>
                                    </p:anim>
                                    <p:anim calcmode="lin" valueType="num">
                                      <p:cBhvr additive="base">
                                        <p:cTn id="135" dur="3000" fill="hold"/>
                                        <p:tgtEl>
                                          <p:spTgt spid="35"/>
                                        </p:tgtEl>
                                        <p:attrNameLst>
                                          <p:attrName>ppt_y</p:attrName>
                                        </p:attrNameLst>
                                      </p:cBhvr>
                                      <p:tavLst>
                                        <p:tav tm="0">
                                          <p:val>
                                            <p:strVal val="1+#ppt_h/2"/>
                                          </p:val>
                                        </p:tav>
                                        <p:tav tm="100000">
                                          <p:val>
                                            <p:strVal val="#ppt_y"/>
                                          </p:val>
                                        </p:tav>
                                      </p:tavLst>
                                    </p:anim>
                                  </p:childTnLst>
                                </p:cTn>
                              </p:par>
                              <p:par>
                                <p:cTn id="136" presetID="2" presetClass="entr" presetSubtype="12" fill="hold" grpId="0" nodeType="withEffect">
                                  <p:stCondLst>
                                    <p:cond delay="0"/>
                                  </p:stCondLst>
                                  <p:childTnLst>
                                    <p:set>
                                      <p:cBhvr>
                                        <p:cTn id="137" dur="1" fill="hold">
                                          <p:stCondLst>
                                            <p:cond delay="0"/>
                                          </p:stCondLst>
                                        </p:cTn>
                                        <p:tgtEl>
                                          <p:spTgt spid="36"/>
                                        </p:tgtEl>
                                        <p:attrNameLst>
                                          <p:attrName>style.visibility</p:attrName>
                                        </p:attrNameLst>
                                      </p:cBhvr>
                                      <p:to>
                                        <p:strVal val="visible"/>
                                      </p:to>
                                    </p:set>
                                    <p:anim calcmode="lin" valueType="num">
                                      <p:cBhvr additive="base">
                                        <p:cTn id="138" dur="3000" fill="hold"/>
                                        <p:tgtEl>
                                          <p:spTgt spid="36"/>
                                        </p:tgtEl>
                                        <p:attrNameLst>
                                          <p:attrName>ppt_x</p:attrName>
                                        </p:attrNameLst>
                                      </p:cBhvr>
                                      <p:tavLst>
                                        <p:tav tm="0">
                                          <p:val>
                                            <p:strVal val="0-#ppt_w/2"/>
                                          </p:val>
                                        </p:tav>
                                        <p:tav tm="100000">
                                          <p:val>
                                            <p:strVal val="#ppt_x"/>
                                          </p:val>
                                        </p:tav>
                                      </p:tavLst>
                                    </p:anim>
                                    <p:anim calcmode="lin" valueType="num">
                                      <p:cBhvr additive="base">
                                        <p:cTn id="139" dur="3000" fill="hold"/>
                                        <p:tgtEl>
                                          <p:spTgt spid="36"/>
                                        </p:tgtEl>
                                        <p:attrNameLst>
                                          <p:attrName>ppt_y</p:attrName>
                                        </p:attrNameLst>
                                      </p:cBhvr>
                                      <p:tavLst>
                                        <p:tav tm="0">
                                          <p:val>
                                            <p:strVal val="1+#ppt_h/2"/>
                                          </p:val>
                                        </p:tav>
                                        <p:tav tm="100000">
                                          <p:val>
                                            <p:strVal val="#ppt_y"/>
                                          </p:val>
                                        </p:tav>
                                      </p:tavLst>
                                    </p:anim>
                                  </p:childTnLst>
                                </p:cTn>
                              </p:par>
                              <p:par>
                                <p:cTn id="140" presetID="8" presetClass="emph" presetSubtype="0" fill="hold" grpId="1" nodeType="withEffect">
                                  <p:stCondLst>
                                    <p:cond delay="0"/>
                                  </p:stCondLst>
                                  <p:childTnLst>
                                    <p:animRot by="21600000">
                                      <p:cBhvr>
                                        <p:cTn id="141" dur="3000" fill="hold"/>
                                        <p:tgtEl>
                                          <p:spTgt spid="5"/>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7"/>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9"/>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0"/>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3"/>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4"/>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15"/>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16"/>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1"/>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2"/>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23"/>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4"/>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5"/>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26"/>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27"/>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28"/>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37"/>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6"/>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8"/>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11"/>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12"/>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17"/>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18"/>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19"/>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20"/>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29"/>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30"/>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31"/>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32"/>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33"/>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34"/>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35"/>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36"/>
                                        </p:tgtEl>
                                        <p:attrNameLst>
                                          <p:attrName>r</p:attrName>
                                        </p:attrNameLst>
                                      </p:cBhvr>
                                    </p:animRot>
                                  </p:childTnLst>
                                </p:cTn>
                              </p:par>
                            </p:childTnLst>
                          </p:cTn>
                        </p:par>
                        <p:par>
                          <p:cTn id="206" fill="hold">
                            <p:stCondLst>
                              <p:cond delay="3000"/>
                            </p:stCondLst>
                            <p:childTnLst>
                              <p:par>
                                <p:cTn id="207" presetID="2" presetClass="exit" presetSubtype="6" fill="hold" grpId="2" nodeType="afterEffect">
                                  <p:stCondLst>
                                    <p:cond delay="0"/>
                                  </p:stCondLst>
                                  <p:childTnLst>
                                    <p:anim calcmode="lin" valueType="num">
                                      <p:cBhvr additive="base">
                                        <p:cTn id="208" dur="3000"/>
                                        <p:tgtEl>
                                          <p:spTgt spid="5"/>
                                        </p:tgtEl>
                                        <p:attrNameLst>
                                          <p:attrName>ppt_x</p:attrName>
                                        </p:attrNameLst>
                                      </p:cBhvr>
                                      <p:tavLst>
                                        <p:tav tm="0">
                                          <p:val>
                                            <p:strVal val="ppt_x"/>
                                          </p:val>
                                        </p:tav>
                                        <p:tav tm="100000">
                                          <p:val>
                                            <p:strVal val="1+ppt_w/2"/>
                                          </p:val>
                                        </p:tav>
                                      </p:tavLst>
                                    </p:anim>
                                    <p:anim calcmode="lin" valueType="num">
                                      <p:cBhvr additive="base">
                                        <p:cTn id="209" dur="3000"/>
                                        <p:tgtEl>
                                          <p:spTgt spid="5"/>
                                        </p:tgtEl>
                                        <p:attrNameLst>
                                          <p:attrName>ppt_y</p:attrName>
                                        </p:attrNameLst>
                                      </p:cBhvr>
                                      <p:tavLst>
                                        <p:tav tm="0">
                                          <p:val>
                                            <p:strVal val="ppt_y"/>
                                          </p:val>
                                        </p:tav>
                                        <p:tav tm="100000">
                                          <p:val>
                                            <p:strVal val="1+ppt_h/2"/>
                                          </p:val>
                                        </p:tav>
                                      </p:tavLst>
                                    </p:anim>
                                    <p:set>
                                      <p:cBhvr>
                                        <p:cTn id="210" dur="1" fill="hold">
                                          <p:stCondLst>
                                            <p:cond delay="2999"/>
                                          </p:stCondLst>
                                        </p:cTn>
                                        <p:tgtEl>
                                          <p:spTgt spid="5"/>
                                        </p:tgtEl>
                                        <p:attrNameLst>
                                          <p:attrName>style.visibility</p:attrName>
                                        </p:attrNameLst>
                                      </p:cBhvr>
                                      <p:to>
                                        <p:strVal val="hidden"/>
                                      </p:to>
                                    </p:set>
                                  </p:childTnLst>
                                </p:cTn>
                              </p:par>
                              <p:par>
                                <p:cTn id="211" presetID="2" presetClass="exit" presetSubtype="6" fill="hold" grpId="2" nodeType="withEffect">
                                  <p:stCondLst>
                                    <p:cond delay="0"/>
                                  </p:stCondLst>
                                  <p:childTnLst>
                                    <p:anim calcmode="lin" valueType="num">
                                      <p:cBhvr additive="base">
                                        <p:cTn id="212" dur="3000"/>
                                        <p:tgtEl>
                                          <p:spTgt spid="7"/>
                                        </p:tgtEl>
                                        <p:attrNameLst>
                                          <p:attrName>ppt_x</p:attrName>
                                        </p:attrNameLst>
                                      </p:cBhvr>
                                      <p:tavLst>
                                        <p:tav tm="0">
                                          <p:val>
                                            <p:strVal val="ppt_x"/>
                                          </p:val>
                                        </p:tav>
                                        <p:tav tm="100000">
                                          <p:val>
                                            <p:strVal val="1+ppt_w/2"/>
                                          </p:val>
                                        </p:tav>
                                      </p:tavLst>
                                    </p:anim>
                                    <p:anim calcmode="lin" valueType="num">
                                      <p:cBhvr additive="base">
                                        <p:cTn id="213" dur="3000"/>
                                        <p:tgtEl>
                                          <p:spTgt spid="7"/>
                                        </p:tgtEl>
                                        <p:attrNameLst>
                                          <p:attrName>ppt_y</p:attrName>
                                        </p:attrNameLst>
                                      </p:cBhvr>
                                      <p:tavLst>
                                        <p:tav tm="0">
                                          <p:val>
                                            <p:strVal val="ppt_y"/>
                                          </p:val>
                                        </p:tav>
                                        <p:tav tm="100000">
                                          <p:val>
                                            <p:strVal val="1+ppt_h/2"/>
                                          </p:val>
                                        </p:tav>
                                      </p:tavLst>
                                    </p:anim>
                                    <p:set>
                                      <p:cBhvr>
                                        <p:cTn id="214" dur="1" fill="hold">
                                          <p:stCondLst>
                                            <p:cond delay="2999"/>
                                          </p:stCondLst>
                                        </p:cTn>
                                        <p:tgtEl>
                                          <p:spTgt spid="7"/>
                                        </p:tgtEl>
                                        <p:attrNameLst>
                                          <p:attrName>style.visibility</p:attrName>
                                        </p:attrNameLst>
                                      </p:cBhvr>
                                      <p:to>
                                        <p:strVal val="hidden"/>
                                      </p:to>
                                    </p:set>
                                  </p:childTnLst>
                                </p:cTn>
                              </p:par>
                              <p:par>
                                <p:cTn id="215" presetID="2" presetClass="exit" presetSubtype="6" fill="hold" grpId="2" nodeType="withEffect">
                                  <p:stCondLst>
                                    <p:cond delay="0"/>
                                  </p:stCondLst>
                                  <p:childTnLst>
                                    <p:anim calcmode="lin" valueType="num">
                                      <p:cBhvr additive="base">
                                        <p:cTn id="216" dur="3000"/>
                                        <p:tgtEl>
                                          <p:spTgt spid="9"/>
                                        </p:tgtEl>
                                        <p:attrNameLst>
                                          <p:attrName>ppt_x</p:attrName>
                                        </p:attrNameLst>
                                      </p:cBhvr>
                                      <p:tavLst>
                                        <p:tav tm="0">
                                          <p:val>
                                            <p:strVal val="ppt_x"/>
                                          </p:val>
                                        </p:tav>
                                        <p:tav tm="100000">
                                          <p:val>
                                            <p:strVal val="1+ppt_w/2"/>
                                          </p:val>
                                        </p:tav>
                                      </p:tavLst>
                                    </p:anim>
                                    <p:anim calcmode="lin" valueType="num">
                                      <p:cBhvr additive="base">
                                        <p:cTn id="217" dur="3000"/>
                                        <p:tgtEl>
                                          <p:spTgt spid="9"/>
                                        </p:tgtEl>
                                        <p:attrNameLst>
                                          <p:attrName>ppt_y</p:attrName>
                                        </p:attrNameLst>
                                      </p:cBhvr>
                                      <p:tavLst>
                                        <p:tav tm="0">
                                          <p:val>
                                            <p:strVal val="ppt_y"/>
                                          </p:val>
                                        </p:tav>
                                        <p:tav tm="100000">
                                          <p:val>
                                            <p:strVal val="1+ppt_h/2"/>
                                          </p:val>
                                        </p:tav>
                                      </p:tavLst>
                                    </p:anim>
                                    <p:set>
                                      <p:cBhvr>
                                        <p:cTn id="218" dur="1" fill="hold">
                                          <p:stCondLst>
                                            <p:cond delay="2999"/>
                                          </p:stCondLst>
                                        </p:cTn>
                                        <p:tgtEl>
                                          <p:spTgt spid="9"/>
                                        </p:tgtEl>
                                        <p:attrNameLst>
                                          <p:attrName>style.visibility</p:attrName>
                                        </p:attrNameLst>
                                      </p:cBhvr>
                                      <p:to>
                                        <p:strVal val="hidden"/>
                                      </p:to>
                                    </p:set>
                                  </p:childTnLst>
                                </p:cTn>
                              </p:par>
                              <p:par>
                                <p:cTn id="219" presetID="2" presetClass="exit" presetSubtype="6" fill="hold" grpId="2" nodeType="withEffect">
                                  <p:stCondLst>
                                    <p:cond delay="0"/>
                                  </p:stCondLst>
                                  <p:childTnLst>
                                    <p:anim calcmode="lin" valueType="num">
                                      <p:cBhvr additive="base">
                                        <p:cTn id="220" dur="3000"/>
                                        <p:tgtEl>
                                          <p:spTgt spid="10"/>
                                        </p:tgtEl>
                                        <p:attrNameLst>
                                          <p:attrName>ppt_x</p:attrName>
                                        </p:attrNameLst>
                                      </p:cBhvr>
                                      <p:tavLst>
                                        <p:tav tm="0">
                                          <p:val>
                                            <p:strVal val="ppt_x"/>
                                          </p:val>
                                        </p:tav>
                                        <p:tav tm="100000">
                                          <p:val>
                                            <p:strVal val="1+ppt_w/2"/>
                                          </p:val>
                                        </p:tav>
                                      </p:tavLst>
                                    </p:anim>
                                    <p:anim calcmode="lin" valueType="num">
                                      <p:cBhvr additive="base">
                                        <p:cTn id="221" dur="3000"/>
                                        <p:tgtEl>
                                          <p:spTgt spid="10"/>
                                        </p:tgtEl>
                                        <p:attrNameLst>
                                          <p:attrName>ppt_y</p:attrName>
                                        </p:attrNameLst>
                                      </p:cBhvr>
                                      <p:tavLst>
                                        <p:tav tm="0">
                                          <p:val>
                                            <p:strVal val="ppt_y"/>
                                          </p:val>
                                        </p:tav>
                                        <p:tav tm="100000">
                                          <p:val>
                                            <p:strVal val="1+ppt_h/2"/>
                                          </p:val>
                                        </p:tav>
                                      </p:tavLst>
                                    </p:anim>
                                    <p:set>
                                      <p:cBhvr>
                                        <p:cTn id="222" dur="1" fill="hold">
                                          <p:stCondLst>
                                            <p:cond delay="2999"/>
                                          </p:stCondLst>
                                        </p:cTn>
                                        <p:tgtEl>
                                          <p:spTgt spid="10"/>
                                        </p:tgtEl>
                                        <p:attrNameLst>
                                          <p:attrName>style.visibility</p:attrName>
                                        </p:attrNameLst>
                                      </p:cBhvr>
                                      <p:to>
                                        <p:strVal val="hidden"/>
                                      </p:to>
                                    </p:set>
                                  </p:childTnLst>
                                </p:cTn>
                              </p:par>
                              <p:par>
                                <p:cTn id="223" presetID="2" presetClass="exit" presetSubtype="6" fill="hold" grpId="2" nodeType="withEffect">
                                  <p:stCondLst>
                                    <p:cond delay="0"/>
                                  </p:stCondLst>
                                  <p:childTnLst>
                                    <p:anim calcmode="lin" valueType="num">
                                      <p:cBhvr additive="base">
                                        <p:cTn id="224" dur="3000"/>
                                        <p:tgtEl>
                                          <p:spTgt spid="13"/>
                                        </p:tgtEl>
                                        <p:attrNameLst>
                                          <p:attrName>ppt_x</p:attrName>
                                        </p:attrNameLst>
                                      </p:cBhvr>
                                      <p:tavLst>
                                        <p:tav tm="0">
                                          <p:val>
                                            <p:strVal val="ppt_x"/>
                                          </p:val>
                                        </p:tav>
                                        <p:tav tm="100000">
                                          <p:val>
                                            <p:strVal val="1+ppt_w/2"/>
                                          </p:val>
                                        </p:tav>
                                      </p:tavLst>
                                    </p:anim>
                                    <p:anim calcmode="lin" valueType="num">
                                      <p:cBhvr additive="base">
                                        <p:cTn id="225" dur="3000"/>
                                        <p:tgtEl>
                                          <p:spTgt spid="13"/>
                                        </p:tgtEl>
                                        <p:attrNameLst>
                                          <p:attrName>ppt_y</p:attrName>
                                        </p:attrNameLst>
                                      </p:cBhvr>
                                      <p:tavLst>
                                        <p:tav tm="0">
                                          <p:val>
                                            <p:strVal val="ppt_y"/>
                                          </p:val>
                                        </p:tav>
                                        <p:tav tm="100000">
                                          <p:val>
                                            <p:strVal val="1+ppt_h/2"/>
                                          </p:val>
                                        </p:tav>
                                      </p:tavLst>
                                    </p:anim>
                                    <p:set>
                                      <p:cBhvr>
                                        <p:cTn id="226" dur="1" fill="hold">
                                          <p:stCondLst>
                                            <p:cond delay="2999"/>
                                          </p:stCondLst>
                                        </p:cTn>
                                        <p:tgtEl>
                                          <p:spTgt spid="13"/>
                                        </p:tgtEl>
                                        <p:attrNameLst>
                                          <p:attrName>style.visibility</p:attrName>
                                        </p:attrNameLst>
                                      </p:cBhvr>
                                      <p:to>
                                        <p:strVal val="hidden"/>
                                      </p:to>
                                    </p:set>
                                  </p:childTnLst>
                                </p:cTn>
                              </p:par>
                              <p:par>
                                <p:cTn id="227" presetID="2" presetClass="exit" presetSubtype="6" fill="hold" grpId="2" nodeType="withEffect">
                                  <p:stCondLst>
                                    <p:cond delay="0"/>
                                  </p:stCondLst>
                                  <p:childTnLst>
                                    <p:anim calcmode="lin" valueType="num">
                                      <p:cBhvr additive="base">
                                        <p:cTn id="228" dur="3000"/>
                                        <p:tgtEl>
                                          <p:spTgt spid="14"/>
                                        </p:tgtEl>
                                        <p:attrNameLst>
                                          <p:attrName>ppt_x</p:attrName>
                                        </p:attrNameLst>
                                      </p:cBhvr>
                                      <p:tavLst>
                                        <p:tav tm="0">
                                          <p:val>
                                            <p:strVal val="ppt_x"/>
                                          </p:val>
                                        </p:tav>
                                        <p:tav tm="100000">
                                          <p:val>
                                            <p:strVal val="1+ppt_w/2"/>
                                          </p:val>
                                        </p:tav>
                                      </p:tavLst>
                                    </p:anim>
                                    <p:anim calcmode="lin" valueType="num">
                                      <p:cBhvr additive="base">
                                        <p:cTn id="229" dur="3000"/>
                                        <p:tgtEl>
                                          <p:spTgt spid="14"/>
                                        </p:tgtEl>
                                        <p:attrNameLst>
                                          <p:attrName>ppt_y</p:attrName>
                                        </p:attrNameLst>
                                      </p:cBhvr>
                                      <p:tavLst>
                                        <p:tav tm="0">
                                          <p:val>
                                            <p:strVal val="ppt_y"/>
                                          </p:val>
                                        </p:tav>
                                        <p:tav tm="100000">
                                          <p:val>
                                            <p:strVal val="1+ppt_h/2"/>
                                          </p:val>
                                        </p:tav>
                                      </p:tavLst>
                                    </p:anim>
                                    <p:set>
                                      <p:cBhvr>
                                        <p:cTn id="230" dur="1" fill="hold">
                                          <p:stCondLst>
                                            <p:cond delay="2999"/>
                                          </p:stCondLst>
                                        </p:cTn>
                                        <p:tgtEl>
                                          <p:spTgt spid="14"/>
                                        </p:tgtEl>
                                        <p:attrNameLst>
                                          <p:attrName>style.visibility</p:attrName>
                                        </p:attrNameLst>
                                      </p:cBhvr>
                                      <p:to>
                                        <p:strVal val="hidden"/>
                                      </p:to>
                                    </p:set>
                                  </p:childTnLst>
                                </p:cTn>
                              </p:par>
                              <p:par>
                                <p:cTn id="231" presetID="2" presetClass="exit" presetSubtype="6" fill="hold" grpId="2" nodeType="withEffect">
                                  <p:stCondLst>
                                    <p:cond delay="0"/>
                                  </p:stCondLst>
                                  <p:childTnLst>
                                    <p:anim calcmode="lin" valueType="num">
                                      <p:cBhvr additive="base">
                                        <p:cTn id="232" dur="3000"/>
                                        <p:tgtEl>
                                          <p:spTgt spid="15"/>
                                        </p:tgtEl>
                                        <p:attrNameLst>
                                          <p:attrName>ppt_x</p:attrName>
                                        </p:attrNameLst>
                                      </p:cBhvr>
                                      <p:tavLst>
                                        <p:tav tm="0">
                                          <p:val>
                                            <p:strVal val="ppt_x"/>
                                          </p:val>
                                        </p:tav>
                                        <p:tav tm="100000">
                                          <p:val>
                                            <p:strVal val="1+ppt_w/2"/>
                                          </p:val>
                                        </p:tav>
                                      </p:tavLst>
                                    </p:anim>
                                    <p:anim calcmode="lin" valueType="num">
                                      <p:cBhvr additive="base">
                                        <p:cTn id="233" dur="3000"/>
                                        <p:tgtEl>
                                          <p:spTgt spid="15"/>
                                        </p:tgtEl>
                                        <p:attrNameLst>
                                          <p:attrName>ppt_y</p:attrName>
                                        </p:attrNameLst>
                                      </p:cBhvr>
                                      <p:tavLst>
                                        <p:tav tm="0">
                                          <p:val>
                                            <p:strVal val="ppt_y"/>
                                          </p:val>
                                        </p:tav>
                                        <p:tav tm="100000">
                                          <p:val>
                                            <p:strVal val="1+ppt_h/2"/>
                                          </p:val>
                                        </p:tav>
                                      </p:tavLst>
                                    </p:anim>
                                    <p:set>
                                      <p:cBhvr>
                                        <p:cTn id="234" dur="1" fill="hold">
                                          <p:stCondLst>
                                            <p:cond delay="2999"/>
                                          </p:stCondLst>
                                        </p:cTn>
                                        <p:tgtEl>
                                          <p:spTgt spid="15"/>
                                        </p:tgtEl>
                                        <p:attrNameLst>
                                          <p:attrName>style.visibility</p:attrName>
                                        </p:attrNameLst>
                                      </p:cBhvr>
                                      <p:to>
                                        <p:strVal val="hidden"/>
                                      </p:to>
                                    </p:set>
                                  </p:childTnLst>
                                </p:cTn>
                              </p:par>
                              <p:par>
                                <p:cTn id="235" presetID="2" presetClass="exit" presetSubtype="6" fill="hold" grpId="2" nodeType="withEffect">
                                  <p:stCondLst>
                                    <p:cond delay="0"/>
                                  </p:stCondLst>
                                  <p:childTnLst>
                                    <p:anim calcmode="lin" valueType="num">
                                      <p:cBhvr additive="base">
                                        <p:cTn id="236" dur="3000"/>
                                        <p:tgtEl>
                                          <p:spTgt spid="16"/>
                                        </p:tgtEl>
                                        <p:attrNameLst>
                                          <p:attrName>ppt_x</p:attrName>
                                        </p:attrNameLst>
                                      </p:cBhvr>
                                      <p:tavLst>
                                        <p:tav tm="0">
                                          <p:val>
                                            <p:strVal val="ppt_x"/>
                                          </p:val>
                                        </p:tav>
                                        <p:tav tm="100000">
                                          <p:val>
                                            <p:strVal val="1+ppt_w/2"/>
                                          </p:val>
                                        </p:tav>
                                      </p:tavLst>
                                    </p:anim>
                                    <p:anim calcmode="lin" valueType="num">
                                      <p:cBhvr additive="base">
                                        <p:cTn id="237" dur="3000"/>
                                        <p:tgtEl>
                                          <p:spTgt spid="16"/>
                                        </p:tgtEl>
                                        <p:attrNameLst>
                                          <p:attrName>ppt_y</p:attrName>
                                        </p:attrNameLst>
                                      </p:cBhvr>
                                      <p:tavLst>
                                        <p:tav tm="0">
                                          <p:val>
                                            <p:strVal val="ppt_y"/>
                                          </p:val>
                                        </p:tav>
                                        <p:tav tm="100000">
                                          <p:val>
                                            <p:strVal val="1+ppt_h/2"/>
                                          </p:val>
                                        </p:tav>
                                      </p:tavLst>
                                    </p:anim>
                                    <p:set>
                                      <p:cBhvr>
                                        <p:cTn id="238" dur="1" fill="hold">
                                          <p:stCondLst>
                                            <p:cond delay="2999"/>
                                          </p:stCondLst>
                                        </p:cTn>
                                        <p:tgtEl>
                                          <p:spTgt spid="16"/>
                                        </p:tgtEl>
                                        <p:attrNameLst>
                                          <p:attrName>style.visibility</p:attrName>
                                        </p:attrNameLst>
                                      </p:cBhvr>
                                      <p:to>
                                        <p:strVal val="hidden"/>
                                      </p:to>
                                    </p:set>
                                  </p:childTnLst>
                                </p:cTn>
                              </p:par>
                              <p:par>
                                <p:cTn id="239" presetID="2" presetClass="exit" presetSubtype="6" fill="hold" grpId="2" nodeType="withEffect">
                                  <p:stCondLst>
                                    <p:cond delay="0"/>
                                  </p:stCondLst>
                                  <p:childTnLst>
                                    <p:anim calcmode="lin" valueType="num">
                                      <p:cBhvr additive="base">
                                        <p:cTn id="240" dur="3000"/>
                                        <p:tgtEl>
                                          <p:spTgt spid="21"/>
                                        </p:tgtEl>
                                        <p:attrNameLst>
                                          <p:attrName>ppt_x</p:attrName>
                                        </p:attrNameLst>
                                      </p:cBhvr>
                                      <p:tavLst>
                                        <p:tav tm="0">
                                          <p:val>
                                            <p:strVal val="ppt_x"/>
                                          </p:val>
                                        </p:tav>
                                        <p:tav tm="100000">
                                          <p:val>
                                            <p:strVal val="1+ppt_w/2"/>
                                          </p:val>
                                        </p:tav>
                                      </p:tavLst>
                                    </p:anim>
                                    <p:anim calcmode="lin" valueType="num">
                                      <p:cBhvr additive="base">
                                        <p:cTn id="241" dur="3000"/>
                                        <p:tgtEl>
                                          <p:spTgt spid="21"/>
                                        </p:tgtEl>
                                        <p:attrNameLst>
                                          <p:attrName>ppt_y</p:attrName>
                                        </p:attrNameLst>
                                      </p:cBhvr>
                                      <p:tavLst>
                                        <p:tav tm="0">
                                          <p:val>
                                            <p:strVal val="ppt_y"/>
                                          </p:val>
                                        </p:tav>
                                        <p:tav tm="100000">
                                          <p:val>
                                            <p:strVal val="1+ppt_h/2"/>
                                          </p:val>
                                        </p:tav>
                                      </p:tavLst>
                                    </p:anim>
                                    <p:set>
                                      <p:cBhvr>
                                        <p:cTn id="242" dur="1" fill="hold">
                                          <p:stCondLst>
                                            <p:cond delay="2999"/>
                                          </p:stCondLst>
                                        </p:cTn>
                                        <p:tgtEl>
                                          <p:spTgt spid="21"/>
                                        </p:tgtEl>
                                        <p:attrNameLst>
                                          <p:attrName>style.visibility</p:attrName>
                                        </p:attrNameLst>
                                      </p:cBhvr>
                                      <p:to>
                                        <p:strVal val="hidden"/>
                                      </p:to>
                                    </p:set>
                                  </p:childTnLst>
                                </p:cTn>
                              </p:par>
                              <p:par>
                                <p:cTn id="243" presetID="2" presetClass="exit" presetSubtype="6" fill="hold" grpId="2" nodeType="withEffect">
                                  <p:stCondLst>
                                    <p:cond delay="0"/>
                                  </p:stCondLst>
                                  <p:childTnLst>
                                    <p:anim calcmode="lin" valueType="num">
                                      <p:cBhvr additive="base">
                                        <p:cTn id="244" dur="3000"/>
                                        <p:tgtEl>
                                          <p:spTgt spid="22"/>
                                        </p:tgtEl>
                                        <p:attrNameLst>
                                          <p:attrName>ppt_x</p:attrName>
                                        </p:attrNameLst>
                                      </p:cBhvr>
                                      <p:tavLst>
                                        <p:tav tm="0">
                                          <p:val>
                                            <p:strVal val="ppt_x"/>
                                          </p:val>
                                        </p:tav>
                                        <p:tav tm="100000">
                                          <p:val>
                                            <p:strVal val="1+ppt_w/2"/>
                                          </p:val>
                                        </p:tav>
                                      </p:tavLst>
                                    </p:anim>
                                    <p:anim calcmode="lin" valueType="num">
                                      <p:cBhvr additive="base">
                                        <p:cTn id="245" dur="3000"/>
                                        <p:tgtEl>
                                          <p:spTgt spid="22"/>
                                        </p:tgtEl>
                                        <p:attrNameLst>
                                          <p:attrName>ppt_y</p:attrName>
                                        </p:attrNameLst>
                                      </p:cBhvr>
                                      <p:tavLst>
                                        <p:tav tm="0">
                                          <p:val>
                                            <p:strVal val="ppt_y"/>
                                          </p:val>
                                        </p:tav>
                                        <p:tav tm="100000">
                                          <p:val>
                                            <p:strVal val="1+ppt_h/2"/>
                                          </p:val>
                                        </p:tav>
                                      </p:tavLst>
                                    </p:anim>
                                    <p:set>
                                      <p:cBhvr>
                                        <p:cTn id="246" dur="1" fill="hold">
                                          <p:stCondLst>
                                            <p:cond delay="2999"/>
                                          </p:stCondLst>
                                        </p:cTn>
                                        <p:tgtEl>
                                          <p:spTgt spid="22"/>
                                        </p:tgtEl>
                                        <p:attrNameLst>
                                          <p:attrName>style.visibility</p:attrName>
                                        </p:attrNameLst>
                                      </p:cBhvr>
                                      <p:to>
                                        <p:strVal val="hidden"/>
                                      </p:to>
                                    </p:set>
                                  </p:childTnLst>
                                </p:cTn>
                              </p:par>
                              <p:par>
                                <p:cTn id="247" presetID="2" presetClass="exit" presetSubtype="6" fill="hold" grpId="2" nodeType="withEffect">
                                  <p:stCondLst>
                                    <p:cond delay="0"/>
                                  </p:stCondLst>
                                  <p:childTnLst>
                                    <p:anim calcmode="lin" valueType="num">
                                      <p:cBhvr additive="base">
                                        <p:cTn id="248" dur="3000"/>
                                        <p:tgtEl>
                                          <p:spTgt spid="23"/>
                                        </p:tgtEl>
                                        <p:attrNameLst>
                                          <p:attrName>ppt_x</p:attrName>
                                        </p:attrNameLst>
                                      </p:cBhvr>
                                      <p:tavLst>
                                        <p:tav tm="0">
                                          <p:val>
                                            <p:strVal val="ppt_x"/>
                                          </p:val>
                                        </p:tav>
                                        <p:tav tm="100000">
                                          <p:val>
                                            <p:strVal val="1+ppt_w/2"/>
                                          </p:val>
                                        </p:tav>
                                      </p:tavLst>
                                    </p:anim>
                                    <p:anim calcmode="lin" valueType="num">
                                      <p:cBhvr additive="base">
                                        <p:cTn id="249" dur="3000"/>
                                        <p:tgtEl>
                                          <p:spTgt spid="23"/>
                                        </p:tgtEl>
                                        <p:attrNameLst>
                                          <p:attrName>ppt_y</p:attrName>
                                        </p:attrNameLst>
                                      </p:cBhvr>
                                      <p:tavLst>
                                        <p:tav tm="0">
                                          <p:val>
                                            <p:strVal val="ppt_y"/>
                                          </p:val>
                                        </p:tav>
                                        <p:tav tm="100000">
                                          <p:val>
                                            <p:strVal val="1+ppt_h/2"/>
                                          </p:val>
                                        </p:tav>
                                      </p:tavLst>
                                    </p:anim>
                                    <p:set>
                                      <p:cBhvr>
                                        <p:cTn id="250" dur="1" fill="hold">
                                          <p:stCondLst>
                                            <p:cond delay="2999"/>
                                          </p:stCondLst>
                                        </p:cTn>
                                        <p:tgtEl>
                                          <p:spTgt spid="23"/>
                                        </p:tgtEl>
                                        <p:attrNameLst>
                                          <p:attrName>style.visibility</p:attrName>
                                        </p:attrNameLst>
                                      </p:cBhvr>
                                      <p:to>
                                        <p:strVal val="hidden"/>
                                      </p:to>
                                    </p:set>
                                  </p:childTnLst>
                                </p:cTn>
                              </p:par>
                              <p:par>
                                <p:cTn id="251" presetID="2" presetClass="exit" presetSubtype="6" fill="hold" grpId="2" nodeType="withEffect">
                                  <p:stCondLst>
                                    <p:cond delay="0"/>
                                  </p:stCondLst>
                                  <p:childTnLst>
                                    <p:anim calcmode="lin" valueType="num">
                                      <p:cBhvr additive="base">
                                        <p:cTn id="252" dur="3000"/>
                                        <p:tgtEl>
                                          <p:spTgt spid="24"/>
                                        </p:tgtEl>
                                        <p:attrNameLst>
                                          <p:attrName>ppt_x</p:attrName>
                                        </p:attrNameLst>
                                      </p:cBhvr>
                                      <p:tavLst>
                                        <p:tav tm="0">
                                          <p:val>
                                            <p:strVal val="ppt_x"/>
                                          </p:val>
                                        </p:tav>
                                        <p:tav tm="100000">
                                          <p:val>
                                            <p:strVal val="1+ppt_w/2"/>
                                          </p:val>
                                        </p:tav>
                                      </p:tavLst>
                                    </p:anim>
                                    <p:anim calcmode="lin" valueType="num">
                                      <p:cBhvr additive="base">
                                        <p:cTn id="253" dur="3000"/>
                                        <p:tgtEl>
                                          <p:spTgt spid="24"/>
                                        </p:tgtEl>
                                        <p:attrNameLst>
                                          <p:attrName>ppt_y</p:attrName>
                                        </p:attrNameLst>
                                      </p:cBhvr>
                                      <p:tavLst>
                                        <p:tav tm="0">
                                          <p:val>
                                            <p:strVal val="ppt_y"/>
                                          </p:val>
                                        </p:tav>
                                        <p:tav tm="100000">
                                          <p:val>
                                            <p:strVal val="1+ppt_h/2"/>
                                          </p:val>
                                        </p:tav>
                                      </p:tavLst>
                                    </p:anim>
                                    <p:set>
                                      <p:cBhvr>
                                        <p:cTn id="254" dur="1" fill="hold">
                                          <p:stCondLst>
                                            <p:cond delay="2999"/>
                                          </p:stCondLst>
                                        </p:cTn>
                                        <p:tgtEl>
                                          <p:spTgt spid="24"/>
                                        </p:tgtEl>
                                        <p:attrNameLst>
                                          <p:attrName>style.visibility</p:attrName>
                                        </p:attrNameLst>
                                      </p:cBhvr>
                                      <p:to>
                                        <p:strVal val="hidden"/>
                                      </p:to>
                                    </p:set>
                                  </p:childTnLst>
                                </p:cTn>
                              </p:par>
                              <p:par>
                                <p:cTn id="255" presetID="2" presetClass="exit" presetSubtype="6" fill="hold" grpId="2" nodeType="withEffect">
                                  <p:stCondLst>
                                    <p:cond delay="0"/>
                                  </p:stCondLst>
                                  <p:childTnLst>
                                    <p:anim calcmode="lin" valueType="num">
                                      <p:cBhvr additive="base">
                                        <p:cTn id="256" dur="3000"/>
                                        <p:tgtEl>
                                          <p:spTgt spid="25"/>
                                        </p:tgtEl>
                                        <p:attrNameLst>
                                          <p:attrName>ppt_x</p:attrName>
                                        </p:attrNameLst>
                                      </p:cBhvr>
                                      <p:tavLst>
                                        <p:tav tm="0">
                                          <p:val>
                                            <p:strVal val="ppt_x"/>
                                          </p:val>
                                        </p:tav>
                                        <p:tav tm="100000">
                                          <p:val>
                                            <p:strVal val="1+ppt_w/2"/>
                                          </p:val>
                                        </p:tav>
                                      </p:tavLst>
                                    </p:anim>
                                    <p:anim calcmode="lin" valueType="num">
                                      <p:cBhvr additive="base">
                                        <p:cTn id="257" dur="3000"/>
                                        <p:tgtEl>
                                          <p:spTgt spid="25"/>
                                        </p:tgtEl>
                                        <p:attrNameLst>
                                          <p:attrName>ppt_y</p:attrName>
                                        </p:attrNameLst>
                                      </p:cBhvr>
                                      <p:tavLst>
                                        <p:tav tm="0">
                                          <p:val>
                                            <p:strVal val="ppt_y"/>
                                          </p:val>
                                        </p:tav>
                                        <p:tav tm="100000">
                                          <p:val>
                                            <p:strVal val="1+ppt_h/2"/>
                                          </p:val>
                                        </p:tav>
                                      </p:tavLst>
                                    </p:anim>
                                    <p:set>
                                      <p:cBhvr>
                                        <p:cTn id="258" dur="1" fill="hold">
                                          <p:stCondLst>
                                            <p:cond delay="2999"/>
                                          </p:stCondLst>
                                        </p:cTn>
                                        <p:tgtEl>
                                          <p:spTgt spid="25"/>
                                        </p:tgtEl>
                                        <p:attrNameLst>
                                          <p:attrName>style.visibility</p:attrName>
                                        </p:attrNameLst>
                                      </p:cBhvr>
                                      <p:to>
                                        <p:strVal val="hidden"/>
                                      </p:to>
                                    </p:set>
                                  </p:childTnLst>
                                </p:cTn>
                              </p:par>
                              <p:par>
                                <p:cTn id="259" presetID="2" presetClass="exit" presetSubtype="6" fill="hold" grpId="2" nodeType="withEffect">
                                  <p:stCondLst>
                                    <p:cond delay="0"/>
                                  </p:stCondLst>
                                  <p:childTnLst>
                                    <p:anim calcmode="lin" valueType="num">
                                      <p:cBhvr additive="base">
                                        <p:cTn id="260" dur="3000"/>
                                        <p:tgtEl>
                                          <p:spTgt spid="26"/>
                                        </p:tgtEl>
                                        <p:attrNameLst>
                                          <p:attrName>ppt_x</p:attrName>
                                        </p:attrNameLst>
                                      </p:cBhvr>
                                      <p:tavLst>
                                        <p:tav tm="0">
                                          <p:val>
                                            <p:strVal val="ppt_x"/>
                                          </p:val>
                                        </p:tav>
                                        <p:tav tm="100000">
                                          <p:val>
                                            <p:strVal val="1+ppt_w/2"/>
                                          </p:val>
                                        </p:tav>
                                      </p:tavLst>
                                    </p:anim>
                                    <p:anim calcmode="lin" valueType="num">
                                      <p:cBhvr additive="base">
                                        <p:cTn id="261" dur="3000"/>
                                        <p:tgtEl>
                                          <p:spTgt spid="26"/>
                                        </p:tgtEl>
                                        <p:attrNameLst>
                                          <p:attrName>ppt_y</p:attrName>
                                        </p:attrNameLst>
                                      </p:cBhvr>
                                      <p:tavLst>
                                        <p:tav tm="0">
                                          <p:val>
                                            <p:strVal val="ppt_y"/>
                                          </p:val>
                                        </p:tav>
                                        <p:tav tm="100000">
                                          <p:val>
                                            <p:strVal val="1+ppt_h/2"/>
                                          </p:val>
                                        </p:tav>
                                      </p:tavLst>
                                    </p:anim>
                                    <p:set>
                                      <p:cBhvr>
                                        <p:cTn id="262" dur="1" fill="hold">
                                          <p:stCondLst>
                                            <p:cond delay="2999"/>
                                          </p:stCondLst>
                                        </p:cTn>
                                        <p:tgtEl>
                                          <p:spTgt spid="26"/>
                                        </p:tgtEl>
                                        <p:attrNameLst>
                                          <p:attrName>style.visibility</p:attrName>
                                        </p:attrNameLst>
                                      </p:cBhvr>
                                      <p:to>
                                        <p:strVal val="hidden"/>
                                      </p:to>
                                    </p:set>
                                  </p:childTnLst>
                                </p:cTn>
                              </p:par>
                              <p:par>
                                <p:cTn id="263" presetID="2" presetClass="exit" presetSubtype="6" fill="hold" grpId="2" nodeType="withEffect">
                                  <p:stCondLst>
                                    <p:cond delay="0"/>
                                  </p:stCondLst>
                                  <p:childTnLst>
                                    <p:anim calcmode="lin" valueType="num">
                                      <p:cBhvr additive="base">
                                        <p:cTn id="264" dur="3000"/>
                                        <p:tgtEl>
                                          <p:spTgt spid="27"/>
                                        </p:tgtEl>
                                        <p:attrNameLst>
                                          <p:attrName>ppt_x</p:attrName>
                                        </p:attrNameLst>
                                      </p:cBhvr>
                                      <p:tavLst>
                                        <p:tav tm="0">
                                          <p:val>
                                            <p:strVal val="ppt_x"/>
                                          </p:val>
                                        </p:tav>
                                        <p:tav tm="100000">
                                          <p:val>
                                            <p:strVal val="1+ppt_w/2"/>
                                          </p:val>
                                        </p:tav>
                                      </p:tavLst>
                                    </p:anim>
                                    <p:anim calcmode="lin" valueType="num">
                                      <p:cBhvr additive="base">
                                        <p:cTn id="265" dur="3000"/>
                                        <p:tgtEl>
                                          <p:spTgt spid="27"/>
                                        </p:tgtEl>
                                        <p:attrNameLst>
                                          <p:attrName>ppt_y</p:attrName>
                                        </p:attrNameLst>
                                      </p:cBhvr>
                                      <p:tavLst>
                                        <p:tav tm="0">
                                          <p:val>
                                            <p:strVal val="ppt_y"/>
                                          </p:val>
                                        </p:tav>
                                        <p:tav tm="100000">
                                          <p:val>
                                            <p:strVal val="1+ppt_h/2"/>
                                          </p:val>
                                        </p:tav>
                                      </p:tavLst>
                                    </p:anim>
                                    <p:set>
                                      <p:cBhvr>
                                        <p:cTn id="266" dur="1" fill="hold">
                                          <p:stCondLst>
                                            <p:cond delay="2999"/>
                                          </p:stCondLst>
                                        </p:cTn>
                                        <p:tgtEl>
                                          <p:spTgt spid="27"/>
                                        </p:tgtEl>
                                        <p:attrNameLst>
                                          <p:attrName>style.visibility</p:attrName>
                                        </p:attrNameLst>
                                      </p:cBhvr>
                                      <p:to>
                                        <p:strVal val="hidden"/>
                                      </p:to>
                                    </p:set>
                                  </p:childTnLst>
                                </p:cTn>
                              </p:par>
                              <p:par>
                                <p:cTn id="267" presetID="2" presetClass="exit" presetSubtype="6" fill="hold" grpId="2" nodeType="withEffect">
                                  <p:stCondLst>
                                    <p:cond delay="0"/>
                                  </p:stCondLst>
                                  <p:childTnLst>
                                    <p:anim calcmode="lin" valueType="num">
                                      <p:cBhvr additive="base">
                                        <p:cTn id="268" dur="3000"/>
                                        <p:tgtEl>
                                          <p:spTgt spid="28"/>
                                        </p:tgtEl>
                                        <p:attrNameLst>
                                          <p:attrName>ppt_x</p:attrName>
                                        </p:attrNameLst>
                                      </p:cBhvr>
                                      <p:tavLst>
                                        <p:tav tm="0">
                                          <p:val>
                                            <p:strVal val="ppt_x"/>
                                          </p:val>
                                        </p:tav>
                                        <p:tav tm="100000">
                                          <p:val>
                                            <p:strVal val="1+ppt_w/2"/>
                                          </p:val>
                                        </p:tav>
                                      </p:tavLst>
                                    </p:anim>
                                    <p:anim calcmode="lin" valueType="num">
                                      <p:cBhvr additive="base">
                                        <p:cTn id="269" dur="3000"/>
                                        <p:tgtEl>
                                          <p:spTgt spid="28"/>
                                        </p:tgtEl>
                                        <p:attrNameLst>
                                          <p:attrName>ppt_y</p:attrName>
                                        </p:attrNameLst>
                                      </p:cBhvr>
                                      <p:tavLst>
                                        <p:tav tm="0">
                                          <p:val>
                                            <p:strVal val="ppt_y"/>
                                          </p:val>
                                        </p:tav>
                                        <p:tav tm="100000">
                                          <p:val>
                                            <p:strVal val="1+ppt_h/2"/>
                                          </p:val>
                                        </p:tav>
                                      </p:tavLst>
                                    </p:anim>
                                    <p:set>
                                      <p:cBhvr>
                                        <p:cTn id="270" dur="1" fill="hold">
                                          <p:stCondLst>
                                            <p:cond delay="2999"/>
                                          </p:stCondLst>
                                        </p:cTn>
                                        <p:tgtEl>
                                          <p:spTgt spid="28"/>
                                        </p:tgtEl>
                                        <p:attrNameLst>
                                          <p:attrName>style.visibility</p:attrName>
                                        </p:attrNameLst>
                                      </p:cBhvr>
                                      <p:to>
                                        <p:strVal val="hidden"/>
                                      </p:to>
                                    </p:set>
                                  </p:childTnLst>
                                </p:cTn>
                              </p:par>
                              <p:par>
                                <p:cTn id="271" presetID="2" presetClass="exit" presetSubtype="6" fill="hold" grpId="2" nodeType="withEffect">
                                  <p:stCondLst>
                                    <p:cond delay="0"/>
                                  </p:stCondLst>
                                  <p:childTnLst>
                                    <p:anim calcmode="lin" valueType="num">
                                      <p:cBhvr additive="base">
                                        <p:cTn id="272" dur="3000"/>
                                        <p:tgtEl>
                                          <p:spTgt spid="37"/>
                                        </p:tgtEl>
                                        <p:attrNameLst>
                                          <p:attrName>ppt_x</p:attrName>
                                        </p:attrNameLst>
                                      </p:cBhvr>
                                      <p:tavLst>
                                        <p:tav tm="0">
                                          <p:val>
                                            <p:strVal val="ppt_x"/>
                                          </p:val>
                                        </p:tav>
                                        <p:tav tm="100000">
                                          <p:val>
                                            <p:strVal val="1+ppt_w/2"/>
                                          </p:val>
                                        </p:tav>
                                      </p:tavLst>
                                    </p:anim>
                                    <p:anim calcmode="lin" valueType="num">
                                      <p:cBhvr additive="base">
                                        <p:cTn id="273" dur="3000"/>
                                        <p:tgtEl>
                                          <p:spTgt spid="37"/>
                                        </p:tgtEl>
                                        <p:attrNameLst>
                                          <p:attrName>ppt_y</p:attrName>
                                        </p:attrNameLst>
                                      </p:cBhvr>
                                      <p:tavLst>
                                        <p:tav tm="0">
                                          <p:val>
                                            <p:strVal val="ppt_y"/>
                                          </p:val>
                                        </p:tav>
                                        <p:tav tm="100000">
                                          <p:val>
                                            <p:strVal val="1+ppt_h/2"/>
                                          </p:val>
                                        </p:tav>
                                      </p:tavLst>
                                    </p:anim>
                                    <p:set>
                                      <p:cBhvr>
                                        <p:cTn id="274" dur="1" fill="hold">
                                          <p:stCondLst>
                                            <p:cond delay="2999"/>
                                          </p:stCondLst>
                                        </p:cTn>
                                        <p:tgtEl>
                                          <p:spTgt spid="37"/>
                                        </p:tgtEl>
                                        <p:attrNameLst>
                                          <p:attrName>style.visibility</p:attrName>
                                        </p:attrNameLst>
                                      </p:cBhvr>
                                      <p:to>
                                        <p:strVal val="hidden"/>
                                      </p:to>
                                    </p:set>
                                  </p:childTnLst>
                                </p:cTn>
                              </p:par>
                              <p:par>
                                <p:cTn id="275" presetID="2" presetClass="exit" presetSubtype="12" fill="hold" grpId="2" nodeType="withEffect">
                                  <p:stCondLst>
                                    <p:cond delay="0"/>
                                  </p:stCondLst>
                                  <p:childTnLst>
                                    <p:anim calcmode="lin" valueType="num">
                                      <p:cBhvr additive="base">
                                        <p:cTn id="276" dur="3000"/>
                                        <p:tgtEl>
                                          <p:spTgt spid="6"/>
                                        </p:tgtEl>
                                        <p:attrNameLst>
                                          <p:attrName>ppt_x</p:attrName>
                                        </p:attrNameLst>
                                      </p:cBhvr>
                                      <p:tavLst>
                                        <p:tav tm="0">
                                          <p:val>
                                            <p:strVal val="ppt_x"/>
                                          </p:val>
                                        </p:tav>
                                        <p:tav tm="100000">
                                          <p:val>
                                            <p:strVal val="0-ppt_w/2"/>
                                          </p:val>
                                        </p:tav>
                                      </p:tavLst>
                                    </p:anim>
                                    <p:anim calcmode="lin" valueType="num">
                                      <p:cBhvr additive="base">
                                        <p:cTn id="277" dur="3000"/>
                                        <p:tgtEl>
                                          <p:spTgt spid="6"/>
                                        </p:tgtEl>
                                        <p:attrNameLst>
                                          <p:attrName>ppt_y</p:attrName>
                                        </p:attrNameLst>
                                      </p:cBhvr>
                                      <p:tavLst>
                                        <p:tav tm="0">
                                          <p:val>
                                            <p:strVal val="ppt_y"/>
                                          </p:val>
                                        </p:tav>
                                        <p:tav tm="100000">
                                          <p:val>
                                            <p:strVal val="1+ppt_h/2"/>
                                          </p:val>
                                        </p:tav>
                                      </p:tavLst>
                                    </p:anim>
                                    <p:set>
                                      <p:cBhvr>
                                        <p:cTn id="278" dur="1" fill="hold">
                                          <p:stCondLst>
                                            <p:cond delay="2999"/>
                                          </p:stCondLst>
                                        </p:cTn>
                                        <p:tgtEl>
                                          <p:spTgt spid="6"/>
                                        </p:tgtEl>
                                        <p:attrNameLst>
                                          <p:attrName>style.visibility</p:attrName>
                                        </p:attrNameLst>
                                      </p:cBhvr>
                                      <p:to>
                                        <p:strVal val="hidden"/>
                                      </p:to>
                                    </p:set>
                                  </p:childTnLst>
                                </p:cTn>
                              </p:par>
                              <p:par>
                                <p:cTn id="279" presetID="2" presetClass="exit" presetSubtype="12" fill="hold" grpId="2" nodeType="withEffect">
                                  <p:stCondLst>
                                    <p:cond delay="0"/>
                                  </p:stCondLst>
                                  <p:childTnLst>
                                    <p:anim calcmode="lin" valueType="num">
                                      <p:cBhvr additive="base">
                                        <p:cTn id="280" dur="3000"/>
                                        <p:tgtEl>
                                          <p:spTgt spid="8"/>
                                        </p:tgtEl>
                                        <p:attrNameLst>
                                          <p:attrName>ppt_x</p:attrName>
                                        </p:attrNameLst>
                                      </p:cBhvr>
                                      <p:tavLst>
                                        <p:tav tm="0">
                                          <p:val>
                                            <p:strVal val="ppt_x"/>
                                          </p:val>
                                        </p:tav>
                                        <p:tav tm="100000">
                                          <p:val>
                                            <p:strVal val="0-ppt_w/2"/>
                                          </p:val>
                                        </p:tav>
                                      </p:tavLst>
                                    </p:anim>
                                    <p:anim calcmode="lin" valueType="num">
                                      <p:cBhvr additive="base">
                                        <p:cTn id="281" dur="3000"/>
                                        <p:tgtEl>
                                          <p:spTgt spid="8"/>
                                        </p:tgtEl>
                                        <p:attrNameLst>
                                          <p:attrName>ppt_y</p:attrName>
                                        </p:attrNameLst>
                                      </p:cBhvr>
                                      <p:tavLst>
                                        <p:tav tm="0">
                                          <p:val>
                                            <p:strVal val="ppt_y"/>
                                          </p:val>
                                        </p:tav>
                                        <p:tav tm="100000">
                                          <p:val>
                                            <p:strVal val="1+ppt_h/2"/>
                                          </p:val>
                                        </p:tav>
                                      </p:tavLst>
                                    </p:anim>
                                    <p:set>
                                      <p:cBhvr>
                                        <p:cTn id="282" dur="1" fill="hold">
                                          <p:stCondLst>
                                            <p:cond delay="2999"/>
                                          </p:stCondLst>
                                        </p:cTn>
                                        <p:tgtEl>
                                          <p:spTgt spid="8"/>
                                        </p:tgtEl>
                                        <p:attrNameLst>
                                          <p:attrName>style.visibility</p:attrName>
                                        </p:attrNameLst>
                                      </p:cBhvr>
                                      <p:to>
                                        <p:strVal val="hidden"/>
                                      </p:to>
                                    </p:set>
                                  </p:childTnLst>
                                </p:cTn>
                              </p:par>
                              <p:par>
                                <p:cTn id="283" presetID="2" presetClass="exit" presetSubtype="12" fill="hold" grpId="2" nodeType="withEffect">
                                  <p:stCondLst>
                                    <p:cond delay="0"/>
                                  </p:stCondLst>
                                  <p:childTnLst>
                                    <p:anim calcmode="lin" valueType="num">
                                      <p:cBhvr additive="base">
                                        <p:cTn id="284" dur="3000"/>
                                        <p:tgtEl>
                                          <p:spTgt spid="11"/>
                                        </p:tgtEl>
                                        <p:attrNameLst>
                                          <p:attrName>ppt_x</p:attrName>
                                        </p:attrNameLst>
                                      </p:cBhvr>
                                      <p:tavLst>
                                        <p:tav tm="0">
                                          <p:val>
                                            <p:strVal val="ppt_x"/>
                                          </p:val>
                                        </p:tav>
                                        <p:tav tm="100000">
                                          <p:val>
                                            <p:strVal val="0-ppt_w/2"/>
                                          </p:val>
                                        </p:tav>
                                      </p:tavLst>
                                    </p:anim>
                                    <p:anim calcmode="lin" valueType="num">
                                      <p:cBhvr additive="base">
                                        <p:cTn id="285" dur="3000"/>
                                        <p:tgtEl>
                                          <p:spTgt spid="11"/>
                                        </p:tgtEl>
                                        <p:attrNameLst>
                                          <p:attrName>ppt_y</p:attrName>
                                        </p:attrNameLst>
                                      </p:cBhvr>
                                      <p:tavLst>
                                        <p:tav tm="0">
                                          <p:val>
                                            <p:strVal val="ppt_y"/>
                                          </p:val>
                                        </p:tav>
                                        <p:tav tm="100000">
                                          <p:val>
                                            <p:strVal val="1+ppt_h/2"/>
                                          </p:val>
                                        </p:tav>
                                      </p:tavLst>
                                    </p:anim>
                                    <p:set>
                                      <p:cBhvr>
                                        <p:cTn id="286" dur="1" fill="hold">
                                          <p:stCondLst>
                                            <p:cond delay="2999"/>
                                          </p:stCondLst>
                                        </p:cTn>
                                        <p:tgtEl>
                                          <p:spTgt spid="11"/>
                                        </p:tgtEl>
                                        <p:attrNameLst>
                                          <p:attrName>style.visibility</p:attrName>
                                        </p:attrNameLst>
                                      </p:cBhvr>
                                      <p:to>
                                        <p:strVal val="hidden"/>
                                      </p:to>
                                    </p:set>
                                  </p:childTnLst>
                                </p:cTn>
                              </p:par>
                              <p:par>
                                <p:cTn id="287" presetID="2" presetClass="exit" presetSubtype="12" fill="hold" grpId="2" nodeType="withEffect">
                                  <p:stCondLst>
                                    <p:cond delay="0"/>
                                  </p:stCondLst>
                                  <p:childTnLst>
                                    <p:anim calcmode="lin" valueType="num">
                                      <p:cBhvr additive="base">
                                        <p:cTn id="288" dur="3000"/>
                                        <p:tgtEl>
                                          <p:spTgt spid="12"/>
                                        </p:tgtEl>
                                        <p:attrNameLst>
                                          <p:attrName>ppt_x</p:attrName>
                                        </p:attrNameLst>
                                      </p:cBhvr>
                                      <p:tavLst>
                                        <p:tav tm="0">
                                          <p:val>
                                            <p:strVal val="ppt_x"/>
                                          </p:val>
                                        </p:tav>
                                        <p:tav tm="100000">
                                          <p:val>
                                            <p:strVal val="0-ppt_w/2"/>
                                          </p:val>
                                        </p:tav>
                                      </p:tavLst>
                                    </p:anim>
                                    <p:anim calcmode="lin" valueType="num">
                                      <p:cBhvr additive="base">
                                        <p:cTn id="289" dur="3000"/>
                                        <p:tgtEl>
                                          <p:spTgt spid="12"/>
                                        </p:tgtEl>
                                        <p:attrNameLst>
                                          <p:attrName>ppt_y</p:attrName>
                                        </p:attrNameLst>
                                      </p:cBhvr>
                                      <p:tavLst>
                                        <p:tav tm="0">
                                          <p:val>
                                            <p:strVal val="ppt_y"/>
                                          </p:val>
                                        </p:tav>
                                        <p:tav tm="100000">
                                          <p:val>
                                            <p:strVal val="1+ppt_h/2"/>
                                          </p:val>
                                        </p:tav>
                                      </p:tavLst>
                                    </p:anim>
                                    <p:set>
                                      <p:cBhvr>
                                        <p:cTn id="290" dur="1" fill="hold">
                                          <p:stCondLst>
                                            <p:cond delay="2999"/>
                                          </p:stCondLst>
                                        </p:cTn>
                                        <p:tgtEl>
                                          <p:spTgt spid="12"/>
                                        </p:tgtEl>
                                        <p:attrNameLst>
                                          <p:attrName>style.visibility</p:attrName>
                                        </p:attrNameLst>
                                      </p:cBhvr>
                                      <p:to>
                                        <p:strVal val="hidden"/>
                                      </p:to>
                                    </p:set>
                                  </p:childTnLst>
                                </p:cTn>
                              </p:par>
                              <p:par>
                                <p:cTn id="291" presetID="2" presetClass="exit" presetSubtype="12" fill="hold" grpId="2" nodeType="withEffect">
                                  <p:stCondLst>
                                    <p:cond delay="0"/>
                                  </p:stCondLst>
                                  <p:childTnLst>
                                    <p:anim calcmode="lin" valueType="num">
                                      <p:cBhvr additive="base">
                                        <p:cTn id="292" dur="3000"/>
                                        <p:tgtEl>
                                          <p:spTgt spid="17"/>
                                        </p:tgtEl>
                                        <p:attrNameLst>
                                          <p:attrName>ppt_x</p:attrName>
                                        </p:attrNameLst>
                                      </p:cBhvr>
                                      <p:tavLst>
                                        <p:tav tm="0">
                                          <p:val>
                                            <p:strVal val="ppt_x"/>
                                          </p:val>
                                        </p:tav>
                                        <p:tav tm="100000">
                                          <p:val>
                                            <p:strVal val="0-ppt_w/2"/>
                                          </p:val>
                                        </p:tav>
                                      </p:tavLst>
                                    </p:anim>
                                    <p:anim calcmode="lin" valueType="num">
                                      <p:cBhvr additive="base">
                                        <p:cTn id="293" dur="3000"/>
                                        <p:tgtEl>
                                          <p:spTgt spid="17"/>
                                        </p:tgtEl>
                                        <p:attrNameLst>
                                          <p:attrName>ppt_y</p:attrName>
                                        </p:attrNameLst>
                                      </p:cBhvr>
                                      <p:tavLst>
                                        <p:tav tm="0">
                                          <p:val>
                                            <p:strVal val="ppt_y"/>
                                          </p:val>
                                        </p:tav>
                                        <p:tav tm="100000">
                                          <p:val>
                                            <p:strVal val="1+ppt_h/2"/>
                                          </p:val>
                                        </p:tav>
                                      </p:tavLst>
                                    </p:anim>
                                    <p:set>
                                      <p:cBhvr>
                                        <p:cTn id="294" dur="1" fill="hold">
                                          <p:stCondLst>
                                            <p:cond delay="2999"/>
                                          </p:stCondLst>
                                        </p:cTn>
                                        <p:tgtEl>
                                          <p:spTgt spid="17"/>
                                        </p:tgtEl>
                                        <p:attrNameLst>
                                          <p:attrName>style.visibility</p:attrName>
                                        </p:attrNameLst>
                                      </p:cBhvr>
                                      <p:to>
                                        <p:strVal val="hidden"/>
                                      </p:to>
                                    </p:set>
                                  </p:childTnLst>
                                </p:cTn>
                              </p:par>
                              <p:par>
                                <p:cTn id="295" presetID="2" presetClass="exit" presetSubtype="12" fill="hold" grpId="2" nodeType="withEffect">
                                  <p:stCondLst>
                                    <p:cond delay="0"/>
                                  </p:stCondLst>
                                  <p:childTnLst>
                                    <p:anim calcmode="lin" valueType="num">
                                      <p:cBhvr additive="base">
                                        <p:cTn id="296" dur="3000"/>
                                        <p:tgtEl>
                                          <p:spTgt spid="18"/>
                                        </p:tgtEl>
                                        <p:attrNameLst>
                                          <p:attrName>ppt_x</p:attrName>
                                        </p:attrNameLst>
                                      </p:cBhvr>
                                      <p:tavLst>
                                        <p:tav tm="0">
                                          <p:val>
                                            <p:strVal val="ppt_x"/>
                                          </p:val>
                                        </p:tav>
                                        <p:tav tm="100000">
                                          <p:val>
                                            <p:strVal val="0-ppt_w/2"/>
                                          </p:val>
                                        </p:tav>
                                      </p:tavLst>
                                    </p:anim>
                                    <p:anim calcmode="lin" valueType="num">
                                      <p:cBhvr additive="base">
                                        <p:cTn id="297" dur="3000"/>
                                        <p:tgtEl>
                                          <p:spTgt spid="18"/>
                                        </p:tgtEl>
                                        <p:attrNameLst>
                                          <p:attrName>ppt_y</p:attrName>
                                        </p:attrNameLst>
                                      </p:cBhvr>
                                      <p:tavLst>
                                        <p:tav tm="0">
                                          <p:val>
                                            <p:strVal val="ppt_y"/>
                                          </p:val>
                                        </p:tav>
                                        <p:tav tm="100000">
                                          <p:val>
                                            <p:strVal val="1+ppt_h/2"/>
                                          </p:val>
                                        </p:tav>
                                      </p:tavLst>
                                    </p:anim>
                                    <p:set>
                                      <p:cBhvr>
                                        <p:cTn id="298" dur="1" fill="hold">
                                          <p:stCondLst>
                                            <p:cond delay="2999"/>
                                          </p:stCondLst>
                                        </p:cTn>
                                        <p:tgtEl>
                                          <p:spTgt spid="18"/>
                                        </p:tgtEl>
                                        <p:attrNameLst>
                                          <p:attrName>style.visibility</p:attrName>
                                        </p:attrNameLst>
                                      </p:cBhvr>
                                      <p:to>
                                        <p:strVal val="hidden"/>
                                      </p:to>
                                    </p:set>
                                  </p:childTnLst>
                                </p:cTn>
                              </p:par>
                              <p:par>
                                <p:cTn id="299" presetID="2" presetClass="exit" presetSubtype="12" fill="hold" grpId="2" nodeType="withEffect">
                                  <p:stCondLst>
                                    <p:cond delay="0"/>
                                  </p:stCondLst>
                                  <p:childTnLst>
                                    <p:anim calcmode="lin" valueType="num">
                                      <p:cBhvr additive="base">
                                        <p:cTn id="300" dur="3000"/>
                                        <p:tgtEl>
                                          <p:spTgt spid="19"/>
                                        </p:tgtEl>
                                        <p:attrNameLst>
                                          <p:attrName>ppt_x</p:attrName>
                                        </p:attrNameLst>
                                      </p:cBhvr>
                                      <p:tavLst>
                                        <p:tav tm="0">
                                          <p:val>
                                            <p:strVal val="ppt_x"/>
                                          </p:val>
                                        </p:tav>
                                        <p:tav tm="100000">
                                          <p:val>
                                            <p:strVal val="0-ppt_w/2"/>
                                          </p:val>
                                        </p:tav>
                                      </p:tavLst>
                                    </p:anim>
                                    <p:anim calcmode="lin" valueType="num">
                                      <p:cBhvr additive="base">
                                        <p:cTn id="301" dur="3000"/>
                                        <p:tgtEl>
                                          <p:spTgt spid="19"/>
                                        </p:tgtEl>
                                        <p:attrNameLst>
                                          <p:attrName>ppt_y</p:attrName>
                                        </p:attrNameLst>
                                      </p:cBhvr>
                                      <p:tavLst>
                                        <p:tav tm="0">
                                          <p:val>
                                            <p:strVal val="ppt_y"/>
                                          </p:val>
                                        </p:tav>
                                        <p:tav tm="100000">
                                          <p:val>
                                            <p:strVal val="1+ppt_h/2"/>
                                          </p:val>
                                        </p:tav>
                                      </p:tavLst>
                                    </p:anim>
                                    <p:set>
                                      <p:cBhvr>
                                        <p:cTn id="302" dur="1" fill="hold">
                                          <p:stCondLst>
                                            <p:cond delay="2999"/>
                                          </p:stCondLst>
                                        </p:cTn>
                                        <p:tgtEl>
                                          <p:spTgt spid="19"/>
                                        </p:tgtEl>
                                        <p:attrNameLst>
                                          <p:attrName>style.visibility</p:attrName>
                                        </p:attrNameLst>
                                      </p:cBhvr>
                                      <p:to>
                                        <p:strVal val="hidden"/>
                                      </p:to>
                                    </p:set>
                                  </p:childTnLst>
                                </p:cTn>
                              </p:par>
                              <p:par>
                                <p:cTn id="303" presetID="2" presetClass="exit" presetSubtype="12" fill="hold" grpId="2" nodeType="withEffect">
                                  <p:stCondLst>
                                    <p:cond delay="0"/>
                                  </p:stCondLst>
                                  <p:childTnLst>
                                    <p:anim calcmode="lin" valueType="num">
                                      <p:cBhvr additive="base">
                                        <p:cTn id="304" dur="3000"/>
                                        <p:tgtEl>
                                          <p:spTgt spid="20"/>
                                        </p:tgtEl>
                                        <p:attrNameLst>
                                          <p:attrName>ppt_x</p:attrName>
                                        </p:attrNameLst>
                                      </p:cBhvr>
                                      <p:tavLst>
                                        <p:tav tm="0">
                                          <p:val>
                                            <p:strVal val="ppt_x"/>
                                          </p:val>
                                        </p:tav>
                                        <p:tav tm="100000">
                                          <p:val>
                                            <p:strVal val="0-ppt_w/2"/>
                                          </p:val>
                                        </p:tav>
                                      </p:tavLst>
                                    </p:anim>
                                    <p:anim calcmode="lin" valueType="num">
                                      <p:cBhvr additive="base">
                                        <p:cTn id="305" dur="3000"/>
                                        <p:tgtEl>
                                          <p:spTgt spid="20"/>
                                        </p:tgtEl>
                                        <p:attrNameLst>
                                          <p:attrName>ppt_y</p:attrName>
                                        </p:attrNameLst>
                                      </p:cBhvr>
                                      <p:tavLst>
                                        <p:tav tm="0">
                                          <p:val>
                                            <p:strVal val="ppt_y"/>
                                          </p:val>
                                        </p:tav>
                                        <p:tav tm="100000">
                                          <p:val>
                                            <p:strVal val="1+ppt_h/2"/>
                                          </p:val>
                                        </p:tav>
                                      </p:tavLst>
                                    </p:anim>
                                    <p:set>
                                      <p:cBhvr>
                                        <p:cTn id="306" dur="1" fill="hold">
                                          <p:stCondLst>
                                            <p:cond delay="2999"/>
                                          </p:stCondLst>
                                        </p:cTn>
                                        <p:tgtEl>
                                          <p:spTgt spid="20"/>
                                        </p:tgtEl>
                                        <p:attrNameLst>
                                          <p:attrName>style.visibility</p:attrName>
                                        </p:attrNameLst>
                                      </p:cBhvr>
                                      <p:to>
                                        <p:strVal val="hidden"/>
                                      </p:to>
                                    </p:set>
                                  </p:childTnLst>
                                </p:cTn>
                              </p:par>
                              <p:par>
                                <p:cTn id="307" presetID="2" presetClass="exit" presetSubtype="12" fill="hold" grpId="2" nodeType="withEffect">
                                  <p:stCondLst>
                                    <p:cond delay="0"/>
                                  </p:stCondLst>
                                  <p:childTnLst>
                                    <p:anim calcmode="lin" valueType="num">
                                      <p:cBhvr additive="base">
                                        <p:cTn id="308" dur="3000"/>
                                        <p:tgtEl>
                                          <p:spTgt spid="29"/>
                                        </p:tgtEl>
                                        <p:attrNameLst>
                                          <p:attrName>ppt_x</p:attrName>
                                        </p:attrNameLst>
                                      </p:cBhvr>
                                      <p:tavLst>
                                        <p:tav tm="0">
                                          <p:val>
                                            <p:strVal val="ppt_x"/>
                                          </p:val>
                                        </p:tav>
                                        <p:tav tm="100000">
                                          <p:val>
                                            <p:strVal val="0-ppt_w/2"/>
                                          </p:val>
                                        </p:tav>
                                      </p:tavLst>
                                    </p:anim>
                                    <p:anim calcmode="lin" valueType="num">
                                      <p:cBhvr additive="base">
                                        <p:cTn id="309" dur="3000"/>
                                        <p:tgtEl>
                                          <p:spTgt spid="29"/>
                                        </p:tgtEl>
                                        <p:attrNameLst>
                                          <p:attrName>ppt_y</p:attrName>
                                        </p:attrNameLst>
                                      </p:cBhvr>
                                      <p:tavLst>
                                        <p:tav tm="0">
                                          <p:val>
                                            <p:strVal val="ppt_y"/>
                                          </p:val>
                                        </p:tav>
                                        <p:tav tm="100000">
                                          <p:val>
                                            <p:strVal val="1+ppt_h/2"/>
                                          </p:val>
                                        </p:tav>
                                      </p:tavLst>
                                    </p:anim>
                                    <p:set>
                                      <p:cBhvr>
                                        <p:cTn id="310" dur="1" fill="hold">
                                          <p:stCondLst>
                                            <p:cond delay="2999"/>
                                          </p:stCondLst>
                                        </p:cTn>
                                        <p:tgtEl>
                                          <p:spTgt spid="29"/>
                                        </p:tgtEl>
                                        <p:attrNameLst>
                                          <p:attrName>style.visibility</p:attrName>
                                        </p:attrNameLst>
                                      </p:cBhvr>
                                      <p:to>
                                        <p:strVal val="hidden"/>
                                      </p:to>
                                    </p:set>
                                  </p:childTnLst>
                                </p:cTn>
                              </p:par>
                              <p:par>
                                <p:cTn id="311" presetID="2" presetClass="exit" presetSubtype="12" fill="hold" grpId="2" nodeType="withEffect">
                                  <p:stCondLst>
                                    <p:cond delay="0"/>
                                  </p:stCondLst>
                                  <p:childTnLst>
                                    <p:anim calcmode="lin" valueType="num">
                                      <p:cBhvr additive="base">
                                        <p:cTn id="312" dur="3000"/>
                                        <p:tgtEl>
                                          <p:spTgt spid="30"/>
                                        </p:tgtEl>
                                        <p:attrNameLst>
                                          <p:attrName>ppt_x</p:attrName>
                                        </p:attrNameLst>
                                      </p:cBhvr>
                                      <p:tavLst>
                                        <p:tav tm="0">
                                          <p:val>
                                            <p:strVal val="ppt_x"/>
                                          </p:val>
                                        </p:tav>
                                        <p:tav tm="100000">
                                          <p:val>
                                            <p:strVal val="0-ppt_w/2"/>
                                          </p:val>
                                        </p:tav>
                                      </p:tavLst>
                                    </p:anim>
                                    <p:anim calcmode="lin" valueType="num">
                                      <p:cBhvr additive="base">
                                        <p:cTn id="313" dur="3000"/>
                                        <p:tgtEl>
                                          <p:spTgt spid="30"/>
                                        </p:tgtEl>
                                        <p:attrNameLst>
                                          <p:attrName>ppt_y</p:attrName>
                                        </p:attrNameLst>
                                      </p:cBhvr>
                                      <p:tavLst>
                                        <p:tav tm="0">
                                          <p:val>
                                            <p:strVal val="ppt_y"/>
                                          </p:val>
                                        </p:tav>
                                        <p:tav tm="100000">
                                          <p:val>
                                            <p:strVal val="1+ppt_h/2"/>
                                          </p:val>
                                        </p:tav>
                                      </p:tavLst>
                                    </p:anim>
                                    <p:set>
                                      <p:cBhvr>
                                        <p:cTn id="314" dur="1" fill="hold">
                                          <p:stCondLst>
                                            <p:cond delay="2999"/>
                                          </p:stCondLst>
                                        </p:cTn>
                                        <p:tgtEl>
                                          <p:spTgt spid="30"/>
                                        </p:tgtEl>
                                        <p:attrNameLst>
                                          <p:attrName>style.visibility</p:attrName>
                                        </p:attrNameLst>
                                      </p:cBhvr>
                                      <p:to>
                                        <p:strVal val="hidden"/>
                                      </p:to>
                                    </p:set>
                                  </p:childTnLst>
                                </p:cTn>
                              </p:par>
                              <p:par>
                                <p:cTn id="315" presetID="2" presetClass="exit" presetSubtype="12" fill="hold" grpId="2" nodeType="withEffect">
                                  <p:stCondLst>
                                    <p:cond delay="0"/>
                                  </p:stCondLst>
                                  <p:childTnLst>
                                    <p:anim calcmode="lin" valueType="num">
                                      <p:cBhvr additive="base">
                                        <p:cTn id="316" dur="3000"/>
                                        <p:tgtEl>
                                          <p:spTgt spid="31"/>
                                        </p:tgtEl>
                                        <p:attrNameLst>
                                          <p:attrName>ppt_x</p:attrName>
                                        </p:attrNameLst>
                                      </p:cBhvr>
                                      <p:tavLst>
                                        <p:tav tm="0">
                                          <p:val>
                                            <p:strVal val="ppt_x"/>
                                          </p:val>
                                        </p:tav>
                                        <p:tav tm="100000">
                                          <p:val>
                                            <p:strVal val="0-ppt_w/2"/>
                                          </p:val>
                                        </p:tav>
                                      </p:tavLst>
                                    </p:anim>
                                    <p:anim calcmode="lin" valueType="num">
                                      <p:cBhvr additive="base">
                                        <p:cTn id="317" dur="3000"/>
                                        <p:tgtEl>
                                          <p:spTgt spid="31"/>
                                        </p:tgtEl>
                                        <p:attrNameLst>
                                          <p:attrName>ppt_y</p:attrName>
                                        </p:attrNameLst>
                                      </p:cBhvr>
                                      <p:tavLst>
                                        <p:tav tm="0">
                                          <p:val>
                                            <p:strVal val="ppt_y"/>
                                          </p:val>
                                        </p:tav>
                                        <p:tav tm="100000">
                                          <p:val>
                                            <p:strVal val="1+ppt_h/2"/>
                                          </p:val>
                                        </p:tav>
                                      </p:tavLst>
                                    </p:anim>
                                    <p:set>
                                      <p:cBhvr>
                                        <p:cTn id="318" dur="1" fill="hold">
                                          <p:stCondLst>
                                            <p:cond delay="2999"/>
                                          </p:stCondLst>
                                        </p:cTn>
                                        <p:tgtEl>
                                          <p:spTgt spid="31"/>
                                        </p:tgtEl>
                                        <p:attrNameLst>
                                          <p:attrName>style.visibility</p:attrName>
                                        </p:attrNameLst>
                                      </p:cBhvr>
                                      <p:to>
                                        <p:strVal val="hidden"/>
                                      </p:to>
                                    </p:set>
                                  </p:childTnLst>
                                </p:cTn>
                              </p:par>
                              <p:par>
                                <p:cTn id="319" presetID="2" presetClass="exit" presetSubtype="12" fill="hold" grpId="2" nodeType="withEffect">
                                  <p:stCondLst>
                                    <p:cond delay="0"/>
                                  </p:stCondLst>
                                  <p:childTnLst>
                                    <p:anim calcmode="lin" valueType="num">
                                      <p:cBhvr additive="base">
                                        <p:cTn id="320" dur="3000"/>
                                        <p:tgtEl>
                                          <p:spTgt spid="32"/>
                                        </p:tgtEl>
                                        <p:attrNameLst>
                                          <p:attrName>ppt_x</p:attrName>
                                        </p:attrNameLst>
                                      </p:cBhvr>
                                      <p:tavLst>
                                        <p:tav tm="0">
                                          <p:val>
                                            <p:strVal val="ppt_x"/>
                                          </p:val>
                                        </p:tav>
                                        <p:tav tm="100000">
                                          <p:val>
                                            <p:strVal val="0-ppt_w/2"/>
                                          </p:val>
                                        </p:tav>
                                      </p:tavLst>
                                    </p:anim>
                                    <p:anim calcmode="lin" valueType="num">
                                      <p:cBhvr additive="base">
                                        <p:cTn id="321" dur="3000"/>
                                        <p:tgtEl>
                                          <p:spTgt spid="32"/>
                                        </p:tgtEl>
                                        <p:attrNameLst>
                                          <p:attrName>ppt_y</p:attrName>
                                        </p:attrNameLst>
                                      </p:cBhvr>
                                      <p:tavLst>
                                        <p:tav tm="0">
                                          <p:val>
                                            <p:strVal val="ppt_y"/>
                                          </p:val>
                                        </p:tav>
                                        <p:tav tm="100000">
                                          <p:val>
                                            <p:strVal val="1+ppt_h/2"/>
                                          </p:val>
                                        </p:tav>
                                      </p:tavLst>
                                    </p:anim>
                                    <p:set>
                                      <p:cBhvr>
                                        <p:cTn id="322" dur="1" fill="hold">
                                          <p:stCondLst>
                                            <p:cond delay="2999"/>
                                          </p:stCondLst>
                                        </p:cTn>
                                        <p:tgtEl>
                                          <p:spTgt spid="32"/>
                                        </p:tgtEl>
                                        <p:attrNameLst>
                                          <p:attrName>style.visibility</p:attrName>
                                        </p:attrNameLst>
                                      </p:cBhvr>
                                      <p:to>
                                        <p:strVal val="hidden"/>
                                      </p:to>
                                    </p:set>
                                  </p:childTnLst>
                                </p:cTn>
                              </p:par>
                              <p:par>
                                <p:cTn id="323" presetID="2" presetClass="exit" presetSubtype="12" fill="hold" grpId="2" nodeType="withEffect">
                                  <p:stCondLst>
                                    <p:cond delay="0"/>
                                  </p:stCondLst>
                                  <p:childTnLst>
                                    <p:anim calcmode="lin" valueType="num">
                                      <p:cBhvr additive="base">
                                        <p:cTn id="324" dur="3000"/>
                                        <p:tgtEl>
                                          <p:spTgt spid="33"/>
                                        </p:tgtEl>
                                        <p:attrNameLst>
                                          <p:attrName>ppt_x</p:attrName>
                                        </p:attrNameLst>
                                      </p:cBhvr>
                                      <p:tavLst>
                                        <p:tav tm="0">
                                          <p:val>
                                            <p:strVal val="ppt_x"/>
                                          </p:val>
                                        </p:tav>
                                        <p:tav tm="100000">
                                          <p:val>
                                            <p:strVal val="0-ppt_w/2"/>
                                          </p:val>
                                        </p:tav>
                                      </p:tavLst>
                                    </p:anim>
                                    <p:anim calcmode="lin" valueType="num">
                                      <p:cBhvr additive="base">
                                        <p:cTn id="325" dur="3000"/>
                                        <p:tgtEl>
                                          <p:spTgt spid="33"/>
                                        </p:tgtEl>
                                        <p:attrNameLst>
                                          <p:attrName>ppt_y</p:attrName>
                                        </p:attrNameLst>
                                      </p:cBhvr>
                                      <p:tavLst>
                                        <p:tav tm="0">
                                          <p:val>
                                            <p:strVal val="ppt_y"/>
                                          </p:val>
                                        </p:tav>
                                        <p:tav tm="100000">
                                          <p:val>
                                            <p:strVal val="1+ppt_h/2"/>
                                          </p:val>
                                        </p:tav>
                                      </p:tavLst>
                                    </p:anim>
                                    <p:set>
                                      <p:cBhvr>
                                        <p:cTn id="326" dur="1" fill="hold">
                                          <p:stCondLst>
                                            <p:cond delay="2999"/>
                                          </p:stCondLst>
                                        </p:cTn>
                                        <p:tgtEl>
                                          <p:spTgt spid="33"/>
                                        </p:tgtEl>
                                        <p:attrNameLst>
                                          <p:attrName>style.visibility</p:attrName>
                                        </p:attrNameLst>
                                      </p:cBhvr>
                                      <p:to>
                                        <p:strVal val="hidden"/>
                                      </p:to>
                                    </p:set>
                                  </p:childTnLst>
                                </p:cTn>
                              </p:par>
                              <p:par>
                                <p:cTn id="327" presetID="2" presetClass="exit" presetSubtype="12" fill="hold" grpId="2" nodeType="withEffect">
                                  <p:stCondLst>
                                    <p:cond delay="0"/>
                                  </p:stCondLst>
                                  <p:childTnLst>
                                    <p:anim calcmode="lin" valueType="num">
                                      <p:cBhvr additive="base">
                                        <p:cTn id="328" dur="3000"/>
                                        <p:tgtEl>
                                          <p:spTgt spid="34"/>
                                        </p:tgtEl>
                                        <p:attrNameLst>
                                          <p:attrName>ppt_x</p:attrName>
                                        </p:attrNameLst>
                                      </p:cBhvr>
                                      <p:tavLst>
                                        <p:tav tm="0">
                                          <p:val>
                                            <p:strVal val="ppt_x"/>
                                          </p:val>
                                        </p:tav>
                                        <p:tav tm="100000">
                                          <p:val>
                                            <p:strVal val="0-ppt_w/2"/>
                                          </p:val>
                                        </p:tav>
                                      </p:tavLst>
                                    </p:anim>
                                    <p:anim calcmode="lin" valueType="num">
                                      <p:cBhvr additive="base">
                                        <p:cTn id="329" dur="3000"/>
                                        <p:tgtEl>
                                          <p:spTgt spid="34"/>
                                        </p:tgtEl>
                                        <p:attrNameLst>
                                          <p:attrName>ppt_y</p:attrName>
                                        </p:attrNameLst>
                                      </p:cBhvr>
                                      <p:tavLst>
                                        <p:tav tm="0">
                                          <p:val>
                                            <p:strVal val="ppt_y"/>
                                          </p:val>
                                        </p:tav>
                                        <p:tav tm="100000">
                                          <p:val>
                                            <p:strVal val="1+ppt_h/2"/>
                                          </p:val>
                                        </p:tav>
                                      </p:tavLst>
                                    </p:anim>
                                    <p:set>
                                      <p:cBhvr>
                                        <p:cTn id="330" dur="1" fill="hold">
                                          <p:stCondLst>
                                            <p:cond delay="2999"/>
                                          </p:stCondLst>
                                        </p:cTn>
                                        <p:tgtEl>
                                          <p:spTgt spid="34"/>
                                        </p:tgtEl>
                                        <p:attrNameLst>
                                          <p:attrName>style.visibility</p:attrName>
                                        </p:attrNameLst>
                                      </p:cBhvr>
                                      <p:to>
                                        <p:strVal val="hidden"/>
                                      </p:to>
                                    </p:set>
                                  </p:childTnLst>
                                </p:cTn>
                              </p:par>
                              <p:par>
                                <p:cTn id="331" presetID="2" presetClass="exit" presetSubtype="12" fill="hold" grpId="2" nodeType="withEffect">
                                  <p:stCondLst>
                                    <p:cond delay="0"/>
                                  </p:stCondLst>
                                  <p:childTnLst>
                                    <p:anim calcmode="lin" valueType="num">
                                      <p:cBhvr additive="base">
                                        <p:cTn id="332" dur="3000"/>
                                        <p:tgtEl>
                                          <p:spTgt spid="35"/>
                                        </p:tgtEl>
                                        <p:attrNameLst>
                                          <p:attrName>ppt_x</p:attrName>
                                        </p:attrNameLst>
                                      </p:cBhvr>
                                      <p:tavLst>
                                        <p:tav tm="0">
                                          <p:val>
                                            <p:strVal val="ppt_x"/>
                                          </p:val>
                                        </p:tav>
                                        <p:tav tm="100000">
                                          <p:val>
                                            <p:strVal val="0-ppt_w/2"/>
                                          </p:val>
                                        </p:tav>
                                      </p:tavLst>
                                    </p:anim>
                                    <p:anim calcmode="lin" valueType="num">
                                      <p:cBhvr additive="base">
                                        <p:cTn id="333" dur="3000"/>
                                        <p:tgtEl>
                                          <p:spTgt spid="35"/>
                                        </p:tgtEl>
                                        <p:attrNameLst>
                                          <p:attrName>ppt_y</p:attrName>
                                        </p:attrNameLst>
                                      </p:cBhvr>
                                      <p:tavLst>
                                        <p:tav tm="0">
                                          <p:val>
                                            <p:strVal val="ppt_y"/>
                                          </p:val>
                                        </p:tav>
                                        <p:tav tm="100000">
                                          <p:val>
                                            <p:strVal val="1+ppt_h/2"/>
                                          </p:val>
                                        </p:tav>
                                      </p:tavLst>
                                    </p:anim>
                                    <p:set>
                                      <p:cBhvr>
                                        <p:cTn id="334" dur="1" fill="hold">
                                          <p:stCondLst>
                                            <p:cond delay="2999"/>
                                          </p:stCondLst>
                                        </p:cTn>
                                        <p:tgtEl>
                                          <p:spTgt spid="35"/>
                                        </p:tgtEl>
                                        <p:attrNameLst>
                                          <p:attrName>style.visibility</p:attrName>
                                        </p:attrNameLst>
                                      </p:cBhvr>
                                      <p:to>
                                        <p:strVal val="hidden"/>
                                      </p:to>
                                    </p:set>
                                  </p:childTnLst>
                                </p:cTn>
                              </p:par>
                              <p:par>
                                <p:cTn id="335" presetID="2" presetClass="exit" presetSubtype="12" fill="hold" grpId="2" nodeType="withEffect">
                                  <p:stCondLst>
                                    <p:cond delay="0"/>
                                  </p:stCondLst>
                                  <p:childTnLst>
                                    <p:anim calcmode="lin" valueType="num">
                                      <p:cBhvr additive="base">
                                        <p:cTn id="336" dur="3000"/>
                                        <p:tgtEl>
                                          <p:spTgt spid="36"/>
                                        </p:tgtEl>
                                        <p:attrNameLst>
                                          <p:attrName>ppt_x</p:attrName>
                                        </p:attrNameLst>
                                      </p:cBhvr>
                                      <p:tavLst>
                                        <p:tav tm="0">
                                          <p:val>
                                            <p:strVal val="ppt_x"/>
                                          </p:val>
                                        </p:tav>
                                        <p:tav tm="100000">
                                          <p:val>
                                            <p:strVal val="0-ppt_w/2"/>
                                          </p:val>
                                        </p:tav>
                                      </p:tavLst>
                                    </p:anim>
                                    <p:anim calcmode="lin" valueType="num">
                                      <p:cBhvr additive="base">
                                        <p:cTn id="337" dur="3000"/>
                                        <p:tgtEl>
                                          <p:spTgt spid="36"/>
                                        </p:tgtEl>
                                        <p:attrNameLst>
                                          <p:attrName>ppt_y</p:attrName>
                                        </p:attrNameLst>
                                      </p:cBhvr>
                                      <p:tavLst>
                                        <p:tav tm="0">
                                          <p:val>
                                            <p:strVal val="ppt_y"/>
                                          </p:val>
                                        </p:tav>
                                        <p:tav tm="100000">
                                          <p:val>
                                            <p:strVal val="1+ppt_h/2"/>
                                          </p:val>
                                        </p:tav>
                                      </p:tavLst>
                                    </p:anim>
                                    <p:set>
                                      <p:cBhvr>
                                        <p:cTn id="338" dur="1" fill="hold">
                                          <p:stCondLst>
                                            <p:cond delay="2999"/>
                                          </p:stCondLst>
                                        </p:cTn>
                                        <p:tgtEl>
                                          <p:spTgt spid="36"/>
                                        </p:tgtEl>
                                        <p:attrNameLst>
                                          <p:attrName>style.visibility</p:attrName>
                                        </p:attrNameLst>
                                      </p:cBhvr>
                                      <p:to>
                                        <p:strVal val="hidden"/>
                                      </p:to>
                                    </p:set>
                                  </p:childTnLst>
                                </p:cTn>
                              </p:par>
                              <p:par>
                                <p:cTn id="339" presetID="19" presetClass="exit" presetSubtype="5" fill="hold" grpId="3" nodeType="withEffect">
                                  <p:stCondLst>
                                    <p:cond delay="0"/>
                                  </p:stCondLst>
                                  <p:childTnLst>
                                    <p:anim calcmode="lin" valueType="num">
                                      <p:cBhvr>
                                        <p:cTn id="340" dur="3000"/>
                                        <p:tgtEl>
                                          <p:spTgt spid="5"/>
                                        </p:tgtEl>
                                        <p:attrNameLst>
                                          <p:attrName>ppt_w</p:attrName>
                                        </p:attrNameLst>
                                      </p:cBhvr>
                                      <p:tavLst>
                                        <p:tav tm="0">
                                          <p:val>
                                            <p:strVal val="ppt_w"/>
                                          </p:val>
                                        </p:tav>
                                        <p:tav tm="100000">
                                          <p:val>
                                            <p:strVal val="ppt_w"/>
                                          </p:val>
                                        </p:tav>
                                      </p:tavLst>
                                    </p:anim>
                                    <p:anim calcmode="lin" valueType="num">
                                      <p:cBhvr>
                                        <p:cTn id="341"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2" dur="1" fill="hold">
                                          <p:stCondLst>
                                            <p:cond delay="2999"/>
                                          </p:stCondLst>
                                        </p:cTn>
                                        <p:tgtEl>
                                          <p:spTgt spid="5"/>
                                        </p:tgtEl>
                                        <p:attrNameLst>
                                          <p:attrName>style.visibility</p:attrName>
                                        </p:attrNameLst>
                                      </p:cBhvr>
                                      <p:to>
                                        <p:strVal val="hidden"/>
                                      </p:to>
                                    </p:set>
                                  </p:childTnLst>
                                </p:cTn>
                              </p:par>
                              <p:par>
                                <p:cTn id="343" presetID="19" presetClass="exit" presetSubtype="5" fill="hold" grpId="3" nodeType="withEffect">
                                  <p:stCondLst>
                                    <p:cond delay="0"/>
                                  </p:stCondLst>
                                  <p:childTnLst>
                                    <p:anim calcmode="lin" valueType="num">
                                      <p:cBhvr>
                                        <p:cTn id="344" dur="3000"/>
                                        <p:tgtEl>
                                          <p:spTgt spid="7"/>
                                        </p:tgtEl>
                                        <p:attrNameLst>
                                          <p:attrName>ppt_w</p:attrName>
                                        </p:attrNameLst>
                                      </p:cBhvr>
                                      <p:tavLst>
                                        <p:tav tm="0">
                                          <p:val>
                                            <p:strVal val="ppt_w"/>
                                          </p:val>
                                        </p:tav>
                                        <p:tav tm="100000">
                                          <p:val>
                                            <p:strVal val="ppt_w"/>
                                          </p:val>
                                        </p:tav>
                                      </p:tavLst>
                                    </p:anim>
                                    <p:anim calcmode="lin" valueType="num">
                                      <p:cBhvr>
                                        <p:cTn id="345"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6" dur="1" fill="hold">
                                          <p:stCondLst>
                                            <p:cond delay="2999"/>
                                          </p:stCondLst>
                                        </p:cTn>
                                        <p:tgtEl>
                                          <p:spTgt spid="7"/>
                                        </p:tgtEl>
                                        <p:attrNameLst>
                                          <p:attrName>style.visibility</p:attrName>
                                        </p:attrNameLst>
                                      </p:cBhvr>
                                      <p:to>
                                        <p:strVal val="hidden"/>
                                      </p:to>
                                    </p:set>
                                  </p:childTnLst>
                                </p:cTn>
                              </p:par>
                              <p:par>
                                <p:cTn id="347" presetID="19" presetClass="exit" presetSubtype="5" fill="hold" grpId="3" nodeType="withEffect">
                                  <p:stCondLst>
                                    <p:cond delay="0"/>
                                  </p:stCondLst>
                                  <p:childTnLst>
                                    <p:anim calcmode="lin" valueType="num">
                                      <p:cBhvr>
                                        <p:cTn id="348" dur="3000"/>
                                        <p:tgtEl>
                                          <p:spTgt spid="9"/>
                                        </p:tgtEl>
                                        <p:attrNameLst>
                                          <p:attrName>ppt_w</p:attrName>
                                        </p:attrNameLst>
                                      </p:cBhvr>
                                      <p:tavLst>
                                        <p:tav tm="0">
                                          <p:val>
                                            <p:strVal val="ppt_w"/>
                                          </p:val>
                                        </p:tav>
                                        <p:tav tm="100000">
                                          <p:val>
                                            <p:strVal val="ppt_w"/>
                                          </p:val>
                                        </p:tav>
                                      </p:tavLst>
                                    </p:anim>
                                    <p:anim calcmode="lin" valueType="num">
                                      <p:cBhvr>
                                        <p:cTn id="349"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0" dur="1" fill="hold">
                                          <p:stCondLst>
                                            <p:cond delay="2999"/>
                                          </p:stCondLst>
                                        </p:cTn>
                                        <p:tgtEl>
                                          <p:spTgt spid="9"/>
                                        </p:tgtEl>
                                        <p:attrNameLst>
                                          <p:attrName>style.visibility</p:attrName>
                                        </p:attrNameLst>
                                      </p:cBhvr>
                                      <p:to>
                                        <p:strVal val="hidden"/>
                                      </p:to>
                                    </p:set>
                                  </p:childTnLst>
                                </p:cTn>
                              </p:par>
                              <p:par>
                                <p:cTn id="351" presetID="19" presetClass="exit" presetSubtype="5" fill="hold" grpId="3" nodeType="withEffect">
                                  <p:stCondLst>
                                    <p:cond delay="0"/>
                                  </p:stCondLst>
                                  <p:childTnLst>
                                    <p:anim calcmode="lin" valueType="num">
                                      <p:cBhvr>
                                        <p:cTn id="352" dur="3000"/>
                                        <p:tgtEl>
                                          <p:spTgt spid="10"/>
                                        </p:tgtEl>
                                        <p:attrNameLst>
                                          <p:attrName>ppt_w</p:attrName>
                                        </p:attrNameLst>
                                      </p:cBhvr>
                                      <p:tavLst>
                                        <p:tav tm="0">
                                          <p:val>
                                            <p:strVal val="ppt_w"/>
                                          </p:val>
                                        </p:tav>
                                        <p:tav tm="100000">
                                          <p:val>
                                            <p:strVal val="ppt_w"/>
                                          </p:val>
                                        </p:tav>
                                      </p:tavLst>
                                    </p:anim>
                                    <p:anim calcmode="lin" valueType="num">
                                      <p:cBhvr>
                                        <p:cTn id="353"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4" dur="1" fill="hold">
                                          <p:stCondLst>
                                            <p:cond delay="2999"/>
                                          </p:stCondLst>
                                        </p:cTn>
                                        <p:tgtEl>
                                          <p:spTgt spid="10"/>
                                        </p:tgtEl>
                                        <p:attrNameLst>
                                          <p:attrName>style.visibility</p:attrName>
                                        </p:attrNameLst>
                                      </p:cBhvr>
                                      <p:to>
                                        <p:strVal val="hidden"/>
                                      </p:to>
                                    </p:set>
                                  </p:childTnLst>
                                </p:cTn>
                              </p:par>
                              <p:par>
                                <p:cTn id="355" presetID="19" presetClass="exit" presetSubtype="5" fill="hold" grpId="3" nodeType="withEffect">
                                  <p:stCondLst>
                                    <p:cond delay="0"/>
                                  </p:stCondLst>
                                  <p:childTnLst>
                                    <p:anim calcmode="lin" valueType="num">
                                      <p:cBhvr>
                                        <p:cTn id="356" dur="3000"/>
                                        <p:tgtEl>
                                          <p:spTgt spid="13"/>
                                        </p:tgtEl>
                                        <p:attrNameLst>
                                          <p:attrName>ppt_w</p:attrName>
                                        </p:attrNameLst>
                                      </p:cBhvr>
                                      <p:tavLst>
                                        <p:tav tm="0">
                                          <p:val>
                                            <p:strVal val="ppt_w"/>
                                          </p:val>
                                        </p:tav>
                                        <p:tav tm="100000">
                                          <p:val>
                                            <p:strVal val="ppt_w"/>
                                          </p:val>
                                        </p:tav>
                                      </p:tavLst>
                                    </p:anim>
                                    <p:anim calcmode="lin" valueType="num">
                                      <p:cBhvr>
                                        <p:cTn id="357"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8" dur="1" fill="hold">
                                          <p:stCondLst>
                                            <p:cond delay="2999"/>
                                          </p:stCondLst>
                                        </p:cTn>
                                        <p:tgtEl>
                                          <p:spTgt spid="13"/>
                                        </p:tgtEl>
                                        <p:attrNameLst>
                                          <p:attrName>style.visibility</p:attrName>
                                        </p:attrNameLst>
                                      </p:cBhvr>
                                      <p:to>
                                        <p:strVal val="hidden"/>
                                      </p:to>
                                    </p:set>
                                  </p:childTnLst>
                                </p:cTn>
                              </p:par>
                              <p:par>
                                <p:cTn id="359" presetID="19" presetClass="exit" presetSubtype="5" fill="hold" grpId="3" nodeType="withEffect">
                                  <p:stCondLst>
                                    <p:cond delay="0"/>
                                  </p:stCondLst>
                                  <p:childTnLst>
                                    <p:anim calcmode="lin" valueType="num">
                                      <p:cBhvr>
                                        <p:cTn id="360" dur="3000"/>
                                        <p:tgtEl>
                                          <p:spTgt spid="14"/>
                                        </p:tgtEl>
                                        <p:attrNameLst>
                                          <p:attrName>ppt_w</p:attrName>
                                        </p:attrNameLst>
                                      </p:cBhvr>
                                      <p:tavLst>
                                        <p:tav tm="0">
                                          <p:val>
                                            <p:strVal val="ppt_w"/>
                                          </p:val>
                                        </p:tav>
                                        <p:tav tm="100000">
                                          <p:val>
                                            <p:strVal val="ppt_w"/>
                                          </p:val>
                                        </p:tav>
                                      </p:tavLst>
                                    </p:anim>
                                    <p:anim calcmode="lin" valueType="num">
                                      <p:cBhvr>
                                        <p:cTn id="361"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2" dur="1" fill="hold">
                                          <p:stCondLst>
                                            <p:cond delay="2999"/>
                                          </p:stCondLst>
                                        </p:cTn>
                                        <p:tgtEl>
                                          <p:spTgt spid="14"/>
                                        </p:tgtEl>
                                        <p:attrNameLst>
                                          <p:attrName>style.visibility</p:attrName>
                                        </p:attrNameLst>
                                      </p:cBhvr>
                                      <p:to>
                                        <p:strVal val="hidden"/>
                                      </p:to>
                                    </p:set>
                                  </p:childTnLst>
                                </p:cTn>
                              </p:par>
                              <p:par>
                                <p:cTn id="363" presetID="19" presetClass="exit" presetSubtype="5" fill="hold" grpId="3" nodeType="withEffect">
                                  <p:stCondLst>
                                    <p:cond delay="0"/>
                                  </p:stCondLst>
                                  <p:childTnLst>
                                    <p:anim calcmode="lin" valueType="num">
                                      <p:cBhvr>
                                        <p:cTn id="364" dur="3000"/>
                                        <p:tgtEl>
                                          <p:spTgt spid="15"/>
                                        </p:tgtEl>
                                        <p:attrNameLst>
                                          <p:attrName>ppt_w</p:attrName>
                                        </p:attrNameLst>
                                      </p:cBhvr>
                                      <p:tavLst>
                                        <p:tav tm="0">
                                          <p:val>
                                            <p:strVal val="ppt_w"/>
                                          </p:val>
                                        </p:tav>
                                        <p:tav tm="100000">
                                          <p:val>
                                            <p:strVal val="ppt_w"/>
                                          </p:val>
                                        </p:tav>
                                      </p:tavLst>
                                    </p:anim>
                                    <p:anim calcmode="lin" valueType="num">
                                      <p:cBhvr>
                                        <p:cTn id="365"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6" dur="1" fill="hold">
                                          <p:stCondLst>
                                            <p:cond delay="2999"/>
                                          </p:stCondLst>
                                        </p:cTn>
                                        <p:tgtEl>
                                          <p:spTgt spid="15"/>
                                        </p:tgtEl>
                                        <p:attrNameLst>
                                          <p:attrName>style.visibility</p:attrName>
                                        </p:attrNameLst>
                                      </p:cBhvr>
                                      <p:to>
                                        <p:strVal val="hidden"/>
                                      </p:to>
                                    </p:set>
                                  </p:childTnLst>
                                </p:cTn>
                              </p:par>
                              <p:par>
                                <p:cTn id="367" presetID="19" presetClass="exit" presetSubtype="5" fill="hold" grpId="3" nodeType="withEffect">
                                  <p:stCondLst>
                                    <p:cond delay="0"/>
                                  </p:stCondLst>
                                  <p:childTnLst>
                                    <p:anim calcmode="lin" valueType="num">
                                      <p:cBhvr>
                                        <p:cTn id="368" dur="3000"/>
                                        <p:tgtEl>
                                          <p:spTgt spid="16"/>
                                        </p:tgtEl>
                                        <p:attrNameLst>
                                          <p:attrName>ppt_w</p:attrName>
                                        </p:attrNameLst>
                                      </p:cBhvr>
                                      <p:tavLst>
                                        <p:tav tm="0">
                                          <p:val>
                                            <p:strVal val="ppt_w"/>
                                          </p:val>
                                        </p:tav>
                                        <p:tav tm="100000">
                                          <p:val>
                                            <p:strVal val="ppt_w"/>
                                          </p:val>
                                        </p:tav>
                                      </p:tavLst>
                                    </p:anim>
                                    <p:anim calcmode="lin" valueType="num">
                                      <p:cBhvr>
                                        <p:cTn id="369"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0" dur="1" fill="hold">
                                          <p:stCondLst>
                                            <p:cond delay="2999"/>
                                          </p:stCondLst>
                                        </p:cTn>
                                        <p:tgtEl>
                                          <p:spTgt spid="16"/>
                                        </p:tgtEl>
                                        <p:attrNameLst>
                                          <p:attrName>style.visibility</p:attrName>
                                        </p:attrNameLst>
                                      </p:cBhvr>
                                      <p:to>
                                        <p:strVal val="hidden"/>
                                      </p:to>
                                    </p:set>
                                  </p:childTnLst>
                                </p:cTn>
                              </p:par>
                              <p:par>
                                <p:cTn id="371" presetID="19" presetClass="exit" presetSubtype="5" fill="hold" grpId="3" nodeType="withEffect">
                                  <p:stCondLst>
                                    <p:cond delay="0"/>
                                  </p:stCondLst>
                                  <p:childTnLst>
                                    <p:anim calcmode="lin" valueType="num">
                                      <p:cBhvr>
                                        <p:cTn id="372" dur="3000"/>
                                        <p:tgtEl>
                                          <p:spTgt spid="21"/>
                                        </p:tgtEl>
                                        <p:attrNameLst>
                                          <p:attrName>ppt_w</p:attrName>
                                        </p:attrNameLst>
                                      </p:cBhvr>
                                      <p:tavLst>
                                        <p:tav tm="0">
                                          <p:val>
                                            <p:strVal val="ppt_w"/>
                                          </p:val>
                                        </p:tav>
                                        <p:tav tm="100000">
                                          <p:val>
                                            <p:strVal val="ppt_w"/>
                                          </p:val>
                                        </p:tav>
                                      </p:tavLst>
                                    </p:anim>
                                    <p:anim calcmode="lin" valueType="num">
                                      <p:cBhvr>
                                        <p:cTn id="373"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4" dur="1" fill="hold">
                                          <p:stCondLst>
                                            <p:cond delay="2999"/>
                                          </p:stCondLst>
                                        </p:cTn>
                                        <p:tgtEl>
                                          <p:spTgt spid="21"/>
                                        </p:tgtEl>
                                        <p:attrNameLst>
                                          <p:attrName>style.visibility</p:attrName>
                                        </p:attrNameLst>
                                      </p:cBhvr>
                                      <p:to>
                                        <p:strVal val="hidden"/>
                                      </p:to>
                                    </p:set>
                                  </p:childTnLst>
                                </p:cTn>
                              </p:par>
                              <p:par>
                                <p:cTn id="375" presetID="19" presetClass="exit" presetSubtype="5" fill="hold" grpId="3" nodeType="withEffect">
                                  <p:stCondLst>
                                    <p:cond delay="0"/>
                                  </p:stCondLst>
                                  <p:childTnLst>
                                    <p:anim calcmode="lin" valueType="num">
                                      <p:cBhvr>
                                        <p:cTn id="376" dur="3000"/>
                                        <p:tgtEl>
                                          <p:spTgt spid="22"/>
                                        </p:tgtEl>
                                        <p:attrNameLst>
                                          <p:attrName>ppt_w</p:attrName>
                                        </p:attrNameLst>
                                      </p:cBhvr>
                                      <p:tavLst>
                                        <p:tav tm="0">
                                          <p:val>
                                            <p:strVal val="ppt_w"/>
                                          </p:val>
                                        </p:tav>
                                        <p:tav tm="100000">
                                          <p:val>
                                            <p:strVal val="ppt_w"/>
                                          </p:val>
                                        </p:tav>
                                      </p:tavLst>
                                    </p:anim>
                                    <p:anim calcmode="lin" valueType="num">
                                      <p:cBhvr>
                                        <p:cTn id="377"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8" dur="1" fill="hold">
                                          <p:stCondLst>
                                            <p:cond delay="2999"/>
                                          </p:stCondLst>
                                        </p:cTn>
                                        <p:tgtEl>
                                          <p:spTgt spid="22"/>
                                        </p:tgtEl>
                                        <p:attrNameLst>
                                          <p:attrName>style.visibility</p:attrName>
                                        </p:attrNameLst>
                                      </p:cBhvr>
                                      <p:to>
                                        <p:strVal val="hidden"/>
                                      </p:to>
                                    </p:set>
                                  </p:childTnLst>
                                </p:cTn>
                              </p:par>
                              <p:par>
                                <p:cTn id="379" presetID="19" presetClass="exit" presetSubtype="5" fill="hold" grpId="3" nodeType="withEffect">
                                  <p:stCondLst>
                                    <p:cond delay="0"/>
                                  </p:stCondLst>
                                  <p:childTnLst>
                                    <p:anim calcmode="lin" valueType="num">
                                      <p:cBhvr>
                                        <p:cTn id="380" dur="3000"/>
                                        <p:tgtEl>
                                          <p:spTgt spid="23"/>
                                        </p:tgtEl>
                                        <p:attrNameLst>
                                          <p:attrName>ppt_w</p:attrName>
                                        </p:attrNameLst>
                                      </p:cBhvr>
                                      <p:tavLst>
                                        <p:tav tm="0">
                                          <p:val>
                                            <p:strVal val="ppt_w"/>
                                          </p:val>
                                        </p:tav>
                                        <p:tav tm="100000">
                                          <p:val>
                                            <p:strVal val="ppt_w"/>
                                          </p:val>
                                        </p:tav>
                                      </p:tavLst>
                                    </p:anim>
                                    <p:anim calcmode="lin" valueType="num">
                                      <p:cBhvr>
                                        <p:cTn id="381"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2" dur="1" fill="hold">
                                          <p:stCondLst>
                                            <p:cond delay="2999"/>
                                          </p:stCondLst>
                                        </p:cTn>
                                        <p:tgtEl>
                                          <p:spTgt spid="23"/>
                                        </p:tgtEl>
                                        <p:attrNameLst>
                                          <p:attrName>style.visibility</p:attrName>
                                        </p:attrNameLst>
                                      </p:cBhvr>
                                      <p:to>
                                        <p:strVal val="hidden"/>
                                      </p:to>
                                    </p:set>
                                  </p:childTnLst>
                                </p:cTn>
                              </p:par>
                              <p:par>
                                <p:cTn id="383" presetID="19" presetClass="exit" presetSubtype="5" fill="hold" grpId="3" nodeType="withEffect">
                                  <p:stCondLst>
                                    <p:cond delay="0"/>
                                  </p:stCondLst>
                                  <p:childTnLst>
                                    <p:anim calcmode="lin" valueType="num">
                                      <p:cBhvr>
                                        <p:cTn id="384" dur="3000"/>
                                        <p:tgtEl>
                                          <p:spTgt spid="24"/>
                                        </p:tgtEl>
                                        <p:attrNameLst>
                                          <p:attrName>ppt_w</p:attrName>
                                        </p:attrNameLst>
                                      </p:cBhvr>
                                      <p:tavLst>
                                        <p:tav tm="0">
                                          <p:val>
                                            <p:strVal val="ppt_w"/>
                                          </p:val>
                                        </p:tav>
                                        <p:tav tm="100000">
                                          <p:val>
                                            <p:strVal val="ppt_w"/>
                                          </p:val>
                                        </p:tav>
                                      </p:tavLst>
                                    </p:anim>
                                    <p:anim calcmode="lin" valueType="num">
                                      <p:cBhvr>
                                        <p:cTn id="385"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6" dur="1" fill="hold">
                                          <p:stCondLst>
                                            <p:cond delay="2999"/>
                                          </p:stCondLst>
                                        </p:cTn>
                                        <p:tgtEl>
                                          <p:spTgt spid="24"/>
                                        </p:tgtEl>
                                        <p:attrNameLst>
                                          <p:attrName>style.visibility</p:attrName>
                                        </p:attrNameLst>
                                      </p:cBhvr>
                                      <p:to>
                                        <p:strVal val="hidden"/>
                                      </p:to>
                                    </p:set>
                                  </p:childTnLst>
                                </p:cTn>
                              </p:par>
                              <p:par>
                                <p:cTn id="387" presetID="19" presetClass="exit" presetSubtype="5" fill="hold" grpId="3" nodeType="withEffect">
                                  <p:stCondLst>
                                    <p:cond delay="0"/>
                                  </p:stCondLst>
                                  <p:childTnLst>
                                    <p:anim calcmode="lin" valueType="num">
                                      <p:cBhvr>
                                        <p:cTn id="388" dur="3000"/>
                                        <p:tgtEl>
                                          <p:spTgt spid="25"/>
                                        </p:tgtEl>
                                        <p:attrNameLst>
                                          <p:attrName>ppt_w</p:attrName>
                                        </p:attrNameLst>
                                      </p:cBhvr>
                                      <p:tavLst>
                                        <p:tav tm="0">
                                          <p:val>
                                            <p:strVal val="ppt_w"/>
                                          </p:val>
                                        </p:tav>
                                        <p:tav tm="100000">
                                          <p:val>
                                            <p:strVal val="ppt_w"/>
                                          </p:val>
                                        </p:tav>
                                      </p:tavLst>
                                    </p:anim>
                                    <p:anim calcmode="lin" valueType="num">
                                      <p:cBhvr>
                                        <p:cTn id="389"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0" dur="1" fill="hold">
                                          <p:stCondLst>
                                            <p:cond delay="2999"/>
                                          </p:stCondLst>
                                        </p:cTn>
                                        <p:tgtEl>
                                          <p:spTgt spid="25"/>
                                        </p:tgtEl>
                                        <p:attrNameLst>
                                          <p:attrName>style.visibility</p:attrName>
                                        </p:attrNameLst>
                                      </p:cBhvr>
                                      <p:to>
                                        <p:strVal val="hidden"/>
                                      </p:to>
                                    </p:set>
                                  </p:childTnLst>
                                </p:cTn>
                              </p:par>
                              <p:par>
                                <p:cTn id="391" presetID="19" presetClass="exit" presetSubtype="5" fill="hold" grpId="3" nodeType="withEffect">
                                  <p:stCondLst>
                                    <p:cond delay="0"/>
                                  </p:stCondLst>
                                  <p:childTnLst>
                                    <p:anim calcmode="lin" valueType="num">
                                      <p:cBhvr>
                                        <p:cTn id="392" dur="3000"/>
                                        <p:tgtEl>
                                          <p:spTgt spid="26"/>
                                        </p:tgtEl>
                                        <p:attrNameLst>
                                          <p:attrName>ppt_w</p:attrName>
                                        </p:attrNameLst>
                                      </p:cBhvr>
                                      <p:tavLst>
                                        <p:tav tm="0">
                                          <p:val>
                                            <p:strVal val="ppt_w"/>
                                          </p:val>
                                        </p:tav>
                                        <p:tav tm="100000">
                                          <p:val>
                                            <p:strVal val="ppt_w"/>
                                          </p:val>
                                        </p:tav>
                                      </p:tavLst>
                                    </p:anim>
                                    <p:anim calcmode="lin" valueType="num">
                                      <p:cBhvr>
                                        <p:cTn id="393" dur="3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4" dur="1" fill="hold">
                                          <p:stCondLst>
                                            <p:cond delay="2999"/>
                                          </p:stCondLst>
                                        </p:cTn>
                                        <p:tgtEl>
                                          <p:spTgt spid="26"/>
                                        </p:tgtEl>
                                        <p:attrNameLst>
                                          <p:attrName>style.visibility</p:attrName>
                                        </p:attrNameLst>
                                      </p:cBhvr>
                                      <p:to>
                                        <p:strVal val="hidden"/>
                                      </p:to>
                                    </p:set>
                                  </p:childTnLst>
                                </p:cTn>
                              </p:par>
                              <p:par>
                                <p:cTn id="395" presetID="19" presetClass="exit" presetSubtype="5" fill="hold" grpId="3" nodeType="withEffect">
                                  <p:stCondLst>
                                    <p:cond delay="0"/>
                                  </p:stCondLst>
                                  <p:childTnLst>
                                    <p:anim calcmode="lin" valueType="num">
                                      <p:cBhvr>
                                        <p:cTn id="396" dur="3000"/>
                                        <p:tgtEl>
                                          <p:spTgt spid="27"/>
                                        </p:tgtEl>
                                        <p:attrNameLst>
                                          <p:attrName>ppt_w</p:attrName>
                                        </p:attrNameLst>
                                      </p:cBhvr>
                                      <p:tavLst>
                                        <p:tav tm="0">
                                          <p:val>
                                            <p:strVal val="ppt_w"/>
                                          </p:val>
                                        </p:tav>
                                        <p:tav tm="100000">
                                          <p:val>
                                            <p:strVal val="ppt_w"/>
                                          </p:val>
                                        </p:tav>
                                      </p:tavLst>
                                    </p:anim>
                                    <p:anim calcmode="lin" valueType="num">
                                      <p:cBhvr>
                                        <p:cTn id="397" dur="3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8" dur="1" fill="hold">
                                          <p:stCondLst>
                                            <p:cond delay="2999"/>
                                          </p:stCondLst>
                                        </p:cTn>
                                        <p:tgtEl>
                                          <p:spTgt spid="27"/>
                                        </p:tgtEl>
                                        <p:attrNameLst>
                                          <p:attrName>style.visibility</p:attrName>
                                        </p:attrNameLst>
                                      </p:cBhvr>
                                      <p:to>
                                        <p:strVal val="hidden"/>
                                      </p:to>
                                    </p:set>
                                  </p:childTnLst>
                                </p:cTn>
                              </p:par>
                              <p:par>
                                <p:cTn id="399" presetID="19" presetClass="exit" presetSubtype="5" fill="hold" grpId="3" nodeType="withEffect">
                                  <p:stCondLst>
                                    <p:cond delay="0"/>
                                  </p:stCondLst>
                                  <p:childTnLst>
                                    <p:anim calcmode="lin" valueType="num">
                                      <p:cBhvr>
                                        <p:cTn id="400" dur="3000"/>
                                        <p:tgtEl>
                                          <p:spTgt spid="28"/>
                                        </p:tgtEl>
                                        <p:attrNameLst>
                                          <p:attrName>ppt_w</p:attrName>
                                        </p:attrNameLst>
                                      </p:cBhvr>
                                      <p:tavLst>
                                        <p:tav tm="0">
                                          <p:val>
                                            <p:strVal val="ppt_w"/>
                                          </p:val>
                                        </p:tav>
                                        <p:tav tm="100000">
                                          <p:val>
                                            <p:strVal val="ppt_w"/>
                                          </p:val>
                                        </p:tav>
                                      </p:tavLst>
                                    </p:anim>
                                    <p:anim calcmode="lin" valueType="num">
                                      <p:cBhvr>
                                        <p:cTn id="401" dur="3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2" dur="1" fill="hold">
                                          <p:stCondLst>
                                            <p:cond delay="2999"/>
                                          </p:stCondLst>
                                        </p:cTn>
                                        <p:tgtEl>
                                          <p:spTgt spid="28"/>
                                        </p:tgtEl>
                                        <p:attrNameLst>
                                          <p:attrName>style.visibility</p:attrName>
                                        </p:attrNameLst>
                                      </p:cBhvr>
                                      <p:to>
                                        <p:strVal val="hidden"/>
                                      </p:to>
                                    </p:set>
                                  </p:childTnLst>
                                </p:cTn>
                              </p:par>
                              <p:par>
                                <p:cTn id="403" presetID="19" presetClass="exit" presetSubtype="5" fill="hold" grpId="3" nodeType="withEffect">
                                  <p:stCondLst>
                                    <p:cond delay="0"/>
                                  </p:stCondLst>
                                  <p:childTnLst>
                                    <p:anim calcmode="lin" valueType="num">
                                      <p:cBhvr>
                                        <p:cTn id="404" dur="3000"/>
                                        <p:tgtEl>
                                          <p:spTgt spid="37"/>
                                        </p:tgtEl>
                                        <p:attrNameLst>
                                          <p:attrName>ppt_w</p:attrName>
                                        </p:attrNameLst>
                                      </p:cBhvr>
                                      <p:tavLst>
                                        <p:tav tm="0">
                                          <p:val>
                                            <p:strVal val="ppt_w"/>
                                          </p:val>
                                        </p:tav>
                                        <p:tav tm="100000">
                                          <p:val>
                                            <p:strVal val="ppt_w"/>
                                          </p:val>
                                        </p:tav>
                                      </p:tavLst>
                                    </p:anim>
                                    <p:anim calcmode="lin" valueType="num">
                                      <p:cBhvr>
                                        <p:cTn id="405" dur="3000"/>
                                        <p:tgtEl>
                                          <p:spTgt spid="3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6" dur="1" fill="hold">
                                          <p:stCondLst>
                                            <p:cond delay="2999"/>
                                          </p:stCondLst>
                                        </p:cTn>
                                        <p:tgtEl>
                                          <p:spTgt spid="37"/>
                                        </p:tgtEl>
                                        <p:attrNameLst>
                                          <p:attrName>style.visibility</p:attrName>
                                        </p:attrNameLst>
                                      </p:cBhvr>
                                      <p:to>
                                        <p:strVal val="hidden"/>
                                      </p:to>
                                    </p:set>
                                  </p:childTnLst>
                                </p:cTn>
                              </p:par>
                              <p:par>
                                <p:cTn id="407" presetID="19" presetClass="exit" presetSubtype="5" fill="hold" grpId="3" nodeType="withEffect">
                                  <p:stCondLst>
                                    <p:cond delay="0"/>
                                  </p:stCondLst>
                                  <p:childTnLst>
                                    <p:anim calcmode="lin" valueType="num">
                                      <p:cBhvr>
                                        <p:cTn id="408" dur="3000"/>
                                        <p:tgtEl>
                                          <p:spTgt spid="6"/>
                                        </p:tgtEl>
                                        <p:attrNameLst>
                                          <p:attrName>ppt_w</p:attrName>
                                        </p:attrNameLst>
                                      </p:cBhvr>
                                      <p:tavLst>
                                        <p:tav tm="0">
                                          <p:val>
                                            <p:strVal val="ppt_w"/>
                                          </p:val>
                                        </p:tav>
                                        <p:tav tm="100000">
                                          <p:val>
                                            <p:strVal val="ppt_w"/>
                                          </p:val>
                                        </p:tav>
                                      </p:tavLst>
                                    </p:anim>
                                    <p:anim calcmode="lin" valueType="num">
                                      <p:cBhvr>
                                        <p:cTn id="409"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0" dur="1" fill="hold">
                                          <p:stCondLst>
                                            <p:cond delay="2999"/>
                                          </p:stCondLst>
                                        </p:cTn>
                                        <p:tgtEl>
                                          <p:spTgt spid="6"/>
                                        </p:tgtEl>
                                        <p:attrNameLst>
                                          <p:attrName>style.visibility</p:attrName>
                                        </p:attrNameLst>
                                      </p:cBhvr>
                                      <p:to>
                                        <p:strVal val="hidden"/>
                                      </p:to>
                                    </p:set>
                                  </p:childTnLst>
                                </p:cTn>
                              </p:par>
                              <p:par>
                                <p:cTn id="411" presetID="19" presetClass="exit" presetSubtype="5" fill="hold" grpId="3" nodeType="withEffect">
                                  <p:stCondLst>
                                    <p:cond delay="0"/>
                                  </p:stCondLst>
                                  <p:childTnLst>
                                    <p:anim calcmode="lin" valueType="num">
                                      <p:cBhvr>
                                        <p:cTn id="412" dur="3000"/>
                                        <p:tgtEl>
                                          <p:spTgt spid="8"/>
                                        </p:tgtEl>
                                        <p:attrNameLst>
                                          <p:attrName>ppt_w</p:attrName>
                                        </p:attrNameLst>
                                      </p:cBhvr>
                                      <p:tavLst>
                                        <p:tav tm="0">
                                          <p:val>
                                            <p:strVal val="ppt_w"/>
                                          </p:val>
                                        </p:tav>
                                        <p:tav tm="100000">
                                          <p:val>
                                            <p:strVal val="ppt_w"/>
                                          </p:val>
                                        </p:tav>
                                      </p:tavLst>
                                    </p:anim>
                                    <p:anim calcmode="lin" valueType="num">
                                      <p:cBhvr>
                                        <p:cTn id="413"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4" dur="1" fill="hold">
                                          <p:stCondLst>
                                            <p:cond delay="2999"/>
                                          </p:stCondLst>
                                        </p:cTn>
                                        <p:tgtEl>
                                          <p:spTgt spid="8"/>
                                        </p:tgtEl>
                                        <p:attrNameLst>
                                          <p:attrName>style.visibility</p:attrName>
                                        </p:attrNameLst>
                                      </p:cBhvr>
                                      <p:to>
                                        <p:strVal val="hidden"/>
                                      </p:to>
                                    </p:set>
                                  </p:childTnLst>
                                </p:cTn>
                              </p:par>
                              <p:par>
                                <p:cTn id="415" presetID="19" presetClass="exit" presetSubtype="5" fill="hold" grpId="3" nodeType="withEffect">
                                  <p:stCondLst>
                                    <p:cond delay="0"/>
                                  </p:stCondLst>
                                  <p:childTnLst>
                                    <p:anim calcmode="lin" valueType="num">
                                      <p:cBhvr>
                                        <p:cTn id="416" dur="3000"/>
                                        <p:tgtEl>
                                          <p:spTgt spid="11"/>
                                        </p:tgtEl>
                                        <p:attrNameLst>
                                          <p:attrName>ppt_w</p:attrName>
                                        </p:attrNameLst>
                                      </p:cBhvr>
                                      <p:tavLst>
                                        <p:tav tm="0">
                                          <p:val>
                                            <p:strVal val="ppt_w"/>
                                          </p:val>
                                        </p:tav>
                                        <p:tav tm="100000">
                                          <p:val>
                                            <p:strVal val="ppt_w"/>
                                          </p:val>
                                        </p:tav>
                                      </p:tavLst>
                                    </p:anim>
                                    <p:anim calcmode="lin" valueType="num">
                                      <p:cBhvr>
                                        <p:cTn id="417"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8" dur="1" fill="hold">
                                          <p:stCondLst>
                                            <p:cond delay="2999"/>
                                          </p:stCondLst>
                                        </p:cTn>
                                        <p:tgtEl>
                                          <p:spTgt spid="11"/>
                                        </p:tgtEl>
                                        <p:attrNameLst>
                                          <p:attrName>style.visibility</p:attrName>
                                        </p:attrNameLst>
                                      </p:cBhvr>
                                      <p:to>
                                        <p:strVal val="hidden"/>
                                      </p:to>
                                    </p:set>
                                  </p:childTnLst>
                                </p:cTn>
                              </p:par>
                              <p:par>
                                <p:cTn id="419" presetID="19" presetClass="exit" presetSubtype="5" fill="hold" grpId="3" nodeType="withEffect">
                                  <p:stCondLst>
                                    <p:cond delay="0"/>
                                  </p:stCondLst>
                                  <p:childTnLst>
                                    <p:anim calcmode="lin" valueType="num">
                                      <p:cBhvr>
                                        <p:cTn id="420" dur="3000"/>
                                        <p:tgtEl>
                                          <p:spTgt spid="12"/>
                                        </p:tgtEl>
                                        <p:attrNameLst>
                                          <p:attrName>ppt_w</p:attrName>
                                        </p:attrNameLst>
                                      </p:cBhvr>
                                      <p:tavLst>
                                        <p:tav tm="0">
                                          <p:val>
                                            <p:strVal val="ppt_w"/>
                                          </p:val>
                                        </p:tav>
                                        <p:tav tm="100000">
                                          <p:val>
                                            <p:strVal val="ppt_w"/>
                                          </p:val>
                                        </p:tav>
                                      </p:tavLst>
                                    </p:anim>
                                    <p:anim calcmode="lin" valueType="num">
                                      <p:cBhvr>
                                        <p:cTn id="421"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2" dur="1" fill="hold">
                                          <p:stCondLst>
                                            <p:cond delay="2999"/>
                                          </p:stCondLst>
                                        </p:cTn>
                                        <p:tgtEl>
                                          <p:spTgt spid="12"/>
                                        </p:tgtEl>
                                        <p:attrNameLst>
                                          <p:attrName>style.visibility</p:attrName>
                                        </p:attrNameLst>
                                      </p:cBhvr>
                                      <p:to>
                                        <p:strVal val="hidden"/>
                                      </p:to>
                                    </p:set>
                                  </p:childTnLst>
                                </p:cTn>
                              </p:par>
                              <p:par>
                                <p:cTn id="423" presetID="19" presetClass="exit" presetSubtype="5" fill="hold" grpId="3" nodeType="withEffect">
                                  <p:stCondLst>
                                    <p:cond delay="0"/>
                                  </p:stCondLst>
                                  <p:childTnLst>
                                    <p:anim calcmode="lin" valueType="num">
                                      <p:cBhvr>
                                        <p:cTn id="424" dur="3000"/>
                                        <p:tgtEl>
                                          <p:spTgt spid="17"/>
                                        </p:tgtEl>
                                        <p:attrNameLst>
                                          <p:attrName>ppt_w</p:attrName>
                                        </p:attrNameLst>
                                      </p:cBhvr>
                                      <p:tavLst>
                                        <p:tav tm="0">
                                          <p:val>
                                            <p:strVal val="ppt_w"/>
                                          </p:val>
                                        </p:tav>
                                        <p:tav tm="100000">
                                          <p:val>
                                            <p:strVal val="ppt_w"/>
                                          </p:val>
                                        </p:tav>
                                      </p:tavLst>
                                    </p:anim>
                                    <p:anim calcmode="lin" valueType="num">
                                      <p:cBhvr>
                                        <p:cTn id="425"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6" dur="1" fill="hold">
                                          <p:stCondLst>
                                            <p:cond delay="2999"/>
                                          </p:stCondLst>
                                        </p:cTn>
                                        <p:tgtEl>
                                          <p:spTgt spid="17"/>
                                        </p:tgtEl>
                                        <p:attrNameLst>
                                          <p:attrName>style.visibility</p:attrName>
                                        </p:attrNameLst>
                                      </p:cBhvr>
                                      <p:to>
                                        <p:strVal val="hidden"/>
                                      </p:to>
                                    </p:set>
                                  </p:childTnLst>
                                </p:cTn>
                              </p:par>
                              <p:par>
                                <p:cTn id="427" presetID="19" presetClass="exit" presetSubtype="5" fill="hold" grpId="3" nodeType="withEffect">
                                  <p:stCondLst>
                                    <p:cond delay="0"/>
                                  </p:stCondLst>
                                  <p:childTnLst>
                                    <p:anim calcmode="lin" valueType="num">
                                      <p:cBhvr>
                                        <p:cTn id="428" dur="3000"/>
                                        <p:tgtEl>
                                          <p:spTgt spid="18"/>
                                        </p:tgtEl>
                                        <p:attrNameLst>
                                          <p:attrName>ppt_w</p:attrName>
                                        </p:attrNameLst>
                                      </p:cBhvr>
                                      <p:tavLst>
                                        <p:tav tm="0">
                                          <p:val>
                                            <p:strVal val="ppt_w"/>
                                          </p:val>
                                        </p:tav>
                                        <p:tav tm="100000">
                                          <p:val>
                                            <p:strVal val="ppt_w"/>
                                          </p:val>
                                        </p:tav>
                                      </p:tavLst>
                                    </p:anim>
                                    <p:anim calcmode="lin" valueType="num">
                                      <p:cBhvr>
                                        <p:cTn id="429"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0" dur="1" fill="hold">
                                          <p:stCondLst>
                                            <p:cond delay="2999"/>
                                          </p:stCondLst>
                                        </p:cTn>
                                        <p:tgtEl>
                                          <p:spTgt spid="18"/>
                                        </p:tgtEl>
                                        <p:attrNameLst>
                                          <p:attrName>style.visibility</p:attrName>
                                        </p:attrNameLst>
                                      </p:cBhvr>
                                      <p:to>
                                        <p:strVal val="hidden"/>
                                      </p:to>
                                    </p:set>
                                  </p:childTnLst>
                                </p:cTn>
                              </p:par>
                              <p:par>
                                <p:cTn id="431" presetID="19" presetClass="exit" presetSubtype="5" fill="hold" grpId="3" nodeType="withEffect">
                                  <p:stCondLst>
                                    <p:cond delay="0"/>
                                  </p:stCondLst>
                                  <p:childTnLst>
                                    <p:anim calcmode="lin" valueType="num">
                                      <p:cBhvr>
                                        <p:cTn id="432" dur="3000"/>
                                        <p:tgtEl>
                                          <p:spTgt spid="19"/>
                                        </p:tgtEl>
                                        <p:attrNameLst>
                                          <p:attrName>ppt_w</p:attrName>
                                        </p:attrNameLst>
                                      </p:cBhvr>
                                      <p:tavLst>
                                        <p:tav tm="0">
                                          <p:val>
                                            <p:strVal val="ppt_w"/>
                                          </p:val>
                                        </p:tav>
                                        <p:tav tm="100000">
                                          <p:val>
                                            <p:strVal val="ppt_w"/>
                                          </p:val>
                                        </p:tav>
                                      </p:tavLst>
                                    </p:anim>
                                    <p:anim calcmode="lin" valueType="num">
                                      <p:cBhvr>
                                        <p:cTn id="433"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4" dur="1" fill="hold">
                                          <p:stCondLst>
                                            <p:cond delay="2999"/>
                                          </p:stCondLst>
                                        </p:cTn>
                                        <p:tgtEl>
                                          <p:spTgt spid="19"/>
                                        </p:tgtEl>
                                        <p:attrNameLst>
                                          <p:attrName>style.visibility</p:attrName>
                                        </p:attrNameLst>
                                      </p:cBhvr>
                                      <p:to>
                                        <p:strVal val="hidden"/>
                                      </p:to>
                                    </p:set>
                                  </p:childTnLst>
                                </p:cTn>
                              </p:par>
                              <p:par>
                                <p:cTn id="435" presetID="19" presetClass="exit" presetSubtype="5" fill="hold" grpId="3" nodeType="withEffect">
                                  <p:stCondLst>
                                    <p:cond delay="0"/>
                                  </p:stCondLst>
                                  <p:childTnLst>
                                    <p:anim calcmode="lin" valueType="num">
                                      <p:cBhvr>
                                        <p:cTn id="436" dur="3000"/>
                                        <p:tgtEl>
                                          <p:spTgt spid="20"/>
                                        </p:tgtEl>
                                        <p:attrNameLst>
                                          <p:attrName>ppt_w</p:attrName>
                                        </p:attrNameLst>
                                      </p:cBhvr>
                                      <p:tavLst>
                                        <p:tav tm="0">
                                          <p:val>
                                            <p:strVal val="ppt_w"/>
                                          </p:val>
                                        </p:tav>
                                        <p:tav tm="100000">
                                          <p:val>
                                            <p:strVal val="ppt_w"/>
                                          </p:val>
                                        </p:tav>
                                      </p:tavLst>
                                    </p:anim>
                                    <p:anim calcmode="lin" valueType="num">
                                      <p:cBhvr>
                                        <p:cTn id="437"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8" dur="1" fill="hold">
                                          <p:stCondLst>
                                            <p:cond delay="2999"/>
                                          </p:stCondLst>
                                        </p:cTn>
                                        <p:tgtEl>
                                          <p:spTgt spid="20"/>
                                        </p:tgtEl>
                                        <p:attrNameLst>
                                          <p:attrName>style.visibility</p:attrName>
                                        </p:attrNameLst>
                                      </p:cBhvr>
                                      <p:to>
                                        <p:strVal val="hidden"/>
                                      </p:to>
                                    </p:set>
                                  </p:childTnLst>
                                </p:cTn>
                              </p:par>
                              <p:par>
                                <p:cTn id="439" presetID="19" presetClass="exit" presetSubtype="5" fill="hold" grpId="3" nodeType="withEffect">
                                  <p:stCondLst>
                                    <p:cond delay="0"/>
                                  </p:stCondLst>
                                  <p:childTnLst>
                                    <p:anim calcmode="lin" valueType="num">
                                      <p:cBhvr>
                                        <p:cTn id="440" dur="3000"/>
                                        <p:tgtEl>
                                          <p:spTgt spid="29"/>
                                        </p:tgtEl>
                                        <p:attrNameLst>
                                          <p:attrName>ppt_w</p:attrName>
                                        </p:attrNameLst>
                                      </p:cBhvr>
                                      <p:tavLst>
                                        <p:tav tm="0">
                                          <p:val>
                                            <p:strVal val="ppt_w"/>
                                          </p:val>
                                        </p:tav>
                                        <p:tav tm="100000">
                                          <p:val>
                                            <p:strVal val="ppt_w"/>
                                          </p:val>
                                        </p:tav>
                                      </p:tavLst>
                                    </p:anim>
                                    <p:anim calcmode="lin" valueType="num">
                                      <p:cBhvr>
                                        <p:cTn id="441" dur="3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2" dur="1" fill="hold">
                                          <p:stCondLst>
                                            <p:cond delay="2999"/>
                                          </p:stCondLst>
                                        </p:cTn>
                                        <p:tgtEl>
                                          <p:spTgt spid="29"/>
                                        </p:tgtEl>
                                        <p:attrNameLst>
                                          <p:attrName>style.visibility</p:attrName>
                                        </p:attrNameLst>
                                      </p:cBhvr>
                                      <p:to>
                                        <p:strVal val="hidden"/>
                                      </p:to>
                                    </p:set>
                                  </p:childTnLst>
                                </p:cTn>
                              </p:par>
                              <p:par>
                                <p:cTn id="443" presetID="19" presetClass="exit" presetSubtype="5" fill="hold" grpId="3" nodeType="withEffect">
                                  <p:stCondLst>
                                    <p:cond delay="0"/>
                                  </p:stCondLst>
                                  <p:childTnLst>
                                    <p:anim calcmode="lin" valueType="num">
                                      <p:cBhvr>
                                        <p:cTn id="444" dur="3000"/>
                                        <p:tgtEl>
                                          <p:spTgt spid="30"/>
                                        </p:tgtEl>
                                        <p:attrNameLst>
                                          <p:attrName>ppt_w</p:attrName>
                                        </p:attrNameLst>
                                      </p:cBhvr>
                                      <p:tavLst>
                                        <p:tav tm="0">
                                          <p:val>
                                            <p:strVal val="ppt_w"/>
                                          </p:val>
                                        </p:tav>
                                        <p:tav tm="100000">
                                          <p:val>
                                            <p:strVal val="ppt_w"/>
                                          </p:val>
                                        </p:tav>
                                      </p:tavLst>
                                    </p:anim>
                                    <p:anim calcmode="lin" valueType="num">
                                      <p:cBhvr>
                                        <p:cTn id="445" dur="3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6" dur="1" fill="hold">
                                          <p:stCondLst>
                                            <p:cond delay="2999"/>
                                          </p:stCondLst>
                                        </p:cTn>
                                        <p:tgtEl>
                                          <p:spTgt spid="30"/>
                                        </p:tgtEl>
                                        <p:attrNameLst>
                                          <p:attrName>style.visibility</p:attrName>
                                        </p:attrNameLst>
                                      </p:cBhvr>
                                      <p:to>
                                        <p:strVal val="hidden"/>
                                      </p:to>
                                    </p:set>
                                  </p:childTnLst>
                                </p:cTn>
                              </p:par>
                              <p:par>
                                <p:cTn id="447" presetID="19" presetClass="exit" presetSubtype="5" fill="hold" grpId="3" nodeType="withEffect">
                                  <p:stCondLst>
                                    <p:cond delay="0"/>
                                  </p:stCondLst>
                                  <p:childTnLst>
                                    <p:anim calcmode="lin" valueType="num">
                                      <p:cBhvr>
                                        <p:cTn id="448" dur="3000"/>
                                        <p:tgtEl>
                                          <p:spTgt spid="31"/>
                                        </p:tgtEl>
                                        <p:attrNameLst>
                                          <p:attrName>ppt_w</p:attrName>
                                        </p:attrNameLst>
                                      </p:cBhvr>
                                      <p:tavLst>
                                        <p:tav tm="0">
                                          <p:val>
                                            <p:strVal val="ppt_w"/>
                                          </p:val>
                                        </p:tav>
                                        <p:tav tm="100000">
                                          <p:val>
                                            <p:strVal val="ppt_w"/>
                                          </p:val>
                                        </p:tav>
                                      </p:tavLst>
                                    </p:anim>
                                    <p:anim calcmode="lin" valueType="num">
                                      <p:cBhvr>
                                        <p:cTn id="449" dur="3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50" dur="1" fill="hold">
                                          <p:stCondLst>
                                            <p:cond delay="2999"/>
                                          </p:stCondLst>
                                        </p:cTn>
                                        <p:tgtEl>
                                          <p:spTgt spid="31"/>
                                        </p:tgtEl>
                                        <p:attrNameLst>
                                          <p:attrName>style.visibility</p:attrName>
                                        </p:attrNameLst>
                                      </p:cBhvr>
                                      <p:to>
                                        <p:strVal val="hidden"/>
                                      </p:to>
                                    </p:set>
                                  </p:childTnLst>
                                </p:cTn>
                              </p:par>
                              <p:par>
                                <p:cTn id="451" presetID="19" presetClass="exit" presetSubtype="5" fill="hold" grpId="3" nodeType="withEffect">
                                  <p:stCondLst>
                                    <p:cond delay="0"/>
                                  </p:stCondLst>
                                  <p:childTnLst>
                                    <p:anim calcmode="lin" valueType="num">
                                      <p:cBhvr>
                                        <p:cTn id="452" dur="3000"/>
                                        <p:tgtEl>
                                          <p:spTgt spid="32"/>
                                        </p:tgtEl>
                                        <p:attrNameLst>
                                          <p:attrName>ppt_w</p:attrName>
                                        </p:attrNameLst>
                                      </p:cBhvr>
                                      <p:tavLst>
                                        <p:tav tm="0">
                                          <p:val>
                                            <p:strVal val="ppt_w"/>
                                          </p:val>
                                        </p:tav>
                                        <p:tav tm="100000">
                                          <p:val>
                                            <p:strVal val="ppt_w"/>
                                          </p:val>
                                        </p:tav>
                                      </p:tavLst>
                                    </p:anim>
                                    <p:anim calcmode="lin" valueType="num">
                                      <p:cBhvr>
                                        <p:cTn id="453" dur="3000"/>
                                        <p:tgtEl>
                                          <p:spTgt spid="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54" dur="1" fill="hold">
                                          <p:stCondLst>
                                            <p:cond delay="2999"/>
                                          </p:stCondLst>
                                        </p:cTn>
                                        <p:tgtEl>
                                          <p:spTgt spid="32"/>
                                        </p:tgtEl>
                                        <p:attrNameLst>
                                          <p:attrName>style.visibility</p:attrName>
                                        </p:attrNameLst>
                                      </p:cBhvr>
                                      <p:to>
                                        <p:strVal val="hidden"/>
                                      </p:to>
                                    </p:set>
                                  </p:childTnLst>
                                </p:cTn>
                              </p:par>
                              <p:par>
                                <p:cTn id="455" presetID="19" presetClass="exit" presetSubtype="5" fill="hold" grpId="3" nodeType="withEffect">
                                  <p:stCondLst>
                                    <p:cond delay="0"/>
                                  </p:stCondLst>
                                  <p:childTnLst>
                                    <p:anim calcmode="lin" valueType="num">
                                      <p:cBhvr>
                                        <p:cTn id="456" dur="3000"/>
                                        <p:tgtEl>
                                          <p:spTgt spid="33"/>
                                        </p:tgtEl>
                                        <p:attrNameLst>
                                          <p:attrName>ppt_w</p:attrName>
                                        </p:attrNameLst>
                                      </p:cBhvr>
                                      <p:tavLst>
                                        <p:tav tm="0">
                                          <p:val>
                                            <p:strVal val="ppt_w"/>
                                          </p:val>
                                        </p:tav>
                                        <p:tav tm="100000">
                                          <p:val>
                                            <p:strVal val="ppt_w"/>
                                          </p:val>
                                        </p:tav>
                                      </p:tavLst>
                                    </p:anim>
                                    <p:anim calcmode="lin" valueType="num">
                                      <p:cBhvr>
                                        <p:cTn id="457" dur="3000"/>
                                        <p:tgtEl>
                                          <p:spTgt spid="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58" dur="1" fill="hold">
                                          <p:stCondLst>
                                            <p:cond delay="2999"/>
                                          </p:stCondLst>
                                        </p:cTn>
                                        <p:tgtEl>
                                          <p:spTgt spid="33"/>
                                        </p:tgtEl>
                                        <p:attrNameLst>
                                          <p:attrName>style.visibility</p:attrName>
                                        </p:attrNameLst>
                                      </p:cBhvr>
                                      <p:to>
                                        <p:strVal val="hidden"/>
                                      </p:to>
                                    </p:set>
                                  </p:childTnLst>
                                </p:cTn>
                              </p:par>
                              <p:par>
                                <p:cTn id="459" presetID="19" presetClass="exit" presetSubtype="5" fill="hold" grpId="3" nodeType="withEffect">
                                  <p:stCondLst>
                                    <p:cond delay="0"/>
                                  </p:stCondLst>
                                  <p:childTnLst>
                                    <p:anim calcmode="lin" valueType="num">
                                      <p:cBhvr>
                                        <p:cTn id="460" dur="3000"/>
                                        <p:tgtEl>
                                          <p:spTgt spid="34"/>
                                        </p:tgtEl>
                                        <p:attrNameLst>
                                          <p:attrName>ppt_w</p:attrName>
                                        </p:attrNameLst>
                                      </p:cBhvr>
                                      <p:tavLst>
                                        <p:tav tm="0">
                                          <p:val>
                                            <p:strVal val="ppt_w"/>
                                          </p:val>
                                        </p:tav>
                                        <p:tav tm="100000">
                                          <p:val>
                                            <p:strVal val="ppt_w"/>
                                          </p:val>
                                        </p:tav>
                                      </p:tavLst>
                                    </p:anim>
                                    <p:anim calcmode="lin" valueType="num">
                                      <p:cBhvr>
                                        <p:cTn id="461" dur="3000"/>
                                        <p:tgtEl>
                                          <p:spTgt spid="3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62" dur="1" fill="hold">
                                          <p:stCondLst>
                                            <p:cond delay="2999"/>
                                          </p:stCondLst>
                                        </p:cTn>
                                        <p:tgtEl>
                                          <p:spTgt spid="34"/>
                                        </p:tgtEl>
                                        <p:attrNameLst>
                                          <p:attrName>style.visibility</p:attrName>
                                        </p:attrNameLst>
                                      </p:cBhvr>
                                      <p:to>
                                        <p:strVal val="hidden"/>
                                      </p:to>
                                    </p:set>
                                  </p:childTnLst>
                                </p:cTn>
                              </p:par>
                              <p:par>
                                <p:cTn id="463" presetID="19" presetClass="exit" presetSubtype="5" fill="hold" grpId="3" nodeType="withEffect">
                                  <p:stCondLst>
                                    <p:cond delay="0"/>
                                  </p:stCondLst>
                                  <p:childTnLst>
                                    <p:anim calcmode="lin" valueType="num">
                                      <p:cBhvr>
                                        <p:cTn id="464" dur="3000"/>
                                        <p:tgtEl>
                                          <p:spTgt spid="35"/>
                                        </p:tgtEl>
                                        <p:attrNameLst>
                                          <p:attrName>ppt_w</p:attrName>
                                        </p:attrNameLst>
                                      </p:cBhvr>
                                      <p:tavLst>
                                        <p:tav tm="0">
                                          <p:val>
                                            <p:strVal val="ppt_w"/>
                                          </p:val>
                                        </p:tav>
                                        <p:tav tm="100000">
                                          <p:val>
                                            <p:strVal val="ppt_w"/>
                                          </p:val>
                                        </p:tav>
                                      </p:tavLst>
                                    </p:anim>
                                    <p:anim calcmode="lin" valueType="num">
                                      <p:cBhvr>
                                        <p:cTn id="465" dur="3000"/>
                                        <p:tgtEl>
                                          <p:spTgt spid="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66" dur="1" fill="hold">
                                          <p:stCondLst>
                                            <p:cond delay="2999"/>
                                          </p:stCondLst>
                                        </p:cTn>
                                        <p:tgtEl>
                                          <p:spTgt spid="35"/>
                                        </p:tgtEl>
                                        <p:attrNameLst>
                                          <p:attrName>style.visibility</p:attrName>
                                        </p:attrNameLst>
                                      </p:cBhvr>
                                      <p:to>
                                        <p:strVal val="hidden"/>
                                      </p:to>
                                    </p:set>
                                  </p:childTnLst>
                                </p:cTn>
                              </p:par>
                              <p:par>
                                <p:cTn id="467" presetID="19" presetClass="exit" presetSubtype="5" fill="hold" grpId="3" nodeType="withEffect">
                                  <p:stCondLst>
                                    <p:cond delay="0"/>
                                  </p:stCondLst>
                                  <p:childTnLst>
                                    <p:anim calcmode="lin" valueType="num">
                                      <p:cBhvr>
                                        <p:cTn id="468" dur="3000"/>
                                        <p:tgtEl>
                                          <p:spTgt spid="36"/>
                                        </p:tgtEl>
                                        <p:attrNameLst>
                                          <p:attrName>ppt_w</p:attrName>
                                        </p:attrNameLst>
                                      </p:cBhvr>
                                      <p:tavLst>
                                        <p:tav tm="0">
                                          <p:val>
                                            <p:strVal val="ppt_w"/>
                                          </p:val>
                                        </p:tav>
                                        <p:tav tm="100000">
                                          <p:val>
                                            <p:strVal val="ppt_w"/>
                                          </p:val>
                                        </p:tav>
                                      </p:tavLst>
                                    </p:anim>
                                    <p:anim calcmode="lin" valueType="num">
                                      <p:cBhvr>
                                        <p:cTn id="469" dur="3000"/>
                                        <p:tgtEl>
                                          <p:spTgt spid="3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70" dur="1" fill="hold">
                                          <p:stCondLst>
                                            <p:cond delay="2999"/>
                                          </p:stCondLst>
                                        </p:cTn>
                                        <p:tgtEl>
                                          <p:spTgt spid="36"/>
                                        </p:tgtEl>
                                        <p:attrNameLst>
                                          <p:attrName>style.visibility</p:attrName>
                                        </p:attrNameLst>
                                      </p:cBhvr>
                                      <p:to>
                                        <p:strVal val="hidden"/>
                                      </p:to>
                                    </p:set>
                                  </p:childTnLst>
                                </p:cTn>
                              </p:par>
                              <p:par>
                                <p:cTn id="471" presetID="3" presetClass="exit" presetSubtype="5" fill="hold" grpId="4" nodeType="withEffect">
                                  <p:stCondLst>
                                    <p:cond delay="0"/>
                                  </p:stCondLst>
                                  <p:childTnLst>
                                    <p:animEffect transition="out" filter="blinds(vertical)">
                                      <p:cBhvr>
                                        <p:cTn id="472" dur="3000"/>
                                        <p:tgtEl>
                                          <p:spTgt spid="6"/>
                                        </p:tgtEl>
                                      </p:cBhvr>
                                    </p:animEffect>
                                    <p:set>
                                      <p:cBhvr>
                                        <p:cTn id="473" dur="1" fill="hold">
                                          <p:stCondLst>
                                            <p:cond delay="2999"/>
                                          </p:stCondLst>
                                        </p:cTn>
                                        <p:tgtEl>
                                          <p:spTgt spid="6"/>
                                        </p:tgtEl>
                                        <p:attrNameLst>
                                          <p:attrName>style.visibility</p:attrName>
                                        </p:attrNameLst>
                                      </p:cBhvr>
                                      <p:to>
                                        <p:strVal val="hidden"/>
                                      </p:to>
                                    </p:set>
                                  </p:childTnLst>
                                </p:cTn>
                              </p:par>
                              <p:par>
                                <p:cTn id="474" presetID="3" presetClass="exit" presetSubtype="5" fill="hold" grpId="4" nodeType="withEffect">
                                  <p:stCondLst>
                                    <p:cond delay="0"/>
                                  </p:stCondLst>
                                  <p:childTnLst>
                                    <p:animEffect transition="out" filter="blinds(vertical)">
                                      <p:cBhvr>
                                        <p:cTn id="475" dur="3000"/>
                                        <p:tgtEl>
                                          <p:spTgt spid="8"/>
                                        </p:tgtEl>
                                      </p:cBhvr>
                                    </p:animEffect>
                                    <p:set>
                                      <p:cBhvr>
                                        <p:cTn id="476" dur="1" fill="hold">
                                          <p:stCondLst>
                                            <p:cond delay="2999"/>
                                          </p:stCondLst>
                                        </p:cTn>
                                        <p:tgtEl>
                                          <p:spTgt spid="8"/>
                                        </p:tgtEl>
                                        <p:attrNameLst>
                                          <p:attrName>style.visibility</p:attrName>
                                        </p:attrNameLst>
                                      </p:cBhvr>
                                      <p:to>
                                        <p:strVal val="hidden"/>
                                      </p:to>
                                    </p:set>
                                  </p:childTnLst>
                                </p:cTn>
                              </p:par>
                              <p:par>
                                <p:cTn id="477" presetID="3" presetClass="exit" presetSubtype="5" fill="hold" grpId="4" nodeType="withEffect">
                                  <p:stCondLst>
                                    <p:cond delay="0"/>
                                  </p:stCondLst>
                                  <p:childTnLst>
                                    <p:animEffect transition="out" filter="blinds(vertical)">
                                      <p:cBhvr>
                                        <p:cTn id="478" dur="3000"/>
                                        <p:tgtEl>
                                          <p:spTgt spid="11"/>
                                        </p:tgtEl>
                                      </p:cBhvr>
                                    </p:animEffect>
                                    <p:set>
                                      <p:cBhvr>
                                        <p:cTn id="479" dur="1" fill="hold">
                                          <p:stCondLst>
                                            <p:cond delay="2999"/>
                                          </p:stCondLst>
                                        </p:cTn>
                                        <p:tgtEl>
                                          <p:spTgt spid="11"/>
                                        </p:tgtEl>
                                        <p:attrNameLst>
                                          <p:attrName>style.visibility</p:attrName>
                                        </p:attrNameLst>
                                      </p:cBhvr>
                                      <p:to>
                                        <p:strVal val="hidden"/>
                                      </p:to>
                                    </p:set>
                                  </p:childTnLst>
                                </p:cTn>
                              </p:par>
                              <p:par>
                                <p:cTn id="480" presetID="3" presetClass="exit" presetSubtype="5" fill="hold" grpId="4" nodeType="withEffect">
                                  <p:stCondLst>
                                    <p:cond delay="0"/>
                                  </p:stCondLst>
                                  <p:childTnLst>
                                    <p:animEffect transition="out" filter="blinds(vertical)">
                                      <p:cBhvr>
                                        <p:cTn id="481" dur="3000"/>
                                        <p:tgtEl>
                                          <p:spTgt spid="12"/>
                                        </p:tgtEl>
                                      </p:cBhvr>
                                    </p:animEffect>
                                    <p:set>
                                      <p:cBhvr>
                                        <p:cTn id="482" dur="1" fill="hold">
                                          <p:stCondLst>
                                            <p:cond delay="2999"/>
                                          </p:stCondLst>
                                        </p:cTn>
                                        <p:tgtEl>
                                          <p:spTgt spid="12"/>
                                        </p:tgtEl>
                                        <p:attrNameLst>
                                          <p:attrName>style.visibility</p:attrName>
                                        </p:attrNameLst>
                                      </p:cBhvr>
                                      <p:to>
                                        <p:strVal val="hidden"/>
                                      </p:to>
                                    </p:set>
                                  </p:childTnLst>
                                </p:cTn>
                              </p:par>
                              <p:par>
                                <p:cTn id="483" presetID="3" presetClass="exit" presetSubtype="5" fill="hold" grpId="4" nodeType="withEffect">
                                  <p:stCondLst>
                                    <p:cond delay="0"/>
                                  </p:stCondLst>
                                  <p:childTnLst>
                                    <p:animEffect transition="out" filter="blinds(vertical)">
                                      <p:cBhvr>
                                        <p:cTn id="484" dur="3000"/>
                                        <p:tgtEl>
                                          <p:spTgt spid="17"/>
                                        </p:tgtEl>
                                      </p:cBhvr>
                                    </p:animEffect>
                                    <p:set>
                                      <p:cBhvr>
                                        <p:cTn id="485" dur="1" fill="hold">
                                          <p:stCondLst>
                                            <p:cond delay="2999"/>
                                          </p:stCondLst>
                                        </p:cTn>
                                        <p:tgtEl>
                                          <p:spTgt spid="17"/>
                                        </p:tgtEl>
                                        <p:attrNameLst>
                                          <p:attrName>style.visibility</p:attrName>
                                        </p:attrNameLst>
                                      </p:cBhvr>
                                      <p:to>
                                        <p:strVal val="hidden"/>
                                      </p:to>
                                    </p:set>
                                  </p:childTnLst>
                                </p:cTn>
                              </p:par>
                              <p:par>
                                <p:cTn id="486" presetID="3" presetClass="exit" presetSubtype="5" fill="hold" grpId="4" nodeType="withEffect">
                                  <p:stCondLst>
                                    <p:cond delay="0"/>
                                  </p:stCondLst>
                                  <p:childTnLst>
                                    <p:animEffect transition="out" filter="blinds(vertical)">
                                      <p:cBhvr>
                                        <p:cTn id="487" dur="3000"/>
                                        <p:tgtEl>
                                          <p:spTgt spid="18"/>
                                        </p:tgtEl>
                                      </p:cBhvr>
                                    </p:animEffect>
                                    <p:set>
                                      <p:cBhvr>
                                        <p:cTn id="488" dur="1" fill="hold">
                                          <p:stCondLst>
                                            <p:cond delay="2999"/>
                                          </p:stCondLst>
                                        </p:cTn>
                                        <p:tgtEl>
                                          <p:spTgt spid="18"/>
                                        </p:tgtEl>
                                        <p:attrNameLst>
                                          <p:attrName>style.visibility</p:attrName>
                                        </p:attrNameLst>
                                      </p:cBhvr>
                                      <p:to>
                                        <p:strVal val="hidden"/>
                                      </p:to>
                                    </p:set>
                                  </p:childTnLst>
                                </p:cTn>
                              </p:par>
                              <p:par>
                                <p:cTn id="489" presetID="3" presetClass="exit" presetSubtype="5" fill="hold" grpId="4" nodeType="withEffect">
                                  <p:stCondLst>
                                    <p:cond delay="0"/>
                                  </p:stCondLst>
                                  <p:childTnLst>
                                    <p:animEffect transition="out" filter="blinds(vertical)">
                                      <p:cBhvr>
                                        <p:cTn id="490" dur="3000"/>
                                        <p:tgtEl>
                                          <p:spTgt spid="19"/>
                                        </p:tgtEl>
                                      </p:cBhvr>
                                    </p:animEffect>
                                    <p:set>
                                      <p:cBhvr>
                                        <p:cTn id="491" dur="1" fill="hold">
                                          <p:stCondLst>
                                            <p:cond delay="2999"/>
                                          </p:stCondLst>
                                        </p:cTn>
                                        <p:tgtEl>
                                          <p:spTgt spid="19"/>
                                        </p:tgtEl>
                                        <p:attrNameLst>
                                          <p:attrName>style.visibility</p:attrName>
                                        </p:attrNameLst>
                                      </p:cBhvr>
                                      <p:to>
                                        <p:strVal val="hidden"/>
                                      </p:to>
                                    </p:set>
                                  </p:childTnLst>
                                </p:cTn>
                              </p:par>
                              <p:par>
                                <p:cTn id="492" presetID="3" presetClass="exit" presetSubtype="5" fill="hold" grpId="4" nodeType="withEffect">
                                  <p:stCondLst>
                                    <p:cond delay="0"/>
                                  </p:stCondLst>
                                  <p:childTnLst>
                                    <p:animEffect transition="out" filter="blinds(vertical)">
                                      <p:cBhvr>
                                        <p:cTn id="493" dur="3000"/>
                                        <p:tgtEl>
                                          <p:spTgt spid="20"/>
                                        </p:tgtEl>
                                      </p:cBhvr>
                                    </p:animEffect>
                                    <p:set>
                                      <p:cBhvr>
                                        <p:cTn id="494" dur="1" fill="hold">
                                          <p:stCondLst>
                                            <p:cond delay="2999"/>
                                          </p:stCondLst>
                                        </p:cTn>
                                        <p:tgtEl>
                                          <p:spTgt spid="20"/>
                                        </p:tgtEl>
                                        <p:attrNameLst>
                                          <p:attrName>style.visibility</p:attrName>
                                        </p:attrNameLst>
                                      </p:cBhvr>
                                      <p:to>
                                        <p:strVal val="hidden"/>
                                      </p:to>
                                    </p:set>
                                  </p:childTnLst>
                                </p:cTn>
                              </p:par>
                              <p:par>
                                <p:cTn id="495" presetID="3" presetClass="exit" presetSubtype="5" fill="hold" grpId="4" nodeType="withEffect">
                                  <p:stCondLst>
                                    <p:cond delay="0"/>
                                  </p:stCondLst>
                                  <p:childTnLst>
                                    <p:animEffect transition="out" filter="blinds(vertical)">
                                      <p:cBhvr>
                                        <p:cTn id="496" dur="3000"/>
                                        <p:tgtEl>
                                          <p:spTgt spid="29"/>
                                        </p:tgtEl>
                                      </p:cBhvr>
                                    </p:animEffect>
                                    <p:set>
                                      <p:cBhvr>
                                        <p:cTn id="497" dur="1" fill="hold">
                                          <p:stCondLst>
                                            <p:cond delay="2999"/>
                                          </p:stCondLst>
                                        </p:cTn>
                                        <p:tgtEl>
                                          <p:spTgt spid="29"/>
                                        </p:tgtEl>
                                        <p:attrNameLst>
                                          <p:attrName>style.visibility</p:attrName>
                                        </p:attrNameLst>
                                      </p:cBhvr>
                                      <p:to>
                                        <p:strVal val="hidden"/>
                                      </p:to>
                                    </p:set>
                                  </p:childTnLst>
                                </p:cTn>
                              </p:par>
                              <p:par>
                                <p:cTn id="498" presetID="3" presetClass="exit" presetSubtype="5" fill="hold" grpId="4" nodeType="withEffect">
                                  <p:stCondLst>
                                    <p:cond delay="0"/>
                                  </p:stCondLst>
                                  <p:childTnLst>
                                    <p:animEffect transition="out" filter="blinds(vertical)">
                                      <p:cBhvr>
                                        <p:cTn id="499" dur="3000"/>
                                        <p:tgtEl>
                                          <p:spTgt spid="30"/>
                                        </p:tgtEl>
                                      </p:cBhvr>
                                    </p:animEffect>
                                    <p:set>
                                      <p:cBhvr>
                                        <p:cTn id="500" dur="1" fill="hold">
                                          <p:stCondLst>
                                            <p:cond delay="2999"/>
                                          </p:stCondLst>
                                        </p:cTn>
                                        <p:tgtEl>
                                          <p:spTgt spid="30"/>
                                        </p:tgtEl>
                                        <p:attrNameLst>
                                          <p:attrName>style.visibility</p:attrName>
                                        </p:attrNameLst>
                                      </p:cBhvr>
                                      <p:to>
                                        <p:strVal val="hidden"/>
                                      </p:to>
                                    </p:set>
                                  </p:childTnLst>
                                </p:cTn>
                              </p:par>
                              <p:par>
                                <p:cTn id="501" presetID="3" presetClass="exit" presetSubtype="5" fill="hold" grpId="4" nodeType="withEffect">
                                  <p:stCondLst>
                                    <p:cond delay="0"/>
                                  </p:stCondLst>
                                  <p:childTnLst>
                                    <p:animEffect transition="out" filter="blinds(vertical)">
                                      <p:cBhvr>
                                        <p:cTn id="502" dur="3000"/>
                                        <p:tgtEl>
                                          <p:spTgt spid="31"/>
                                        </p:tgtEl>
                                      </p:cBhvr>
                                    </p:animEffect>
                                    <p:set>
                                      <p:cBhvr>
                                        <p:cTn id="503" dur="1" fill="hold">
                                          <p:stCondLst>
                                            <p:cond delay="2999"/>
                                          </p:stCondLst>
                                        </p:cTn>
                                        <p:tgtEl>
                                          <p:spTgt spid="31"/>
                                        </p:tgtEl>
                                        <p:attrNameLst>
                                          <p:attrName>style.visibility</p:attrName>
                                        </p:attrNameLst>
                                      </p:cBhvr>
                                      <p:to>
                                        <p:strVal val="hidden"/>
                                      </p:to>
                                    </p:set>
                                  </p:childTnLst>
                                </p:cTn>
                              </p:par>
                              <p:par>
                                <p:cTn id="504" presetID="3" presetClass="exit" presetSubtype="5" fill="hold" grpId="4" nodeType="withEffect">
                                  <p:stCondLst>
                                    <p:cond delay="0"/>
                                  </p:stCondLst>
                                  <p:childTnLst>
                                    <p:animEffect transition="out" filter="blinds(vertical)">
                                      <p:cBhvr>
                                        <p:cTn id="505" dur="3000"/>
                                        <p:tgtEl>
                                          <p:spTgt spid="32"/>
                                        </p:tgtEl>
                                      </p:cBhvr>
                                    </p:animEffect>
                                    <p:set>
                                      <p:cBhvr>
                                        <p:cTn id="506" dur="1" fill="hold">
                                          <p:stCondLst>
                                            <p:cond delay="2999"/>
                                          </p:stCondLst>
                                        </p:cTn>
                                        <p:tgtEl>
                                          <p:spTgt spid="32"/>
                                        </p:tgtEl>
                                        <p:attrNameLst>
                                          <p:attrName>style.visibility</p:attrName>
                                        </p:attrNameLst>
                                      </p:cBhvr>
                                      <p:to>
                                        <p:strVal val="hidden"/>
                                      </p:to>
                                    </p:set>
                                  </p:childTnLst>
                                </p:cTn>
                              </p:par>
                              <p:par>
                                <p:cTn id="507" presetID="3" presetClass="exit" presetSubtype="5" fill="hold" grpId="4" nodeType="withEffect">
                                  <p:stCondLst>
                                    <p:cond delay="0"/>
                                  </p:stCondLst>
                                  <p:childTnLst>
                                    <p:animEffect transition="out" filter="blinds(vertical)">
                                      <p:cBhvr>
                                        <p:cTn id="508" dur="3000"/>
                                        <p:tgtEl>
                                          <p:spTgt spid="33"/>
                                        </p:tgtEl>
                                      </p:cBhvr>
                                    </p:animEffect>
                                    <p:set>
                                      <p:cBhvr>
                                        <p:cTn id="509" dur="1" fill="hold">
                                          <p:stCondLst>
                                            <p:cond delay="2999"/>
                                          </p:stCondLst>
                                        </p:cTn>
                                        <p:tgtEl>
                                          <p:spTgt spid="33"/>
                                        </p:tgtEl>
                                        <p:attrNameLst>
                                          <p:attrName>style.visibility</p:attrName>
                                        </p:attrNameLst>
                                      </p:cBhvr>
                                      <p:to>
                                        <p:strVal val="hidden"/>
                                      </p:to>
                                    </p:set>
                                  </p:childTnLst>
                                </p:cTn>
                              </p:par>
                              <p:par>
                                <p:cTn id="510" presetID="3" presetClass="exit" presetSubtype="5" fill="hold" grpId="4" nodeType="withEffect">
                                  <p:stCondLst>
                                    <p:cond delay="0"/>
                                  </p:stCondLst>
                                  <p:childTnLst>
                                    <p:animEffect transition="out" filter="blinds(vertical)">
                                      <p:cBhvr>
                                        <p:cTn id="511" dur="3000"/>
                                        <p:tgtEl>
                                          <p:spTgt spid="34"/>
                                        </p:tgtEl>
                                      </p:cBhvr>
                                    </p:animEffect>
                                    <p:set>
                                      <p:cBhvr>
                                        <p:cTn id="512" dur="1" fill="hold">
                                          <p:stCondLst>
                                            <p:cond delay="2999"/>
                                          </p:stCondLst>
                                        </p:cTn>
                                        <p:tgtEl>
                                          <p:spTgt spid="34"/>
                                        </p:tgtEl>
                                        <p:attrNameLst>
                                          <p:attrName>style.visibility</p:attrName>
                                        </p:attrNameLst>
                                      </p:cBhvr>
                                      <p:to>
                                        <p:strVal val="hidden"/>
                                      </p:to>
                                    </p:set>
                                  </p:childTnLst>
                                </p:cTn>
                              </p:par>
                              <p:par>
                                <p:cTn id="513" presetID="3" presetClass="exit" presetSubtype="5" fill="hold" grpId="4" nodeType="withEffect">
                                  <p:stCondLst>
                                    <p:cond delay="0"/>
                                  </p:stCondLst>
                                  <p:childTnLst>
                                    <p:animEffect transition="out" filter="blinds(vertical)">
                                      <p:cBhvr>
                                        <p:cTn id="514" dur="3000"/>
                                        <p:tgtEl>
                                          <p:spTgt spid="35"/>
                                        </p:tgtEl>
                                      </p:cBhvr>
                                    </p:animEffect>
                                    <p:set>
                                      <p:cBhvr>
                                        <p:cTn id="515" dur="1" fill="hold">
                                          <p:stCondLst>
                                            <p:cond delay="2999"/>
                                          </p:stCondLst>
                                        </p:cTn>
                                        <p:tgtEl>
                                          <p:spTgt spid="35"/>
                                        </p:tgtEl>
                                        <p:attrNameLst>
                                          <p:attrName>style.visibility</p:attrName>
                                        </p:attrNameLst>
                                      </p:cBhvr>
                                      <p:to>
                                        <p:strVal val="hidden"/>
                                      </p:to>
                                    </p:set>
                                  </p:childTnLst>
                                </p:cTn>
                              </p:par>
                              <p:par>
                                <p:cTn id="516" presetID="3" presetClass="exit" presetSubtype="5" fill="hold" grpId="4" nodeType="withEffect">
                                  <p:stCondLst>
                                    <p:cond delay="0"/>
                                  </p:stCondLst>
                                  <p:childTnLst>
                                    <p:animEffect transition="out" filter="blinds(vertical)">
                                      <p:cBhvr>
                                        <p:cTn id="517" dur="3000"/>
                                        <p:tgtEl>
                                          <p:spTgt spid="36"/>
                                        </p:tgtEl>
                                      </p:cBhvr>
                                    </p:animEffect>
                                    <p:set>
                                      <p:cBhvr>
                                        <p:cTn id="518" dur="1" fill="hold">
                                          <p:stCondLst>
                                            <p:cond delay="2999"/>
                                          </p:stCondLst>
                                        </p:cTn>
                                        <p:tgtEl>
                                          <p:spTgt spid="36"/>
                                        </p:tgtEl>
                                        <p:attrNameLst>
                                          <p:attrName>style.visibility</p:attrName>
                                        </p:attrNameLst>
                                      </p:cBhvr>
                                      <p:to>
                                        <p:strVal val="hidden"/>
                                      </p:to>
                                    </p:set>
                                  </p:childTnLst>
                                </p:cTn>
                              </p:par>
                              <p:par>
                                <p:cTn id="519" presetID="3" presetClass="exit" presetSubtype="5" fill="hold" grpId="4" nodeType="withEffect">
                                  <p:stCondLst>
                                    <p:cond delay="0"/>
                                  </p:stCondLst>
                                  <p:childTnLst>
                                    <p:animEffect transition="out" filter="blinds(vertical)">
                                      <p:cBhvr>
                                        <p:cTn id="520" dur="3000"/>
                                        <p:tgtEl>
                                          <p:spTgt spid="5"/>
                                        </p:tgtEl>
                                      </p:cBhvr>
                                    </p:animEffect>
                                    <p:set>
                                      <p:cBhvr>
                                        <p:cTn id="521" dur="1" fill="hold">
                                          <p:stCondLst>
                                            <p:cond delay="2999"/>
                                          </p:stCondLst>
                                        </p:cTn>
                                        <p:tgtEl>
                                          <p:spTgt spid="5"/>
                                        </p:tgtEl>
                                        <p:attrNameLst>
                                          <p:attrName>style.visibility</p:attrName>
                                        </p:attrNameLst>
                                      </p:cBhvr>
                                      <p:to>
                                        <p:strVal val="hidden"/>
                                      </p:to>
                                    </p:set>
                                  </p:childTnLst>
                                </p:cTn>
                              </p:par>
                              <p:par>
                                <p:cTn id="522" presetID="3" presetClass="exit" presetSubtype="5" fill="hold" grpId="4" nodeType="withEffect">
                                  <p:stCondLst>
                                    <p:cond delay="0"/>
                                  </p:stCondLst>
                                  <p:childTnLst>
                                    <p:animEffect transition="out" filter="blinds(vertical)">
                                      <p:cBhvr>
                                        <p:cTn id="523" dur="3000"/>
                                        <p:tgtEl>
                                          <p:spTgt spid="7"/>
                                        </p:tgtEl>
                                      </p:cBhvr>
                                    </p:animEffect>
                                    <p:set>
                                      <p:cBhvr>
                                        <p:cTn id="524" dur="1" fill="hold">
                                          <p:stCondLst>
                                            <p:cond delay="2999"/>
                                          </p:stCondLst>
                                        </p:cTn>
                                        <p:tgtEl>
                                          <p:spTgt spid="7"/>
                                        </p:tgtEl>
                                        <p:attrNameLst>
                                          <p:attrName>style.visibility</p:attrName>
                                        </p:attrNameLst>
                                      </p:cBhvr>
                                      <p:to>
                                        <p:strVal val="hidden"/>
                                      </p:to>
                                    </p:set>
                                  </p:childTnLst>
                                </p:cTn>
                              </p:par>
                              <p:par>
                                <p:cTn id="525" presetID="3" presetClass="exit" presetSubtype="5" fill="hold" grpId="4" nodeType="withEffect">
                                  <p:stCondLst>
                                    <p:cond delay="0"/>
                                  </p:stCondLst>
                                  <p:childTnLst>
                                    <p:animEffect transition="out" filter="blinds(vertical)">
                                      <p:cBhvr>
                                        <p:cTn id="526" dur="3000"/>
                                        <p:tgtEl>
                                          <p:spTgt spid="9"/>
                                        </p:tgtEl>
                                      </p:cBhvr>
                                    </p:animEffect>
                                    <p:set>
                                      <p:cBhvr>
                                        <p:cTn id="527" dur="1" fill="hold">
                                          <p:stCondLst>
                                            <p:cond delay="2999"/>
                                          </p:stCondLst>
                                        </p:cTn>
                                        <p:tgtEl>
                                          <p:spTgt spid="9"/>
                                        </p:tgtEl>
                                        <p:attrNameLst>
                                          <p:attrName>style.visibility</p:attrName>
                                        </p:attrNameLst>
                                      </p:cBhvr>
                                      <p:to>
                                        <p:strVal val="hidden"/>
                                      </p:to>
                                    </p:set>
                                  </p:childTnLst>
                                </p:cTn>
                              </p:par>
                              <p:par>
                                <p:cTn id="528" presetID="3" presetClass="exit" presetSubtype="5" fill="hold" grpId="4" nodeType="withEffect">
                                  <p:stCondLst>
                                    <p:cond delay="0"/>
                                  </p:stCondLst>
                                  <p:childTnLst>
                                    <p:animEffect transition="out" filter="blinds(vertical)">
                                      <p:cBhvr>
                                        <p:cTn id="529" dur="3000"/>
                                        <p:tgtEl>
                                          <p:spTgt spid="10"/>
                                        </p:tgtEl>
                                      </p:cBhvr>
                                    </p:animEffect>
                                    <p:set>
                                      <p:cBhvr>
                                        <p:cTn id="530" dur="1" fill="hold">
                                          <p:stCondLst>
                                            <p:cond delay="2999"/>
                                          </p:stCondLst>
                                        </p:cTn>
                                        <p:tgtEl>
                                          <p:spTgt spid="10"/>
                                        </p:tgtEl>
                                        <p:attrNameLst>
                                          <p:attrName>style.visibility</p:attrName>
                                        </p:attrNameLst>
                                      </p:cBhvr>
                                      <p:to>
                                        <p:strVal val="hidden"/>
                                      </p:to>
                                    </p:set>
                                  </p:childTnLst>
                                </p:cTn>
                              </p:par>
                              <p:par>
                                <p:cTn id="531" presetID="3" presetClass="exit" presetSubtype="5" fill="hold" grpId="4" nodeType="withEffect">
                                  <p:stCondLst>
                                    <p:cond delay="0"/>
                                  </p:stCondLst>
                                  <p:childTnLst>
                                    <p:animEffect transition="out" filter="blinds(vertical)">
                                      <p:cBhvr>
                                        <p:cTn id="532" dur="3000"/>
                                        <p:tgtEl>
                                          <p:spTgt spid="13"/>
                                        </p:tgtEl>
                                      </p:cBhvr>
                                    </p:animEffect>
                                    <p:set>
                                      <p:cBhvr>
                                        <p:cTn id="533" dur="1" fill="hold">
                                          <p:stCondLst>
                                            <p:cond delay="2999"/>
                                          </p:stCondLst>
                                        </p:cTn>
                                        <p:tgtEl>
                                          <p:spTgt spid="13"/>
                                        </p:tgtEl>
                                        <p:attrNameLst>
                                          <p:attrName>style.visibility</p:attrName>
                                        </p:attrNameLst>
                                      </p:cBhvr>
                                      <p:to>
                                        <p:strVal val="hidden"/>
                                      </p:to>
                                    </p:set>
                                  </p:childTnLst>
                                </p:cTn>
                              </p:par>
                              <p:par>
                                <p:cTn id="534" presetID="3" presetClass="exit" presetSubtype="5" fill="hold" grpId="4" nodeType="withEffect">
                                  <p:stCondLst>
                                    <p:cond delay="0"/>
                                  </p:stCondLst>
                                  <p:childTnLst>
                                    <p:animEffect transition="out" filter="blinds(vertical)">
                                      <p:cBhvr>
                                        <p:cTn id="535" dur="3000"/>
                                        <p:tgtEl>
                                          <p:spTgt spid="14"/>
                                        </p:tgtEl>
                                      </p:cBhvr>
                                    </p:animEffect>
                                    <p:set>
                                      <p:cBhvr>
                                        <p:cTn id="536" dur="1" fill="hold">
                                          <p:stCondLst>
                                            <p:cond delay="2999"/>
                                          </p:stCondLst>
                                        </p:cTn>
                                        <p:tgtEl>
                                          <p:spTgt spid="14"/>
                                        </p:tgtEl>
                                        <p:attrNameLst>
                                          <p:attrName>style.visibility</p:attrName>
                                        </p:attrNameLst>
                                      </p:cBhvr>
                                      <p:to>
                                        <p:strVal val="hidden"/>
                                      </p:to>
                                    </p:set>
                                  </p:childTnLst>
                                </p:cTn>
                              </p:par>
                              <p:par>
                                <p:cTn id="537" presetID="3" presetClass="exit" presetSubtype="5" fill="hold" grpId="4" nodeType="withEffect">
                                  <p:stCondLst>
                                    <p:cond delay="0"/>
                                  </p:stCondLst>
                                  <p:childTnLst>
                                    <p:animEffect transition="out" filter="blinds(vertical)">
                                      <p:cBhvr>
                                        <p:cTn id="538" dur="3000"/>
                                        <p:tgtEl>
                                          <p:spTgt spid="15"/>
                                        </p:tgtEl>
                                      </p:cBhvr>
                                    </p:animEffect>
                                    <p:set>
                                      <p:cBhvr>
                                        <p:cTn id="539" dur="1" fill="hold">
                                          <p:stCondLst>
                                            <p:cond delay="2999"/>
                                          </p:stCondLst>
                                        </p:cTn>
                                        <p:tgtEl>
                                          <p:spTgt spid="15"/>
                                        </p:tgtEl>
                                        <p:attrNameLst>
                                          <p:attrName>style.visibility</p:attrName>
                                        </p:attrNameLst>
                                      </p:cBhvr>
                                      <p:to>
                                        <p:strVal val="hidden"/>
                                      </p:to>
                                    </p:set>
                                  </p:childTnLst>
                                </p:cTn>
                              </p:par>
                              <p:par>
                                <p:cTn id="540" presetID="3" presetClass="exit" presetSubtype="5" fill="hold" grpId="4" nodeType="withEffect">
                                  <p:stCondLst>
                                    <p:cond delay="0"/>
                                  </p:stCondLst>
                                  <p:childTnLst>
                                    <p:animEffect transition="out" filter="blinds(vertical)">
                                      <p:cBhvr>
                                        <p:cTn id="541" dur="3000"/>
                                        <p:tgtEl>
                                          <p:spTgt spid="16"/>
                                        </p:tgtEl>
                                      </p:cBhvr>
                                    </p:animEffect>
                                    <p:set>
                                      <p:cBhvr>
                                        <p:cTn id="542" dur="1" fill="hold">
                                          <p:stCondLst>
                                            <p:cond delay="2999"/>
                                          </p:stCondLst>
                                        </p:cTn>
                                        <p:tgtEl>
                                          <p:spTgt spid="16"/>
                                        </p:tgtEl>
                                        <p:attrNameLst>
                                          <p:attrName>style.visibility</p:attrName>
                                        </p:attrNameLst>
                                      </p:cBhvr>
                                      <p:to>
                                        <p:strVal val="hidden"/>
                                      </p:to>
                                    </p:set>
                                  </p:childTnLst>
                                </p:cTn>
                              </p:par>
                              <p:par>
                                <p:cTn id="543" presetID="3" presetClass="exit" presetSubtype="5" fill="hold" grpId="4" nodeType="withEffect">
                                  <p:stCondLst>
                                    <p:cond delay="0"/>
                                  </p:stCondLst>
                                  <p:childTnLst>
                                    <p:animEffect transition="out" filter="blinds(vertical)">
                                      <p:cBhvr>
                                        <p:cTn id="544" dur="3000"/>
                                        <p:tgtEl>
                                          <p:spTgt spid="21"/>
                                        </p:tgtEl>
                                      </p:cBhvr>
                                    </p:animEffect>
                                    <p:set>
                                      <p:cBhvr>
                                        <p:cTn id="545" dur="1" fill="hold">
                                          <p:stCondLst>
                                            <p:cond delay="2999"/>
                                          </p:stCondLst>
                                        </p:cTn>
                                        <p:tgtEl>
                                          <p:spTgt spid="21"/>
                                        </p:tgtEl>
                                        <p:attrNameLst>
                                          <p:attrName>style.visibility</p:attrName>
                                        </p:attrNameLst>
                                      </p:cBhvr>
                                      <p:to>
                                        <p:strVal val="hidden"/>
                                      </p:to>
                                    </p:set>
                                  </p:childTnLst>
                                </p:cTn>
                              </p:par>
                              <p:par>
                                <p:cTn id="546" presetID="3" presetClass="exit" presetSubtype="5" fill="hold" grpId="4" nodeType="withEffect">
                                  <p:stCondLst>
                                    <p:cond delay="0"/>
                                  </p:stCondLst>
                                  <p:childTnLst>
                                    <p:animEffect transition="out" filter="blinds(vertical)">
                                      <p:cBhvr>
                                        <p:cTn id="547" dur="3000"/>
                                        <p:tgtEl>
                                          <p:spTgt spid="22"/>
                                        </p:tgtEl>
                                      </p:cBhvr>
                                    </p:animEffect>
                                    <p:set>
                                      <p:cBhvr>
                                        <p:cTn id="548" dur="1" fill="hold">
                                          <p:stCondLst>
                                            <p:cond delay="2999"/>
                                          </p:stCondLst>
                                        </p:cTn>
                                        <p:tgtEl>
                                          <p:spTgt spid="22"/>
                                        </p:tgtEl>
                                        <p:attrNameLst>
                                          <p:attrName>style.visibility</p:attrName>
                                        </p:attrNameLst>
                                      </p:cBhvr>
                                      <p:to>
                                        <p:strVal val="hidden"/>
                                      </p:to>
                                    </p:set>
                                  </p:childTnLst>
                                </p:cTn>
                              </p:par>
                              <p:par>
                                <p:cTn id="549" presetID="3" presetClass="exit" presetSubtype="5" fill="hold" grpId="4" nodeType="withEffect">
                                  <p:stCondLst>
                                    <p:cond delay="0"/>
                                  </p:stCondLst>
                                  <p:childTnLst>
                                    <p:animEffect transition="out" filter="blinds(vertical)">
                                      <p:cBhvr>
                                        <p:cTn id="550" dur="3000"/>
                                        <p:tgtEl>
                                          <p:spTgt spid="23"/>
                                        </p:tgtEl>
                                      </p:cBhvr>
                                    </p:animEffect>
                                    <p:set>
                                      <p:cBhvr>
                                        <p:cTn id="551" dur="1" fill="hold">
                                          <p:stCondLst>
                                            <p:cond delay="2999"/>
                                          </p:stCondLst>
                                        </p:cTn>
                                        <p:tgtEl>
                                          <p:spTgt spid="23"/>
                                        </p:tgtEl>
                                        <p:attrNameLst>
                                          <p:attrName>style.visibility</p:attrName>
                                        </p:attrNameLst>
                                      </p:cBhvr>
                                      <p:to>
                                        <p:strVal val="hidden"/>
                                      </p:to>
                                    </p:set>
                                  </p:childTnLst>
                                </p:cTn>
                              </p:par>
                              <p:par>
                                <p:cTn id="552" presetID="3" presetClass="exit" presetSubtype="5" fill="hold" grpId="4" nodeType="withEffect">
                                  <p:stCondLst>
                                    <p:cond delay="0"/>
                                  </p:stCondLst>
                                  <p:childTnLst>
                                    <p:animEffect transition="out" filter="blinds(vertical)">
                                      <p:cBhvr>
                                        <p:cTn id="553" dur="3000"/>
                                        <p:tgtEl>
                                          <p:spTgt spid="24"/>
                                        </p:tgtEl>
                                      </p:cBhvr>
                                    </p:animEffect>
                                    <p:set>
                                      <p:cBhvr>
                                        <p:cTn id="554" dur="1" fill="hold">
                                          <p:stCondLst>
                                            <p:cond delay="2999"/>
                                          </p:stCondLst>
                                        </p:cTn>
                                        <p:tgtEl>
                                          <p:spTgt spid="24"/>
                                        </p:tgtEl>
                                        <p:attrNameLst>
                                          <p:attrName>style.visibility</p:attrName>
                                        </p:attrNameLst>
                                      </p:cBhvr>
                                      <p:to>
                                        <p:strVal val="hidden"/>
                                      </p:to>
                                    </p:set>
                                  </p:childTnLst>
                                </p:cTn>
                              </p:par>
                              <p:par>
                                <p:cTn id="555" presetID="3" presetClass="exit" presetSubtype="5" fill="hold" grpId="4" nodeType="withEffect">
                                  <p:stCondLst>
                                    <p:cond delay="0"/>
                                  </p:stCondLst>
                                  <p:childTnLst>
                                    <p:animEffect transition="out" filter="blinds(vertical)">
                                      <p:cBhvr>
                                        <p:cTn id="556" dur="3000"/>
                                        <p:tgtEl>
                                          <p:spTgt spid="25"/>
                                        </p:tgtEl>
                                      </p:cBhvr>
                                    </p:animEffect>
                                    <p:set>
                                      <p:cBhvr>
                                        <p:cTn id="557" dur="1" fill="hold">
                                          <p:stCondLst>
                                            <p:cond delay="2999"/>
                                          </p:stCondLst>
                                        </p:cTn>
                                        <p:tgtEl>
                                          <p:spTgt spid="25"/>
                                        </p:tgtEl>
                                        <p:attrNameLst>
                                          <p:attrName>style.visibility</p:attrName>
                                        </p:attrNameLst>
                                      </p:cBhvr>
                                      <p:to>
                                        <p:strVal val="hidden"/>
                                      </p:to>
                                    </p:set>
                                  </p:childTnLst>
                                </p:cTn>
                              </p:par>
                              <p:par>
                                <p:cTn id="558" presetID="3" presetClass="exit" presetSubtype="5" fill="hold" grpId="4" nodeType="withEffect">
                                  <p:stCondLst>
                                    <p:cond delay="0"/>
                                  </p:stCondLst>
                                  <p:childTnLst>
                                    <p:animEffect transition="out" filter="blinds(vertical)">
                                      <p:cBhvr>
                                        <p:cTn id="559" dur="3000"/>
                                        <p:tgtEl>
                                          <p:spTgt spid="26"/>
                                        </p:tgtEl>
                                      </p:cBhvr>
                                    </p:animEffect>
                                    <p:set>
                                      <p:cBhvr>
                                        <p:cTn id="560" dur="1" fill="hold">
                                          <p:stCondLst>
                                            <p:cond delay="2999"/>
                                          </p:stCondLst>
                                        </p:cTn>
                                        <p:tgtEl>
                                          <p:spTgt spid="26"/>
                                        </p:tgtEl>
                                        <p:attrNameLst>
                                          <p:attrName>style.visibility</p:attrName>
                                        </p:attrNameLst>
                                      </p:cBhvr>
                                      <p:to>
                                        <p:strVal val="hidden"/>
                                      </p:to>
                                    </p:set>
                                  </p:childTnLst>
                                </p:cTn>
                              </p:par>
                              <p:par>
                                <p:cTn id="561" presetID="3" presetClass="exit" presetSubtype="5" fill="hold" grpId="4" nodeType="withEffect">
                                  <p:stCondLst>
                                    <p:cond delay="0"/>
                                  </p:stCondLst>
                                  <p:childTnLst>
                                    <p:animEffect transition="out" filter="blinds(vertical)">
                                      <p:cBhvr>
                                        <p:cTn id="562" dur="3000"/>
                                        <p:tgtEl>
                                          <p:spTgt spid="27"/>
                                        </p:tgtEl>
                                      </p:cBhvr>
                                    </p:animEffect>
                                    <p:set>
                                      <p:cBhvr>
                                        <p:cTn id="563" dur="1" fill="hold">
                                          <p:stCondLst>
                                            <p:cond delay="2999"/>
                                          </p:stCondLst>
                                        </p:cTn>
                                        <p:tgtEl>
                                          <p:spTgt spid="27"/>
                                        </p:tgtEl>
                                        <p:attrNameLst>
                                          <p:attrName>style.visibility</p:attrName>
                                        </p:attrNameLst>
                                      </p:cBhvr>
                                      <p:to>
                                        <p:strVal val="hidden"/>
                                      </p:to>
                                    </p:set>
                                  </p:childTnLst>
                                </p:cTn>
                              </p:par>
                              <p:par>
                                <p:cTn id="564" presetID="3" presetClass="exit" presetSubtype="5" fill="hold" grpId="4" nodeType="withEffect">
                                  <p:stCondLst>
                                    <p:cond delay="0"/>
                                  </p:stCondLst>
                                  <p:childTnLst>
                                    <p:animEffect transition="out" filter="blinds(vertical)">
                                      <p:cBhvr>
                                        <p:cTn id="565" dur="3000"/>
                                        <p:tgtEl>
                                          <p:spTgt spid="28"/>
                                        </p:tgtEl>
                                      </p:cBhvr>
                                    </p:animEffect>
                                    <p:set>
                                      <p:cBhvr>
                                        <p:cTn id="566" dur="1" fill="hold">
                                          <p:stCondLst>
                                            <p:cond delay="2999"/>
                                          </p:stCondLst>
                                        </p:cTn>
                                        <p:tgtEl>
                                          <p:spTgt spid="28"/>
                                        </p:tgtEl>
                                        <p:attrNameLst>
                                          <p:attrName>style.visibility</p:attrName>
                                        </p:attrNameLst>
                                      </p:cBhvr>
                                      <p:to>
                                        <p:strVal val="hidden"/>
                                      </p:to>
                                    </p:set>
                                  </p:childTnLst>
                                </p:cTn>
                              </p:par>
                              <p:par>
                                <p:cTn id="567" presetID="3" presetClass="exit" presetSubtype="5" fill="hold" grpId="4" nodeType="withEffect">
                                  <p:stCondLst>
                                    <p:cond delay="0"/>
                                  </p:stCondLst>
                                  <p:childTnLst>
                                    <p:animEffect transition="out" filter="blinds(vertical)">
                                      <p:cBhvr>
                                        <p:cTn id="568" dur="3000"/>
                                        <p:tgtEl>
                                          <p:spTgt spid="37"/>
                                        </p:tgtEl>
                                      </p:cBhvr>
                                    </p:animEffect>
                                    <p:set>
                                      <p:cBhvr>
                                        <p:cTn id="569" dur="1" fill="hold">
                                          <p:stCondLst>
                                            <p:cond delay="2999"/>
                                          </p:stCondLst>
                                        </p:cTn>
                                        <p:tgtEl>
                                          <p:spTgt spid="37"/>
                                        </p:tgtEl>
                                        <p:attrNameLst>
                                          <p:attrName>style.visibility</p:attrName>
                                        </p:attrNameLst>
                                      </p:cBhvr>
                                      <p:to>
                                        <p:strVal val="hidden"/>
                                      </p:to>
                                    </p:set>
                                  </p:childTnLst>
                                </p:cTn>
                              </p:par>
                              <p:par>
                                <p:cTn id="570" presetID="17" presetClass="entr" presetSubtype="1" fill="hold" nodeType="withEffect">
                                  <p:stCondLst>
                                    <p:cond delay="0"/>
                                  </p:stCondLst>
                                  <p:childTnLst>
                                    <p:set>
                                      <p:cBhvr>
                                        <p:cTn id="571" dur="1" fill="hold">
                                          <p:stCondLst>
                                            <p:cond delay="0"/>
                                          </p:stCondLst>
                                        </p:cTn>
                                        <p:tgtEl>
                                          <p:spTgt spid="4"/>
                                        </p:tgtEl>
                                        <p:attrNameLst>
                                          <p:attrName>style.visibility</p:attrName>
                                        </p:attrNameLst>
                                      </p:cBhvr>
                                      <p:to>
                                        <p:strVal val="visible"/>
                                      </p:to>
                                    </p:set>
                                    <p:anim calcmode="lin" valueType="num">
                                      <p:cBhvr>
                                        <p:cTn id="572" dur="3000" fill="hold"/>
                                        <p:tgtEl>
                                          <p:spTgt spid="4"/>
                                        </p:tgtEl>
                                        <p:attrNameLst>
                                          <p:attrName>ppt_x</p:attrName>
                                        </p:attrNameLst>
                                      </p:cBhvr>
                                      <p:tavLst>
                                        <p:tav tm="0">
                                          <p:val>
                                            <p:strVal val="#ppt_x"/>
                                          </p:val>
                                        </p:tav>
                                        <p:tav tm="100000">
                                          <p:val>
                                            <p:strVal val="#ppt_x"/>
                                          </p:val>
                                        </p:tav>
                                      </p:tavLst>
                                    </p:anim>
                                    <p:anim calcmode="lin" valueType="num">
                                      <p:cBhvr>
                                        <p:cTn id="573" dur="3000" fill="hold"/>
                                        <p:tgtEl>
                                          <p:spTgt spid="4"/>
                                        </p:tgtEl>
                                        <p:attrNameLst>
                                          <p:attrName>ppt_y</p:attrName>
                                        </p:attrNameLst>
                                      </p:cBhvr>
                                      <p:tavLst>
                                        <p:tav tm="0">
                                          <p:val>
                                            <p:strVal val="#ppt_y-#ppt_h/2"/>
                                          </p:val>
                                        </p:tav>
                                        <p:tav tm="100000">
                                          <p:val>
                                            <p:strVal val="#ppt_y"/>
                                          </p:val>
                                        </p:tav>
                                      </p:tavLst>
                                    </p:anim>
                                    <p:anim calcmode="lin" valueType="num">
                                      <p:cBhvr>
                                        <p:cTn id="574" dur="3000" fill="hold"/>
                                        <p:tgtEl>
                                          <p:spTgt spid="4"/>
                                        </p:tgtEl>
                                        <p:attrNameLst>
                                          <p:attrName>ppt_w</p:attrName>
                                        </p:attrNameLst>
                                      </p:cBhvr>
                                      <p:tavLst>
                                        <p:tav tm="0">
                                          <p:val>
                                            <p:strVal val="#ppt_w"/>
                                          </p:val>
                                        </p:tav>
                                        <p:tav tm="100000">
                                          <p:val>
                                            <p:strVal val="#ppt_w"/>
                                          </p:val>
                                        </p:tav>
                                      </p:tavLst>
                                    </p:anim>
                                    <p:anim calcmode="lin" valueType="num">
                                      <p:cBhvr>
                                        <p:cTn id="575" dur="3000" fill="hold"/>
                                        <p:tgtEl>
                                          <p:spTgt spid="4"/>
                                        </p:tgtEl>
                                        <p:attrNameLst>
                                          <p:attrName>ppt_h</p:attrName>
                                        </p:attrNameLst>
                                      </p:cBhvr>
                                      <p:tavLst>
                                        <p:tav tm="0">
                                          <p:val>
                                            <p:fltVal val="0"/>
                                          </p:val>
                                        </p:tav>
                                        <p:tav tm="100000">
                                          <p:val>
                                            <p:strVal val="#ppt_h"/>
                                          </p:val>
                                        </p:tav>
                                      </p:tavLst>
                                    </p:anim>
                                  </p:childTnLst>
                                </p:cTn>
                              </p:par>
                            </p:childTnLst>
                          </p:cTn>
                        </p:par>
                        <p:par>
                          <p:cTn id="576" fill="hold">
                            <p:stCondLst>
                              <p:cond delay="6000"/>
                            </p:stCondLst>
                            <p:childTnLst>
                              <p:par>
                                <p:cTn id="577" presetID="17" presetClass="entr" presetSubtype="10" fill="hold" grpId="0" nodeType="afterEffect">
                                  <p:stCondLst>
                                    <p:cond delay="0"/>
                                  </p:stCondLst>
                                  <p:childTnLst>
                                    <p:set>
                                      <p:cBhvr>
                                        <p:cTn id="578" dur="1" fill="hold">
                                          <p:stCondLst>
                                            <p:cond delay="0"/>
                                          </p:stCondLst>
                                        </p:cTn>
                                        <p:tgtEl>
                                          <p:spTgt spid="38"/>
                                        </p:tgtEl>
                                        <p:attrNameLst>
                                          <p:attrName>style.visibility</p:attrName>
                                        </p:attrNameLst>
                                      </p:cBhvr>
                                      <p:to>
                                        <p:strVal val="visible"/>
                                      </p:to>
                                    </p:set>
                                    <p:anim calcmode="lin" valueType="num">
                                      <p:cBhvr>
                                        <p:cTn id="579" dur="2000" fill="hold"/>
                                        <p:tgtEl>
                                          <p:spTgt spid="38"/>
                                        </p:tgtEl>
                                        <p:attrNameLst>
                                          <p:attrName>ppt_w</p:attrName>
                                        </p:attrNameLst>
                                      </p:cBhvr>
                                      <p:tavLst>
                                        <p:tav tm="0">
                                          <p:val>
                                            <p:fltVal val="0"/>
                                          </p:val>
                                        </p:tav>
                                        <p:tav tm="100000">
                                          <p:val>
                                            <p:strVal val="#ppt_w"/>
                                          </p:val>
                                        </p:tav>
                                      </p:tavLst>
                                    </p:anim>
                                    <p:anim calcmode="lin" valueType="num">
                                      <p:cBhvr>
                                        <p:cTn id="580" dur="2000" fill="hold"/>
                                        <p:tgtEl>
                                          <p:spTgt spid="3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p:bldP spid="3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a:gradFill flip="none" rotWithShape="1">
            <a:gsLst>
              <a:gs pos="0">
                <a:srgbClr val="002B82">
                  <a:shade val="30000"/>
                  <a:satMod val="115000"/>
                </a:srgbClr>
              </a:gs>
              <a:gs pos="50000">
                <a:srgbClr val="002B82">
                  <a:shade val="67500"/>
                  <a:satMod val="115000"/>
                </a:srgbClr>
              </a:gs>
              <a:gs pos="100000">
                <a:srgbClr val="002B82">
                  <a:shade val="100000"/>
                  <a:satMod val="115000"/>
                </a:srgbClr>
              </a:gs>
            </a:gsLst>
            <a:lin ang="16200000" scaled="1"/>
            <a:tileRect/>
          </a:gradFill>
        </p:spPr>
        <p:txBody>
          <a:bodyPr/>
          <a:lstStyle/>
          <a:p>
            <a:endParaRPr lang="es-ES" dirty="0"/>
          </a:p>
        </p:txBody>
      </p:sp>
      <p:pic>
        <p:nvPicPr>
          <p:cNvPr id="4" name="3 Imagen" descr="tapetus_pl.php.jpg"/>
          <p:cNvPicPr>
            <a:picLocks noChangeAspect="1"/>
          </p:cNvPicPr>
          <p:nvPr/>
        </p:nvPicPr>
        <p:blipFill>
          <a:blip r:embed="rId2"/>
          <a:stretch>
            <a:fillRect/>
          </a:stretch>
        </p:blipFill>
        <p:spPr>
          <a:xfrm>
            <a:off x="0" y="9204"/>
            <a:ext cx="9144000" cy="5134296"/>
          </a:xfrm>
          <a:prstGeom prst="rect">
            <a:avLst/>
          </a:prstGeom>
        </p:spPr>
      </p:pic>
      <p:sp>
        <p:nvSpPr>
          <p:cNvPr id="5" name="4 Rectángulo"/>
          <p:cNvSpPr/>
          <p:nvPr/>
        </p:nvSpPr>
        <p:spPr>
          <a:xfrm rot="958054">
            <a:off x="-3592" y="2261472"/>
            <a:ext cx="1403744" cy="170766"/>
          </a:xfrm>
          <a:prstGeom prst="rect">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637084">
            <a:off x="-3749" y="2762460"/>
            <a:ext cx="1403744" cy="170766"/>
          </a:xfrm>
          <a:prstGeom prst="rect">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958054">
            <a:off x="639318" y="2261472"/>
            <a:ext cx="1403744" cy="170766"/>
          </a:xfrm>
          <a:prstGeom prst="rect">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637084">
            <a:off x="639161" y="2762460"/>
            <a:ext cx="1403744" cy="170766"/>
          </a:xfrm>
          <a:prstGeom prst="rect">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958054">
            <a:off x="1353731" y="2261470"/>
            <a:ext cx="1403744" cy="170766"/>
          </a:xfrm>
          <a:prstGeom prst="rect">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637084">
            <a:off x="1353574" y="2762458"/>
            <a:ext cx="1403744" cy="170766"/>
          </a:xfrm>
          <a:prstGeom prst="rect">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958054">
            <a:off x="1996641" y="2261470"/>
            <a:ext cx="1403744" cy="170766"/>
          </a:xfrm>
          <a:prstGeom prst="rect">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637084">
            <a:off x="1996484" y="2762458"/>
            <a:ext cx="1403744" cy="170766"/>
          </a:xfrm>
          <a:prstGeom prst="rect">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958054">
            <a:off x="2639613" y="2261474"/>
            <a:ext cx="1403744" cy="170766"/>
          </a:xfrm>
          <a:prstGeom prst="rect">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637084">
            <a:off x="2639456" y="2762462"/>
            <a:ext cx="1403744" cy="170766"/>
          </a:xfrm>
          <a:prstGeom prst="rect">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958054">
            <a:off x="3282523" y="2261474"/>
            <a:ext cx="1403744" cy="170766"/>
          </a:xfrm>
          <a:prstGeom prst="rect">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0637084">
            <a:off x="3282366" y="2762462"/>
            <a:ext cx="1403744" cy="170766"/>
          </a:xfrm>
          <a:prstGeom prst="rect">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637084">
            <a:off x="7744004" y="2262390"/>
            <a:ext cx="1403744" cy="170766"/>
          </a:xfrm>
          <a:prstGeom prst="rect">
            <a:avLst/>
          </a:prstGeom>
          <a:gradFill flip="none" rotWithShape="1">
            <a:gsLst>
              <a:gs pos="0">
                <a:schemeClr val="bg1"/>
              </a:gs>
              <a:gs pos="50000">
                <a:srgbClr val="FF3300">
                  <a:shade val="67500"/>
                  <a:satMod val="115000"/>
                </a:srgbClr>
              </a:gs>
              <a:gs pos="100000">
                <a:srgbClr val="FF330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958054">
            <a:off x="7743846" y="2761536"/>
            <a:ext cx="1403744" cy="170766"/>
          </a:xfrm>
          <a:prstGeom prst="rect">
            <a:avLst/>
          </a:prstGeom>
          <a:gradFill flip="none" rotWithShape="1">
            <a:gsLst>
              <a:gs pos="0">
                <a:schemeClr val="bg1"/>
              </a:gs>
              <a:gs pos="50000">
                <a:srgbClr val="FF3300">
                  <a:shade val="67500"/>
                  <a:satMod val="115000"/>
                </a:srgbClr>
              </a:gs>
              <a:gs pos="100000">
                <a:srgbClr val="FF330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637084">
            <a:off x="7283212" y="2262390"/>
            <a:ext cx="1403744" cy="170766"/>
          </a:xfrm>
          <a:prstGeom prst="rect">
            <a:avLst/>
          </a:prstGeom>
          <a:gradFill flip="none" rotWithShape="1">
            <a:gsLst>
              <a:gs pos="0">
                <a:schemeClr val="bg1"/>
              </a:gs>
              <a:gs pos="50000">
                <a:srgbClr val="FF3300">
                  <a:shade val="67500"/>
                  <a:satMod val="115000"/>
                </a:srgbClr>
              </a:gs>
              <a:gs pos="100000">
                <a:srgbClr val="FF330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958054">
            <a:off x="7283054" y="2761536"/>
            <a:ext cx="1403744" cy="170766"/>
          </a:xfrm>
          <a:prstGeom prst="rect">
            <a:avLst/>
          </a:prstGeom>
          <a:gradFill flip="none" rotWithShape="1">
            <a:gsLst>
              <a:gs pos="0">
                <a:schemeClr val="bg1"/>
              </a:gs>
              <a:gs pos="50000">
                <a:srgbClr val="FF3300">
                  <a:shade val="67500"/>
                  <a:satMod val="115000"/>
                </a:srgbClr>
              </a:gs>
              <a:gs pos="100000">
                <a:srgbClr val="FF330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637084">
            <a:off x="6672435" y="2262390"/>
            <a:ext cx="1403744" cy="170766"/>
          </a:xfrm>
          <a:prstGeom prst="rect">
            <a:avLst/>
          </a:prstGeom>
          <a:gradFill flip="none" rotWithShape="1">
            <a:gsLst>
              <a:gs pos="0">
                <a:schemeClr val="bg1"/>
              </a:gs>
              <a:gs pos="50000">
                <a:srgbClr val="FF3300">
                  <a:shade val="67500"/>
                  <a:satMod val="115000"/>
                </a:srgbClr>
              </a:gs>
              <a:gs pos="100000">
                <a:srgbClr val="FF330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958054">
            <a:off x="6672277" y="2761536"/>
            <a:ext cx="1403744" cy="170766"/>
          </a:xfrm>
          <a:prstGeom prst="rect">
            <a:avLst/>
          </a:prstGeom>
          <a:gradFill flip="none" rotWithShape="1">
            <a:gsLst>
              <a:gs pos="0">
                <a:schemeClr val="bg1"/>
              </a:gs>
              <a:gs pos="50000">
                <a:srgbClr val="FF3300">
                  <a:shade val="67500"/>
                  <a:satMod val="115000"/>
                </a:srgbClr>
              </a:gs>
              <a:gs pos="100000">
                <a:srgbClr val="FF330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637084">
            <a:off x="5997326" y="2262390"/>
            <a:ext cx="1403744" cy="170766"/>
          </a:xfrm>
          <a:prstGeom prst="rect">
            <a:avLst/>
          </a:prstGeom>
          <a:gradFill flip="none" rotWithShape="1">
            <a:gsLst>
              <a:gs pos="0">
                <a:schemeClr val="bg1"/>
              </a:gs>
              <a:gs pos="50000">
                <a:srgbClr val="FF3300">
                  <a:shade val="67500"/>
                  <a:satMod val="115000"/>
                </a:srgbClr>
              </a:gs>
              <a:gs pos="100000">
                <a:srgbClr val="FF330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958054">
            <a:off x="5997168" y="2761536"/>
            <a:ext cx="1403744" cy="170766"/>
          </a:xfrm>
          <a:prstGeom prst="rect">
            <a:avLst/>
          </a:prstGeom>
          <a:gradFill flip="none" rotWithShape="1">
            <a:gsLst>
              <a:gs pos="0">
                <a:schemeClr val="bg1"/>
              </a:gs>
              <a:gs pos="50000">
                <a:srgbClr val="FF3300">
                  <a:shade val="67500"/>
                  <a:satMod val="115000"/>
                </a:srgbClr>
              </a:gs>
              <a:gs pos="100000">
                <a:srgbClr val="FF330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637084">
            <a:off x="5347279" y="2262389"/>
            <a:ext cx="1403744" cy="170766"/>
          </a:xfrm>
          <a:prstGeom prst="rect">
            <a:avLst/>
          </a:prstGeom>
          <a:gradFill flip="none" rotWithShape="1">
            <a:gsLst>
              <a:gs pos="0">
                <a:schemeClr val="bg1"/>
              </a:gs>
              <a:gs pos="50000">
                <a:srgbClr val="FF3300">
                  <a:shade val="67500"/>
                  <a:satMod val="115000"/>
                </a:srgbClr>
              </a:gs>
              <a:gs pos="100000">
                <a:srgbClr val="FF330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958054">
            <a:off x="5347121" y="2761535"/>
            <a:ext cx="1403744" cy="170766"/>
          </a:xfrm>
          <a:prstGeom prst="rect">
            <a:avLst/>
          </a:prstGeom>
          <a:gradFill flip="none" rotWithShape="1">
            <a:gsLst>
              <a:gs pos="0">
                <a:schemeClr val="bg1"/>
              </a:gs>
              <a:gs pos="50000">
                <a:srgbClr val="FF3300">
                  <a:shade val="67500"/>
                  <a:satMod val="115000"/>
                </a:srgbClr>
              </a:gs>
              <a:gs pos="100000">
                <a:srgbClr val="FF330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20637084">
            <a:off x="4672170" y="2262389"/>
            <a:ext cx="1403744" cy="170766"/>
          </a:xfrm>
          <a:prstGeom prst="rect">
            <a:avLst/>
          </a:prstGeom>
          <a:gradFill flip="none" rotWithShape="1">
            <a:gsLst>
              <a:gs pos="0">
                <a:schemeClr val="bg1"/>
              </a:gs>
              <a:gs pos="50000">
                <a:srgbClr val="FF3300">
                  <a:shade val="67500"/>
                  <a:satMod val="115000"/>
                </a:srgbClr>
              </a:gs>
              <a:gs pos="100000">
                <a:srgbClr val="FF330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958054">
            <a:off x="4672012" y="2761535"/>
            <a:ext cx="1403744" cy="170766"/>
          </a:xfrm>
          <a:prstGeom prst="rect">
            <a:avLst/>
          </a:prstGeom>
          <a:gradFill flip="none" rotWithShape="1">
            <a:gsLst>
              <a:gs pos="0">
                <a:schemeClr val="bg1"/>
              </a:gs>
              <a:gs pos="50000">
                <a:srgbClr val="FF3300">
                  <a:shade val="67500"/>
                  <a:satMod val="115000"/>
                </a:srgbClr>
              </a:gs>
              <a:gs pos="100000">
                <a:srgbClr val="FF330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CuadroTexto"/>
          <p:cNvSpPr txBox="1"/>
          <p:nvPr/>
        </p:nvSpPr>
        <p:spPr>
          <a:xfrm>
            <a:off x="3714744" y="428610"/>
            <a:ext cx="4786345" cy="1384995"/>
          </a:xfrm>
          <a:prstGeom prst="rect">
            <a:avLst/>
          </a:prstGeom>
          <a:noFill/>
        </p:spPr>
        <p:txBody>
          <a:bodyPr wrap="square" rtlCol="0">
            <a:spAutoFit/>
          </a:bodyPr>
          <a:lstStyle/>
          <a:p>
            <a:pPr algn="ctr"/>
            <a:r>
              <a:rPr lang="es-ES" sz="28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Recuerda que …</a:t>
            </a:r>
          </a:p>
          <a:p>
            <a:pPr algn="ctr"/>
            <a:r>
              <a:rPr lang="es-E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“El  Cielo  es  el  límite “</a:t>
            </a:r>
          </a:p>
          <a:p>
            <a:pPr algn="ctr"/>
            <a:r>
              <a:rPr lang="es-ES" sz="28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 para alcanzar  tus  sueños</a:t>
            </a:r>
            <a:endParaRPr lang="es-ES" sz="2800" b="1" dirty="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endParaRPr>
          </a:p>
        </p:txBody>
      </p:sp>
      <p:sp>
        <p:nvSpPr>
          <p:cNvPr id="30" name="29 Rectángulo"/>
          <p:cNvSpPr/>
          <p:nvPr/>
        </p:nvSpPr>
        <p:spPr>
          <a:xfrm>
            <a:off x="-214346" y="0"/>
            <a:ext cx="9715568" cy="5429270"/>
          </a:xfrm>
          <a:prstGeom prst="rec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0"/>
                                        </p:tgtEl>
                                        <p:attrNameLst>
                                          <p:attrName>style.opacity</p:attrName>
                                        </p:attrNameLst>
                                      </p:cBhvr>
                                      <p:to>
                                        <p:strVal val="0"/>
                                      </p:to>
                                    </p:set>
                                    <p:animEffect filter="image" prLst="opacity: 0">
                                      <p:cBhvr rctx="IE">
                                        <p:cTn id="7" dur="indefinite"/>
                                        <p:tgtEl>
                                          <p:spTgt spid="30"/>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0-#ppt_w/2"/>
                                          </p:val>
                                        </p:tav>
                                        <p:tav tm="100000">
                                          <p:val>
                                            <p:strVal val="#ppt_x"/>
                                          </p:val>
                                        </p:tav>
                                      </p:tavLst>
                                    </p:anim>
                                    <p:anim calcmode="lin" valueType="num">
                                      <p:cBhvr additive="base">
                                        <p:cTn id="43" dur="3000" fill="hold"/>
                                        <p:tgtEl>
                                          <p:spTgt spid="10"/>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3" presetClass="entr" presetSubtype="5"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blinds(vertical)">
                                      <p:cBhvr>
                                        <p:cTn id="58" dur="3000"/>
                                        <p:tgtEl>
                                          <p:spTgt spid="5"/>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blinds(vertical)">
                                      <p:cBhvr>
                                        <p:cTn id="61" dur="3000"/>
                                        <p:tgtEl>
                                          <p:spTgt spid="6"/>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blinds(vertical)">
                                      <p:cBhvr>
                                        <p:cTn id="64" dur="3000"/>
                                        <p:tgtEl>
                                          <p:spTgt spid="7"/>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blinds(vertical)">
                                      <p:cBhvr>
                                        <p:cTn id="67" dur="3000"/>
                                        <p:tgtEl>
                                          <p:spTgt spid="8"/>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blinds(vertical)">
                                      <p:cBhvr>
                                        <p:cTn id="70" dur="3000"/>
                                        <p:tgtEl>
                                          <p:spTgt spid="9"/>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blinds(vertical)">
                                      <p:cBhvr>
                                        <p:cTn id="73" dur="3000"/>
                                        <p:tgtEl>
                                          <p:spTgt spid="10"/>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blinds(vertical)">
                                      <p:cBhvr>
                                        <p:cTn id="76" dur="3000"/>
                                        <p:tgtEl>
                                          <p:spTgt spid="11"/>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blinds(vertical)">
                                      <p:cBhvr>
                                        <p:cTn id="79" dur="3000"/>
                                        <p:tgtEl>
                                          <p:spTgt spid="12"/>
                                        </p:tgtEl>
                                      </p:cBhvr>
                                    </p:animEffect>
                                  </p:childTnLst>
                                </p:cTn>
                              </p:par>
                              <p:par>
                                <p:cTn id="80" presetID="3" presetClass="entr" presetSubtype="5"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blinds(vertical)">
                                      <p:cBhvr>
                                        <p:cTn id="82" dur="3000"/>
                                        <p:tgtEl>
                                          <p:spTgt spid="13"/>
                                        </p:tgtEl>
                                      </p:cBhvr>
                                    </p:animEffect>
                                  </p:childTnLst>
                                </p:cTn>
                              </p:par>
                              <p:par>
                                <p:cTn id="83" presetID="3" presetClass="entr" presetSubtype="5"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blinds(vertical)">
                                      <p:cBhvr>
                                        <p:cTn id="85" dur="3000"/>
                                        <p:tgtEl>
                                          <p:spTgt spid="14"/>
                                        </p:tgtEl>
                                      </p:cBhvr>
                                    </p:animEffect>
                                  </p:childTnLst>
                                </p:cTn>
                              </p:par>
                              <p:par>
                                <p:cTn id="86" presetID="3" presetClass="entr" presetSubtype="5"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blinds(vertical)">
                                      <p:cBhvr>
                                        <p:cTn id="88" dur="3000"/>
                                        <p:tgtEl>
                                          <p:spTgt spid="15"/>
                                        </p:tgtEl>
                                      </p:cBhvr>
                                    </p:animEffect>
                                  </p:childTnLst>
                                </p:cTn>
                              </p:par>
                              <p:par>
                                <p:cTn id="89" presetID="3" presetClass="entr" presetSubtype="5"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blinds(vertical)">
                                      <p:cBhvr>
                                        <p:cTn id="91" dur="3000"/>
                                        <p:tgtEl>
                                          <p:spTgt spid="16"/>
                                        </p:tgtEl>
                                      </p:cBhvr>
                                    </p:animEffect>
                                  </p:childTnLst>
                                </p:cTn>
                              </p:par>
                              <p:par>
                                <p:cTn id="92" presetID="2" presetClass="entr" presetSubtype="3" fill="hold" grpId="0" nodeType="withEffect">
                                  <p:stCondLst>
                                    <p:cond delay="0"/>
                                  </p:stCondLst>
                                  <p:childTnLst>
                                    <p:set>
                                      <p:cBhvr>
                                        <p:cTn id="93" dur="1" fill="hold">
                                          <p:stCondLst>
                                            <p:cond delay="0"/>
                                          </p:stCondLst>
                                        </p:cTn>
                                        <p:tgtEl>
                                          <p:spTgt spid="17"/>
                                        </p:tgtEl>
                                        <p:attrNameLst>
                                          <p:attrName>style.visibility</p:attrName>
                                        </p:attrNameLst>
                                      </p:cBhvr>
                                      <p:to>
                                        <p:strVal val="visible"/>
                                      </p:to>
                                    </p:set>
                                    <p:anim calcmode="lin" valueType="num">
                                      <p:cBhvr additive="base">
                                        <p:cTn id="94" dur="3000" fill="hold"/>
                                        <p:tgtEl>
                                          <p:spTgt spid="17"/>
                                        </p:tgtEl>
                                        <p:attrNameLst>
                                          <p:attrName>ppt_x</p:attrName>
                                        </p:attrNameLst>
                                      </p:cBhvr>
                                      <p:tavLst>
                                        <p:tav tm="0">
                                          <p:val>
                                            <p:strVal val="1+#ppt_w/2"/>
                                          </p:val>
                                        </p:tav>
                                        <p:tav tm="100000">
                                          <p:val>
                                            <p:strVal val="#ppt_x"/>
                                          </p:val>
                                        </p:tav>
                                      </p:tavLst>
                                    </p:anim>
                                    <p:anim calcmode="lin" valueType="num">
                                      <p:cBhvr additive="base">
                                        <p:cTn id="95" dur="3000" fill="hold"/>
                                        <p:tgtEl>
                                          <p:spTgt spid="17"/>
                                        </p:tgtEl>
                                        <p:attrNameLst>
                                          <p:attrName>ppt_y</p:attrName>
                                        </p:attrNameLst>
                                      </p:cBhvr>
                                      <p:tavLst>
                                        <p:tav tm="0">
                                          <p:val>
                                            <p:strVal val="0-#ppt_h/2"/>
                                          </p:val>
                                        </p:tav>
                                        <p:tav tm="100000">
                                          <p:val>
                                            <p:strVal val="#ppt_y"/>
                                          </p:val>
                                        </p:tav>
                                      </p:tavLst>
                                    </p:anim>
                                  </p:childTnLst>
                                </p:cTn>
                              </p:par>
                              <p:par>
                                <p:cTn id="96" presetID="2" presetClass="entr" presetSubtype="6" fill="hold" grpId="0" nodeType="withEffect">
                                  <p:stCondLst>
                                    <p:cond delay="0"/>
                                  </p:stCondLst>
                                  <p:childTnLst>
                                    <p:set>
                                      <p:cBhvr>
                                        <p:cTn id="97" dur="1" fill="hold">
                                          <p:stCondLst>
                                            <p:cond delay="0"/>
                                          </p:stCondLst>
                                        </p:cTn>
                                        <p:tgtEl>
                                          <p:spTgt spid="18"/>
                                        </p:tgtEl>
                                        <p:attrNameLst>
                                          <p:attrName>style.visibility</p:attrName>
                                        </p:attrNameLst>
                                      </p:cBhvr>
                                      <p:to>
                                        <p:strVal val="visible"/>
                                      </p:to>
                                    </p:set>
                                    <p:anim calcmode="lin" valueType="num">
                                      <p:cBhvr additive="base">
                                        <p:cTn id="98" dur="3000" fill="hold"/>
                                        <p:tgtEl>
                                          <p:spTgt spid="18"/>
                                        </p:tgtEl>
                                        <p:attrNameLst>
                                          <p:attrName>ppt_x</p:attrName>
                                        </p:attrNameLst>
                                      </p:cBhvr>
                                      <p:tavLst>
                                        <p:tav tm="0">
                                          <p:val>
                                            <p:strVal val="1+#ppt_w/2"/>
                                          </p:val>
                                        </p:tav>
                                        <p:tav tm="100000">
                                          <p:val>
                                            <p:strVal val="#ppt_x"/>
                                          </p:val>
                                        </p:tav>
                                      </p:tavLst>
                                    </p:anim>
                                    <p:anim calcmode="lin" valueType="num">
                                      <p:cBhvr additive="base">
                                        <p:cTn id="99" dur="3000" fill="hold"/>
                                        <p:tgtEl>
                                          <p:spTgt spid="18"/>
                                        </p:tgtEl>
                                        <p:attrNameLst>
                                          <p:attrName>ppt_y</p:attrName>
                                        </p:attrNameLst>
                                      </p:cBhvr>
                                      <p:tavLst>
                                        <p:tav tm="0">
                                          <p:val>
                                            <p:strVal val="1+#ppt_h/2"/>
                                          </p:val>
                                        </p:tav>
                                        <p:tav tm="100000">
                                          <p:val>
                                            <p:strVal val="#ppt_y"/>
                                          </p:val>
                                        </p:tav>
                                      </p:tavLst>
                                    </p:anim>
                                  </p:childTnLst>
                                </p:cTn>
                              </p:par>
                              <p:par>
                                <p:cTn id="100" presetID="2" presetClass="entr" presetSubtype="3" fill="hold" grpId="0" nodeType="withEffect">
                                  <p:stCondLst>
                                    <p:cond delay="0"/>
                                  </p:stCondLst>
                                  <p:childTnLst>
                                    <p:set>
                                      <p:cBhvr>
                                        <p:cTn id="101" dur="1" fill="hold">
                                          <p:stCondLst>
                                            <p:cond delay="0"/>
                                          </p:stCondLst>
                                        </p:cTn>
                                        <p:tgtEl>
                                          <p:spTgt spid="19"/>
                                        </p:tgtEl>
                                        <p:attrNameLst>
                                          <p:attrName>style.visibility</p:attrName>
                                        </p:attrNameLst>
                                      </p:cBhvr>
                                      <p:to>
                                        <p:strVal val="visible"/>
                                      </p:to>
                                    </p:set>
                                    <p:anim calcmode="lin" valueType="num">
                                      <p:cBhvr additive="base">
                                        <p:cTn id="102" dur="3000" fill="hold"/>
                                        <p:tgtEl>
                                          <p:spTgt spid="19"/>
                                        </p:tgtEl>
                                        <p:attrNameLst>
                                          <p:attrName>ppt_x</p:attrName>
                                        </p:attrNameLst>
                                      </p:cBhvr>
                                      <p:tavLst>
                                        <p:tav tm="0">
                                          <p:val>
                                            <p:strVal val="1+#ppt_w/2"/>
                                          </p:val>
                                        </p:tav>
                                        <p:tav tm="100000">
                                          <p:val>
                                            <p:strVal val="#ppt_x"/>
                                          </p:val>
                                        </p:tav>
                                      </p:tavLst>
                                    </p:anim>
                                    <p:anim calcmode="lin" valueType="num">
                                      <p:cBhvr additive="base">
                                        <p:cTn id="103" dur="3000" fill="hold"/>
                                        <p:tgtEl>
                                          <p:spTgt spid="19"/>
                                        </p:tgtEl>
                                        <p:attrNameLst>
                                          <p:attrName>ppt_y</p:attrName>
                                        </p:attrNameLst>
                                      </p:cBhvr>
                                      <p:tavLst>
                                        <p:tav tm="0">
                                          <p:val>
                                            <p:strVal val="0-#ppt_h/2"/>
                                          </p:val>
                                        </p:tav>
                                        <p:tav tm="100000">
                                          <p:val>
                                            <p:strVal val="#ppt_y"/>
                                          </p:val>
                                        </p:tav>
                                      </p:tavLst>
                                    </p:anim>
                                  </p:childTnLst>
                                </p:cTn>
                              </p:par>
                              <p:par>
                                <p:cTn id="104" presetID="2" presetClass="entr" presetSubtype="6" fill="hold" grpId="0" nodeType="withEffect">
                                  <p:stCondLst>
                                    <p:cond delay="0"/>
                                  </p:stCondLst>
                                  <p:childTnLst>
                                    <p:set>
                                      <p:cBhvr>
                                        <p:cTn id="105" dur="1" fill="hold">
                                          <p:stCondLst>
                                            <p:cond delay="0"/>
                                          </p:stCondLst>
                                        </p:cTn>
                                        <p:tgtEl>
                                          <p:spTgt spid="20"/>
                                        </p:tgtEl>
                                        <p:attrNameLst>
                                          <p:attrName>style.visibility</p:attrName>
                                        </p:attrNameLst>
                                      </p:cBhvr>
                                      <p:to>
                                        <p:strVal val="visible"/>
                                      </p:to>
                                    </p:set>
                                    <p:anim calcmode="lin" valueType="num">
                                      <p:cBhvr additive="base">
                                        <p:cTn id="106" dur="3000" fill="hold"/>
                                        <p:tgtEl>
                                          <p:spTgt spid="20"/>
                                        </p:tgtEl>
                                        <p:attrNameLst>
                                          <p:attrName>ppt_x</p:attrName>
                                        </p:attrNameLst>
                                      </p:cBhvr>
                                      <p:tavLst>
                                        <p:tav tm="0">
                                          <p:val>
                                            <p:strVal val="1+#ppt_w/2"/>
                                          </p:val>
                                        </p:tav>
                                        <p:tav tm="100000">
                                          <p:val>
                                            <p:strVal val="#ppt_x"/>
                                          </p:val>
                                        </p:tav>
                                      </p:tavLst>
                                    </p:anim>
                                    <p:anim calcmode="lin" valueType="num">
                                      <p:cBhvr additive="base">
                                        <p:cTn id="107" dur="3000" fill="hold"/>
                                        <p:tgtEl>
                                          <p:spTgt spid="20"/>
                                        </p:tgtEl>
                                        <p:attrNameLst>
                                          <p:attrName>ppt_y</p:attrName>
                                        </p:attrNameLst>
                                      </p:cBhvr>
                                      <p:tavLst>
                                        <p:tav tm="0">
                                          <p:val>
                                            <p:strVal val="1+#ppt_h/2"/>
                                          </p:val>
                                        </p:tav>
                                        <p:tav tm="100000">
                                          <p:val>
                                            <p:strVal val="#ppt_y"/>
                                          </p:val>
                                        </p:tav>
                                      </p:tavLst>
                                    </p:anim>
                                  </p:childTnLst>
                                </p:cTn>
                              </p:par>
                              <p:par>
                                <p:cTn id="108" presetID="2" presetClass="entr" presetSubtype="3" fill="hold" grpId="0" nodeType="withEffect">
                                  <p:stCondLst>
                                    <p:cond delay="0"/>
                                  </p:stCondLst>
                                  <p:childTnLst>
                                    <p:set>
                                      <p:cBhvr>
                                        <p:cTn id="109" dur="1" fill="hold">
                                          <p:stCondLst>
                                            <p:cond delay="0"/>
                                          </p:stCondLst>
                                        </p:cTn>
                                        <p:tgtEl>
                                          <p:spTgt spid="21"/>
                                        </p:tgtEl>
                                        <p:attrNameLst>
                                          <p:attrName>style.visibility</p:attrName>
                                        </p:attrNameLst>
                                      </p:cBhvr>
                                      <p:to>
                                        <p:strVal val="visible"/>
                                      </p:to>
                                    </p:set>
                                    <p:anim calcmode="lin" valueType="num">
                                      <p:cBhvr additive="base">
                                        <p:cTn id="110" dur="3000" fill="hold"/>
                                        <p:tgtEl>
                                          <p:spTgt spid="21"/>
                                        </p:tgtEl>
                                        <p:attrNameLst>
                                          <p:attrName>ppt_x</p:attrName>
                                        </p:attrNameLst>
                                      </p:cBhvr>
                                      <p:tavLst>
                                        <p:tav tm="0">
                                          <p:val>
                                            <p:strVal val="1+#ppt_w/2"/>
                                          </p:val>
                                        </p:tav>
                                        <p:tav tm="100000">
                                          <p:val>
                                            <p:strVal val="#ppt_x"/>
                                          </p:val>
                                        </p:tav>
                                      </p:tavLst>
                                    </p:anim>
                                    <p:anim calcmode="lin" valueType="num">
                                      <p:cBhvr additive="base">
                                        <p:cTn id="111" dur="3000" fill="hold"/>
                                        <p:tgtEl>
                                          <p:spTgt spid="21"/>
                                        </p:tgtEl>
                                        <p:attrNameLst>
                                          <p:attrName>ppt_y</p:attrName>
                                        </p:attrNameLst>
                                      </p:cBhvr>
                                      <p:tavLst>
                                        <p:tav tm="0">
                                          <p:val>
                                            <p:strVal val="0-#ppt_h/2"/>
                                          </p:val>
                                        </p:tav>
                                        <p:tav tm="100000">
                                          <p:val>
                                            <p:strVal val="#ppt_y"/>
                                          </p:val>
                                        </p:tav>
                                      </p:tavLst>
                                    </p:anim>
                                  </p:childTnLst>
                                </p:cTn>
                              </p:par>
                              <p:par>
                                <p:cTn id="112" presetID="2" presetClass="entr" presetSubtype="6" fill="hold" grpId="0" nodeType="withEffect">
                                  <p:stCondLst>
                                    <p:cond delay="0"/>
                                  </p:stCondLst>
                                  <p:childTnLst>
                                    <p:set>
                                      <p:cBhvr>
                                        <p:cTn id="113" dur="1" fill="hold">
                                          <p:stCondLst>
                                            <p:cond delay="0"/>
                                          </p:stCondLst>
                                        </p:cTn>
                                        <p:tgtEl>
                                          <p:spTgt spid="22"/>
                                        </p:tgtEl>
                                        <p:attrNameLst>
                                          <p:attrName>style.visibility</p:attrName>
                                        </p:attrNameLst>
                                      </p:cBhvr>
                                      <p:to>
                                        <p:strVal val="visible"/>
                                      </p:to>
                                    </p:set>
                                    <p:anim calcmode="lin" valueType="num">
                                      <p:cBhvr additive="base">
                                        <p:cTn id="114" dur="3000" fill="hold"/>
                                        <p:tgtEl>
                                          <p:spTgt spid="22"/>
                                        </p:tgtEl>
                                        <p:attrNameLst>
                                          <p:attrName>ppt_x</p:attrName>
                                        </p:attrNameLst>
                                      </p:cBhvr>
                                      <p:tavLst>
                                        <p:tav tm="0">
                                          <p:val>
                                            <p:strVal val="1+#ppt_w/2"/>
                                          </p:val>
                                        </p:tav>
                                        <p:tav tm="100000">
                                          <p:val>
                                            <p:strVal val="#ppt_x"/>
                                          </p:val>
                                        </p:tav>
                                      </p:tavLst>
                                    </p:anim>
                                    <p:anim calcmode="lin" valueType="num">
                                      <p:cBhvr additive="base">
                                        <p:cTn id="115" dur="3000" fill="hold"/>
                                        <p:tgtEl>
                                          <p:spTgt spid="22"/>
                                        </p:tgtEl>
                                        <p:attrNameLst>
                                          <p:attrName>ppt_y</p:attrName>
                                        </p:attrNameLst>
                                      </p:cBhvr>
                                      <p:tavLst>
                                        <p:tav tm="0">
                                          <p:val>
                                            <p:strVal val="1+#ppt_h/2"/>
                                          </p:val>
                                        </p:tav>
                                        <p:tav tm="100000">
                                          <p:val>
                                            <p:strVal val="#ppt_y"/>
                                          </p:val>
                                        </p:tav>
                                      </p:tavLst>
                                    </p:anim>
                                  </p:childTnLst>
                                </p:cTn>
                              </p:par>
                              <p:par>
                                <p:cTn id="116" presetID="2" presetClass="entr" presetSubtype="3" fill="hold" grpId="0" nodeType="withEffect">
                                  <p:stCondLst>
                                    <p:cond delay="0"/>
                                  </p:stCondLst>
                                  <p:childTnLst>
                                    <p:set>
                                      <p:cBhvr>
                                        <p:cTn id="117" dur="1" fill="hold">
                                          <p:stCondLst>
                                            <p:cond delay="0"/>
                                          </p:stCondLst>
                                        </p:cTn>
                                        <p:tgtEl>
                                          <p:spTgt spid="23"/>
                                        </p:tgtEl>
                                        <p:attrNameLst>
                                          <p:attrName>style.visibility</p:attrName>
                                        </p:attrNameLst>
                                      </p:cBhvr>
                                      <p:to>
                                        <p:strVal val="visible"/>
                                      </p:to>
                                    </p:set>
                                    <p:anim calcmode="lin" valueType="num">
                                      <p:cBhvr additive="base">
                                        <p:cTn id="118" dur="3000" fill="hold"/>
                                        <p:tgtEl>
                                          <p:spTgt spid="23"/>
                                        </p:tgtEl>
                                        <p:attrNameLst>
                                          <p:attrName>ppt_x</p:attrName>
                                        </p:attrNameLst>
                                      </p:cBhvr>
                                      <p:tavLst>
                                        <p:tav tm="0">
                                          <p:val>
                                            <p:strVal val="1+#ppt_w/2"/>
                                          </p:val>
                                        </p:tav>
                                        <p:tav tm="100000">
                                          <p:val>
                                            <p:strVal val="#ppt_x"/>
                                          </p:val>
                                        </p:tav>
                                      </p:tavLst>
                                    </p:anim>
                                    <p:anim calcmode="lin" valueType="num">
                                      <p:cBhvr additive="base">
                                        <p:cTn id="119" dur="3000" fill="hold"/>
                                        <p:tgtEl>
                                          <p:spTgt spid="23"/>
                                        </p:tgtEl>
                                        <p:attrNameLst>
                                          <p:attrName>ppt_y</p:attrName>
                                        </p:attrNameLst>
                                      </p:cBhvr>
                                      <p:tavLst>
                                        <p:tav tm="0">
                                          <p:val>
                                            <p:strVal val="0-#ppt_h/2"/>
                                          </p:val>
                                        </p:tav>
                                        <p:tav tm="100000">
                                          <p:val>
                                            <p:strVal val="#ppt_y"/>
                                          </p:val>
                                        </p:tav>
                                      </p:tavLst>
                                    </p:anim>
                                  </p:childTnLst>
                                </p:cTn>
                              </p:par>
                              <p:par>
                                <p:cTn id="120" presetID="2" presetClass="entr" presetSubtype="6" fill="hold" grpId="0" nodeType="withEffect">
                                  <p:stCondLst>
                                    <p:cond delay="0"/>
                                  </p:stCondLst>
                                  <p:childTnLst>
                                    <p:set>
                                      <p:cBhvr>
                                        <p:cTn id="121" dur="1" fill="hold">
                                          <p:stCondLst>
                                            <p:cond delay="0"/>
                                          </p:stCondLst>
                                        </p:cTn>
                                        <p:tgtEl>
                                          <p:spTgt spid="24"/>
                                        </p:tgtEl>
                                        <p:attrNameLst>
                                          <p:attrName>style.visibility</p:attrName>
                                        </p:attrNameLst>
                                      </p:cBhvr>
                                      <p:to>
                                        <p:strVal val="visible"/>
                                      </p:to>
                                    </p:set>
                                    <p:anim calcmode="lin" valueType="num">
                                      <p:cBhvr additive="base">
                                        <p:cTn id="122" dur="3000" fill="hold"/>
                                        <p:tgtEl>
                                          <p:spTgt spid="24"/>
                                        </p:tgtEl>
                                        <p:attrNameLst>
                                          <p:attrName>ppt_x</p:attrName>
                                        </p:attrNameLst>
                                      </p:cBhvr>
                                      <p:tavLst>
                                        <p:tav tm="0">
                                          <p:val>
                                            <p:strVal val="1+#ppt_w/2"/>
                                          </p:val>
                                        </p:tav>
                                        <p:tav tm="100000">
                                          <p:val>
                                            <p:strVal val="#ppt_x"/>
                                          </p:val>
                                        </p:tav>
                                      </p:tavLst>
                                    </p:anim>
                                    <p:anim calcmode="lin" valueType="num">
                                      <p:cBhvr additive="base">
                                        <p:cTn id="123" dur="3000" fill="hold"/>
                                        <p:tgtEl>
                                          <p:spTgt spid="24"/>
                                        </p:tgtEl>
                                        <p:attrNameLst>
                                          <p:attrName>ppt_y</p:attrName>
                                        </p:attrNameLst>
                                      </p:cBhvr>
                                      <p:tavLst>
                                        <p:tav tm="0">
                                          <p:val>
                                            <p:strVal val="1+#ppt_h/2"/>
                                          </p:val>
                                        </p:tav>
                                        <p:tav tm="100000">
                                          <p:val>
                                            <p:strVal val="#ppt_y"/>
                                          </p:val>
                                        </p:tav>
                                      </p:tavLst>
                                    </p:anim>
                                  </p:childTnLst>
                                </p:cTn>
                              </p:par>
                              <p:par>
                                <p:cTn id="124" presetID="2" presetClass="entr" presetSubtype="3" fill="hold" grpId="0" nodeType="withEffect">
                                  <p:stCondLst>
                                    <p:cond delay="0"/>
                                  </p:stCondLst>
                                  <p:childTnLst>
                                    <p:set>
                                      <p:cBhvr>
                                        <p:cTn id="125" dur="1" fill="hold">
                                          <p:stCondLst>
                                            <p:cond delay="0"/>
                                          </p:stCondLst>
                                        </p:cTn>
                                        <p:tgtEl>
                                          <p:spTgt spid="25"/>
                                        </p:tgtEl>
                                        <p:attrNameLst>
                                          <p:attrName>style.visibility</p:attrName>
                                        </p:attrNameLst>
                                      </p:cBhvr>
                                      <p:to>
                                        <p:strVal val="visible"/>
                                      </p:to>
                                    </p:set>
                                    <p:anim calcmode="lin" valueType="num">
                                      <p:cBhvr additive="base">
                                        <p:cTn id="126" dur="3000" fill="hold"/>
                                        <p:tgtEl>
                                          <p:spTgt spid="25"/>
                                        </p:tgtEl>
                                        <p:attrNameLst>
                                          <p:attrName>ppt_x</p:attrName>
                                        </p:attrNameLst>
                                      </p:cBhvr>
                                      <p:tavLst>
                                        <p:tav tm="0">
                                          <p:val>
                                            <p:strVal val="1+#ppt_w/2"/>
                                          </p:val>
                                        </p:tav>
                                        <p:tav tm="100000">
                                          <p:val>
                                            <p:strVal val="#ppt_x"/>
                                          </p:val>
                                        </p:tav>
                                      </p:tavLst>
                                    </p:anim>
                                    <p:anim calcmode="lin" valueType="num">
                                      <p:cBhvr additive="base">
                                        <p:cTn id="127" dur="3000" fill="hold"/>
                                        <p:tgtEl>
                                          <p:spTgt spid="25"/>
                                        </p:tgtEl>
                                        <p:attrNameLst>
                                          <p:attrName>ppt_y</p:attrName>
                                        </p:attrNameLst>
                                      </p:cBhvr>
                                      <p:tavLst>
                                        <p:tav tm="0">
                                          <p:val>
                                            <p:strVal val="0-#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26"/>
                                        </p:tgtEl>
                                        <p:attrNameLst>
                                          <p:attrName>style.visibility</p:attrName>
                                        </p:attrNameLst>
                                      </p:cBhvr>
                                      <p:to>
                                        <p:strVal val="visible"/>
                                      </p:to>
                                    </p:set>
                                    <p:anim calcmode="lin" valueType="num">
                                      <p:cBhvr additive="base">
                                        <p:cTn id="130" dur="3000" fill="hold"/>
                                        <p:tgtEl>
                                          <p:spTgt spid="26"/>
                                        </p:tgtEl>
                                        <p:attrNameLst>
                                          <p:attrName>ppt_x</p:attrName>
                                        </p:attrNameLst>
                                      </p:cBhvr>
                                      <p:tavLst>
                                        <p:tav tm="0">
                                          <p:val>
                                            <p:strVal val="1+#ppt_w/2"/>
                                          </p:val>
                                        </p:tav>
                                        <p:tav tm="100000">
                                          <p:val>
                                            <p:strVal val="#ppt_x"/>
                                          </p:val>
                                        </p:tav>
                                      </p:tavLst>
                                    </p:anim>
                                    <p:anim calcmode="lin" valueType="num">
                                      <p:cBhvr additive="base">
                                        <p:cTn id="131" dur="3000" fill="hold"/>
                                        <p:tgtEl>
                                          <p:spTgt spid="26"/>
                                        </p:tgtEl>
                                        <p:attrNameLst>
                                          <p:attrName>ppt_y</p:attrName>
                                        </p:attrNameLst>
                                      </p:cBhvr>
                                      <p:tavLst>
                                        <p:tav tm="0">
                                          <p:val>
                                            <p:strVal val="1+#ppt_h/2"/>
                                          </p:val>
                                        </p:tav>
                                        <p:tav tm="100000">
                                          <p:val>
                                            <p:strVal val="#ppt_y"/>
                                          </p:val>
                                        </p:tav>
                                      </p:tavLst>
                                    </p:anim>
                                  </p:childTnLst>
                                </p:cTn>
                              </p:par>
                              <p:par>
                                <p:cTn id="132" presetID="2" presetClass="entr" presetSubtype="3" fill="hold" grpId="0" nodeType="withEffect">
                                  <p:stCondLst>
                                    <p:cond delay="0"/>
                                  </p:stCondLst>
                                  <p:childTnLst>
                                    <p:set>
                                      <p:cBhvr>
                                        <p:cTn id="133" dur="1" fill="hold">
                                          <p:stCondLst>
                                            <p:cond delay="0"/>
                                          </p:stCondLst>
                                        </p:cTn>
                                        <p:tgtEl>
                                          <p:spTgt spid="27"/>
                                        </p:tgtEl>
                                        <p:attrNameLst>
                                          <p:attrName>style.visibility</p:attrName>
                                        </p:attrNameLst>
                                      </p:cBhvr>
                                      <p:to>
                                        <p:strVal val="visible"/>
                                      </p:to>
                                    </p:set>
                                    <p:anim calcmode="lin" valueType="num">
                                      <p:cBhvr additive="base">
                                        <p:cTn id="134" dur="3000" fill="hold"/>
                                        <p:tgtEl>
                                          <p:spTgt spid="27"/>
                                        </p:tgtEl>
                                        <p:attrNameLst>
                                          <p:attrName>ppt_x</p:attrName>
                                        </p:attrNameLst>
                                      </p:cBhvr>
                                      <p:tavLst>
                                        <p:tav tm="0">
                                          <p:val>
                                            <p:strVal val="1+#ppt_w/2"/>
                                          </p:val>
                                        </p:tav>
                                        <p:tav tm="100000">
                                          <p:val>
                                            <p:strVal val="#ppt_x"/>
                                          </p:val>
                                        </p:tav>
                                      </p:tavLst>
                                    </p:anim>
                                    <p:anim calcmode="lin" valueType="num">
                                      <p:cBhvr additive="base">
                                        <p:cTn id="135" dur="3000" fill="hold"/>
                                        <p:tgtEl>
                                          <p:spTgt spid="27"/>
                                        </p:tgtEl>
                                        <p:attrNameLst>
                                          <p:attrName>ppt_y</p:attrName>
                                        </p:attrNameLst>
                                      </p:cBhvr>
                                      <p:tavLst>
                                        <p:tav tm="0">
                                          <p:val>
                                            <p:strVal val="0-#ppt_h/2"/>
                                          </p:val>
                                        </p:tav>
                                        <p:tav tm="100000">
                                          <p:val>
                                            <p:strVal val="#ppt_y"/>
                                          </p:val>
                                        </p:tav>
                                      </p:tavLst>
                                    </p:anim>
                                  </p:childTnLst>
                                </p:cTn>
                              </p:par>
                              <p:par>
                                <p:cTn id="136" presetID="2" presetClass="entr" presetSubtype="6" fill="hold" grpId="0" nodeType="withEffect">
                                  <p:stCondLst>
                                    <p:cond delay="0"/>
                                  </p:stCondLst>
                                  <p:childTnLst>
                                    <p:set>
                                      <p:cBhvr>
                                        <p:cTn id="137" dur="1" fill="hold">
                                          <p:stCondLst>
                                            <p:cond delay="0"/>
                                          </p:stCondLst>
                                        </p:cTn>
                                        <p:tgtEl>
                                          <p:spTgt spid="28"/>
                                        </p:tgtEl>
                                        <p:attrNameLst>
                                          <p:attrName>style.visibility</p:attrName>
                                        </p:attrNameLst>
                                      </p:cBhvr>
                                      <p:to>
                                        <p:strVal val="visible"/>
                                      </p:to>
                                    </p:set>
                                    <p:anim calcmode="lin" valueType="num">
                                      <p:cBhvr additive="base">
                                        <p:cTn id="138" dur="3000" fill="hold"/>
                                        <p:tgtEl>
                                          <p:spTgt spid="28"/>
                                        </p:tgtEl>
                                        <p:attrNameLst>
                                          <p:attrName>ppt_x</p:attrName>
                                        </p:attrNameLst>
                                      </p:cBhvr>
                                      <p:tavLst>
                                        <p:tav tm="0">
                                          <p:val>
                                            <p:strVal val="1+#ppt_w/2"/>
                                          </p:val>
                                        </p:tav>
                                        <p:tav tm="100000">
                                          <p:val>
                                            <p:strVal val="#ppt_x"/>
                                          </p:val>
                                        </p:tav>
                                      </p:tavLst>
                                    </p:anim>
                                    <p:anim calcmode="lin" valueType="num">
                                      <p:cBhvr additive="base">
                                        <p:cTn id="139" dur="3000" fill="hold"/>
                                        <p:tgtEl>
                                          <p:spTgt spid="28"/>
                                        </p:tgtEl>
                                        <p:attrNameLst>
                                          <p:attrName>ppt_y</p:attrName>
                                        </p:attrNameLst>
                                      </p:cBhvr>
                                      <p:tavLst>
                                        <p:tav tm="0">
                                          <p:val>
                                            <p:strVal val="1+#ppt_h/2"/>
                                          </p:val>
                                        </p:tav>
                                        <p:tav tm="100000">
                                          <p:val>
                                            <p:strVal val="#ppt_y"/>
                                          </p:val>
                                        </p:tav>
                                      </p:tavLst>
                                    </p:anim>
                                  </p:childTnLst>
                                </p:cTn>
                              </p:par>
                              <p:par>
                                <p:cTn id="140" presetID="3" presetClass="entr" presetSubtype="5" fill="hold" grpId="1" nodeType="withEffect">
                                  <p:stCondLst>
                                    <p:cond delay="0"/>
                                  </p:stCondLst>
                                  <p:childTnLst>
                                    <p:set>
                                      <p:cBhvr>
                                        <p:cTn id="141" dur="1" fill="hold">
                                          <p:stCondLst>
                                            <p:cond delay="0"/>
                                          </p:stCondLst>
                                        </p:cTn>
                                        <p:tgtEl>
                                          <p:spTgt spid="17"/>
                                        </p:tgtEl>
                                        <p:attrNameLst>
                                          <p:attrName>style.visibility</p:attrName>
                                        </p:attrNameLst>
                                      </p:cBhvr>
                                      <p:to>
                                        <p:strVal val="visible"/>
                                      </p:to>
                                    </p:set>
                                    <p:animEffect transition="in" filter="blinds(vertical)">
                                      <p:cBhvr>
                                        <p:cTn id="142" dur="3000"/>
                                        <p:tgtEl>
                                          <p:spTgt spid="17"/>
                                        </p:tgtEl>
                                      </p:cBhvr>
                                    </p:animEffect>
                                  </p:childTnLst>
                                </p:cTn>
                              </p:par>
                              <p:par>
                                <p:cTn id="143" presetID="3" presetClass="entr" presetSubtype="5" fill="hold" grpId="1" nodeType="withEffect">
                                  <p:stCondLst>
                                    <p:cond delay="0"/>
                                  </p:stCondLst>
                                  <p:childTnLst>
                                    <p:set>
                                      <p:cBhvr>
                                        <p:cTn id="144" dur="1" fill="hold">
                                          <p:stCondLst>
                                            <p:cond delay="0"/>
                                          </p:stCondLst>
                                        </p:cTn>
                                        <p:tgtEl>
                                          <p:spTgt spid="18"/>
                                        </p:tgtEl>
                                        <p:attrNameLst>
                                          <p:attrName>style.visibility</p:attrName>
                                        </p:attrNameLst>
                                      </p:cBhvr>
                                      <p:to>
                                        <p:strVal val="visible"/>
                                      </p:to>
                                    </p:set>
                                    <p:animEffect transition="in" filter="blinds(vertical)">
                                      <p:cBhvr>
                                        <p:cTn id="145" dur="3000"/>
                                        <p:tgtEl>
                                          <p:spTgt spid="18"/>
                                        </p:tgtEl>
                                      </p:cBhvr>
                                    </p:animEffect>
                                  </p:childTnLst>
                                </p:cTn>
                              </p:par>
                              <p:par>
                                <p:cTn id="146" presetID="3" presetClass="entr" presetSubtype="5" fill="hold" grpId="1" nodeType="withEffect">
                                  <p:stCondLst>
                                    <p:cond delay="0"/>
                                  </p:stCondLst>
                                  <p:childTnLst>
                                    <p:set>
                                      <p:cBhvr>
                                        <p:cTn id="147" dur="1" fill="hold">
                                          <p:stCondLst>
                                            <p:cond delay="0"/>
                                          </p:stCondLst>
                                        </p:cTn>
                                        <p:tgtEl>
                                          <p:spTgt spid="19"/>
                                        </p:tgtEl>
                                        <p:attrNameLst>
                                          <p:attrName>style.visibility</p:attrName>
                                        </p:attrNameLst>
                                      </p:cBhvr>
                                      <p:to>
                                        <p:strVal val="visible"/>
                                      </p:to>
                                    </p:set>
                                    <p:animEffect transition="in" filter="blinds(vertical)">
                                      <p:cBhvr>
                                        <p:cTn id="148" dur="3000"/>
                                        <p:tgtEl>
                                          <p:spTgt spid="19"/>
                                        </p:tgtEl>
                                      </p:cBhvr>
                                    </p:animEffect>
                                  </p:childTnLst>
                                </p:cTn>
                              </p:par>
                              <p:par>
                                <p:cTn id="149" presetID="3" presetClass="entr" presetSubtype="5" fill="hold" grpId="1" nodeType="withEffect">
                                  <p:stCondLst>
                                    <p:cond delay="0"/>
                                  </p:stCondLst>
                                  <p:childTnLst>
                                    <p:set>
                                      <p:cBhvr>
                                        <p:cTn id="150" dur="1" fill="hold">
                                          <p:stCondLst>
                                            <p:cond delay="0"/>
                                          </p:stCondLst>
                                        </p:cTn>
                                        <p:tgtEl>
                                          <p:spTgt spid="20"/>
                                        </p:tgtEl>
                                        <p:attrNameLst>
                                          <p:attrName>style.visibility</p:attrName>
                                        </p:attrNameLst>
                                      </p:cBhvr>
                                      <p:to>
                                        <p:strVal val="visible"/>
                                      </p:to>
                                    </p:set>
                                    <p:animEffect transition="in" filter="blinds(vertical)">
                                      <p:cBhvr>
                                        <p:cTn id="151" dur="3000"/>
                                        <p:tgtEl>
                                          <p:spTgt spid="20"/>
                                        </p:tgtEl>
                                      </p:cBhvr>
                                    </p:animEffect>
                                  </p:childTnLst>
                                </p:cTn>
                              </p:par>
                              <p:par>
                                <p:cTn id="152" presetID="3" presetClass="entr" presetSubtype="5" fill="hold" grpId="1" nodeType="withEffect">
                                  <p:stCondLst>
                                    <p:cond delay="0"/>
                                  </p:stCondLst>
                                  <p:childTnLst>
                                    <p:set>
                                      <p:cBhvr>
                                        <p:cTn id="153" dur="1" fill="hold">
                                          <p:stCondLst>
                                            <p:cond delay="0"/>
                                          </p:stCondLst>
                                        </p:cTn>
                                        <p:tgtEl>
                                          <p:spTgt spid="21"/>
                                        </p:tgtEl>
                                        <p:attrNameLst>
                                          <p:attrName>style.visibility</p:attrName>
                                        </p:attrNameLst>
                                      </p:cBhvr>
                                      <p:to>
                                        <p:strVal val="visible"/>
                                      </p:to>
                                    </p:set>
                                    <p:animEffect transition="in" filter="blinds(vertical)">
                                      <p:cBhvr>
                                        <p:cTn id="154" dur="3000"/>
                                        <p:tgtEl>
                                          <p:spTgt spid="21"/>
                                        </p:tgtEl>
                                      </p:cBhvr>
                                    </p:animEffect>
                                  </p:childTnLst>
                                </p:cTn>
                              </p:par>
                              <p:par>
                                <p:cTn id="155" presetID="3" presetClass="entr" presetSubtype="5" fill="hold" grpId="1" nodeType="withEffect">
                                  <p:stCondLst>
                                    <p:cond delay="0"/>
                                  </p:stCondLst>
                                  <p:childTnLst>
                                    <p:set>
                                      <p:cBhvr>
                                        <p:cTn id="156" dur="1" fill="hold">
                                          <p:stCondLst>
                                            <p:cond delay="0"/>
                                          </p:stCondLst>
                                        </p:cTn>
                                        <p:tgtEl>
                                          <p:spTgt spid="22"/>
                                        </p:tgtEl>
                                        <p:attrNameLst>
                                          <p:attrName>style.visibility</p:attrName>
                                        </p:attrNameLst>
                                      </p:cBhvr>
                                      <p:to>
                                        <p:strVal val="visible"/>
                                      </p:to>
                                    </p:set>
                                    <p:animEffect transition="in" filter="blinds(vertical)">
                                      <p:cBhvr>
                                        <p:cTn id="157" dur="3000"/>
                                        <p:tgtEl>
                                          <p:spTgt spid="22"/>
                                        </p:tgtEl>
                                      </p:cBhvr>
                                    </p:animEffect>
                                  </p:childTnLst>
                                </p:cTn>
                              </p:par>
                              <p:par>
                                <p:cTn id="158" presetID="3" presetClass="entr" presetSubtype="5" fill="hold" grpId="1" nodeType="withEffect">
                                  <p:stCondLst>
                                    <p:cond delay="0"/>
                                  </p:stCondLst>
                                  <p:childTnLst>
                                    <p:set>
                                      <p:cBhvr>
                                        <p:cTn id="159" dur="1" fill="hold">
                                          <p:stCondLst>
                                            <p:cond delay="0"/>
                                          </p:stCondLst>
                                        </p:cTn>
                                        <p:tgtEl>
                                          <p:spTgt spid="23"/>
                                        </p:tgtEl>
                                        <p:attrNameLst>
                                          <p:attrName>style.visibility</p:attrName>
                                        </p:attrNameLst>
                                      </p:cBhvr>
                                      <p:to>
                                        <p:strVal val="visible"/>
                                      </p:to>
                                    </p:set>
                                    <p:animEffect transition="in" filter="blinds(vertical)">
                                      <p:cBhvr>
                                        <p:cTn id="160" dur="3000"/>
                                        <p:tgtEl>
                                          <p:spTgt spid="23"/>
                                        </p:tgtEl>
                                      </p:cBhvr>
                                    </p:animEffect>
                                  </p:childTnLst>
                                </p:cTn>
                              </p:par>
                              <p:par>
                                <p:cTn id="161" presetID="3" presetClass="entr" presetSubtype="5" fill="hold" grpId="1" nodeType="withEffect">
                                  <p:stCondLst>
                                    <p:cond delay="0"/>
                                  </p:stCondLst>
                                  <p:childTnLst>
                                    <p:set>
                                      <p:cBhvr>
                                        <p:cTn id="162" dur="1" fill="hold">
                                          <p:stCondLst>
                                            <p:cond delay="0"/>
                                          </p:stCondLst>
                                        </p:cTn>
                                        <p:tgtEl>
                                          <p:spTgt spid="24"/>
                                        </p:tgtEl>
                                        <p:attrNameLst>
                                          <p:attrName>style.visibility</p:attrName>
                                        </p:attrNameLst>
                                      </p:cBhvr>
                                      <p:to>
                                        <p:strVal val="visible"/>
                                      </p:to>
                                    </p:set>
                                    <p:animEffect transition="in" filter="blinds(vertical)">
                                      <p:cBhvr>
                                        <p:cTn id="163" dur="3000"/>
                                        <p:tgtEl>
                                          <p:spTgt spid="24"/>
                                        </p:tgtEl>
                                      </p:cBhvr>
                                    </p:animEffect>
                                  </p:childTnLst>
                                </p:cTn>
                              </p:par>
                              <p:par>
                                <p:cTn id="164" presetID="3" presetClass="entr" presetSubtype="5" fill="hold" grpId="1" nodeType="withEffect">
                                  <p:stCondLst>
                                    <p:cond delay="0"/>
                                  </p:stCondLst>
                                  <p:childTnLst>
                                    <p:set>
                                      <p:cBhvr>
                                        <p:cTn id="165" dur="1" fill="hold">
                                          <p:stCondLst>
                                            <p:cond delay="0"/>
                                          </p:stCondLst>
                                        </p:cTn>
                                        <p:tgtEl>
                                          <p:spTgt spid="25"/>
                                        </p:tgtEl>
                                        <p:attrNameLst>
                                          <p:attrName>style.visibility</p:attrName>
                                        </p:attrNameLst>
                                      </p:cBhvr>
                                      <p:to>
                                        <p:strVal val="visible"/>
                                      </p:to>
                                    </p:set>
                                    <p:animEffect transition="in" filter="blinds(vertical)">
                                      <p:cBhvr>
                                        <p:cTn id="166" dur="3000"/>
                                        <p:tgtEl>
                                          <p:spTgt spid="25"/>
                                        </p:tgtEl>
                                      </p:cBhvr>
                                    </p:animEffect>
                                  </p:childTnLst>
                                </p:cTn>
                              </p:par>
                              <p:par>
                                <p:cTn id="167" presetID="3" presetClass="entr" presetSubtype="5" fill="hold" grpId="1" nodeType="withEffect">
                                  <p:stCondLst>
                                    <p:cond delay="0"/>
                                  </p:stCondLst>
                                  <p:childTnLst>
                                    <p:set>
                                      <p:cBhvr>
                                        <p:cTn id="168" dur="1" fill="hold">
                                          <p:stCondLst>
                                            <p:cond delay="0"/>
                                          </p:stCondLst>
                                        </p:cTn>
                                        <p:tgtEl>
                                          <p:spTgt spid="26"/>
                                        </p:tgtEl>
                                        <p:attrNameLst>
                                          <p:attrName>style.visibility</p:attrName>
                                        </p:attrNameLst>
                                      </p:cBhvr>
                                      <p:to>
                                        <p:strVal val="visible"/>
                                      </p:to>
                                    </p:set>
                                    <p:animEffect transition="in" filter="blinds(vertical)">
                                      <p:cBhvr>
                                        <p:cTn id="169" dur="3000"/>
                                        <p:tgtEl>
                                          <p:spTgt spid="26"/>
                                        </p:tgtEl>
                                      </p:cBhvr>
                                    </p:animEffect>
                                  </p:childTnLst>
                                </p:cTn>
                              </p:par>
                              <p:par>
                                <p:cTn id="170" presetID="3" presetClass="entr" presetSubtype="5" fill="hold" grpId="1" nodeType="withEffect">
                                  <p:stCondLst>
                                    <p:cond delay="0"/>
                                  </p:stCondLst>
                                  <p:childTnLst>
                                    <p:set>
                                      <p:cBhvr>
                                        <p:cTn id="171" dur="1" fill="hold">
                                          <p:stCondLst>
                                            <p:cond delay="0"/>
                                          </p:stCondLst>
                                        </p:cTn>
                                        <p:tgtEl>
                                          <p:spTgt spid="27"/>
                                        </p:tgtEl>
                                        <p:attrNameLst>
                                          <p:attrName>style.visibility</p:attrName>
                                        </p:attrNameLst>
                                      </p:cBhvr>
                                      <p:to>
                                        <p:strVal val="visible"/>
                                      </p:to>
                                    </p:set>
                                    <p:animEffect transition="in" filter="blinds(vertical)">
                                      <p:cBhvr>
                                        <p:cTn id="172" dur="3000"/>
                                        <p:tgtEl>
                                          <p:spTgt spid="27"/>
                                        </p:tgtEl>
                                      </p:cBhvr>
                                    </p:animEffect>
                                  </p:childTnLst>
                                </p:cTn>
                              </p:par>
                              <p:par>
                                <p:cTn id="173" presetID="3" presetClass="entr" presetSubtype="5" fill="hold" grpId="1" nodeType="withEffect">
                                  <p:stCondLst>
                                    <p:cond delay="0"/>
                                  </p:stCondLst>
                                  <p:childTnLst>
                                    <p:set>
                                      <p:cBhvr>
                                        <p:cTn id="174" dur="1" fill="hold">
                                          <p:stCondLst>
                                            <p:cond delay="0"/>
                                          </p:stCondLst>
                                        </p:cTn>
                                        <p:tgtEl>
                                          <p:spTgt spid="28"/>
                                        </p:tgtEl>
                                        <p:attrNameLst>
                                          <p:attrName>style.visibility</p:attrName>
                                        </p:attrNameLst>
                                      </p:cBhvr>
                                      <p:to>
                                        <p:strVal val="visible"/>
                                      </p:to>
                                    </p:set>
                                    <p:animEffect transition="in" filter="blinds(vertical)">
                                      <p:cBhvr>
                                        <p:cTn id="175" dur="3000"/>
                                        <p:tgtEl>
                                          <p:spTgt spid="28"/>
                                        </p:tgtEl>
                                      </p:cBhvr>
                                    </p:animEffect>
                                  </p:childTnLst>
                                </p:cTn>
                              </p:par>
                            </p:childTnLst>
                          </p:cTn>
                        </p:par>
                        <p:par>
                          <p:cTn id="176" fill="hold">
                            <p:stCondLst>
                              <p:cond delay="3000"/>
                            </p:stCondLst>
                            <p:childTnLst>
                              <p:par>
                                <p:cTn id="177" presetID="2" presetClass="exit" presetSubtype="6" fill="hold" grpId="2" nodeType="afterEffect">
                                  <p:stCondLst>
                                    <p:cond delay="0"/>
                                  </p:stCondLst>
                                  <p:childTnLst>
                                    <p:anim calcmode="lin" valueType="num">
                                      <p:cBhvr additive="base">
                                        <p:cTn id="178" dur="3000"/>
                                        <p:tgtEl>
                                          <p:spTgt spid="5"/>
                                        </p:tgtEl>
                                        <p:attrNameLst>
                                          <p:attrName>ppt_x</p:attrName>
                                        </p:attrNameLst>
                                      </p:cBhvr>
                                      <p:tavLst>
                                        <p:tav tm="0">
                                          <p:val>
                                            <p:strVal val="ppt_x"/>
                                          </p:val>
                                        </p:tav>
                                        <p:tav tm="100000">
                                          <p:val>
                                            <p:strVal val="1+ppt_w/2"/>
                                          </p:val>
                                        </p:tav>
                                      </p:tavLst>
                                    </p:anim>
                                    <p:anim calcmode="lin" valueType="num">
                                      <p:cBhvr additive="base">
                                        <p:cTn id="179" dur="3000"/>
                                        <p:tgtEl>
                                          <p:spTgt spid="5"/>
                                        </p:tgtEl>
                                        <p:attrNameLst>
                                          <p:attrName>ppt_y</p:attrName>
                                        </p:attrNameLst>
                                      </p:cBhvr>
                                      <p:tavLst>
                                        <p:tav tm="0">
                                          <p:val>
                                            <p:strVal val="ppt_y"/>
                                          </p:val>
                                        </p:tav>
                                        <p:tav tm="100000">
                                          <p:val>
                                            <p:strVal val="1+ppt_h/2"/>
                                          </p:val>
                                        </p:tav>
                                      </p:tavLst>
                                    </p:anim>
                                    <p:set>
                                      <p:cBhvr>
                                        <p:cTn id="180" dur="1" fill="hold">
                                          <p:stCondLst>
                                            <p:cond delay="2999"/>
                                          </p:stCondLst>
                                        </p:cTn>
                                        <p:tgtEl>
                                          <p:spTgt spid="5"/>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3000"/>
                                        <p:tgtEl>
                                          <p:spTgt spid="7"/>
                                        </p:tgtEl>
                                        <p:attrNameLst>
                                          <p:attrName>ppt_x</p:attrName>
                                        </p:attrNameLst>
                                      </p:cBhvr>
                                      <p:tavLst>
                                        <p:tav tm="0">
                                          <p:val>
                                            <p:strVal val="ppt_x"/>
                                          </p:val>
                                        </p:tav>
                                        <p:tav tm="100000">
                                          <p:val>
                                            <p:strVal val="1+ppt_w/2"/>
                                          </p:val>
                                        </p:tav>
                                      </p:tavLst>
                                    </p:anim>
                                    <p:anim calcmode="lin" valueType="num">
                                      <p:cBhvr additive="base">
                                        <p:cTn id="183" dur="3000"/>
                                        <p:tgtEl>
                                          <p:spTgt spid="7"/>
                                        </p:tgtEl>
                                        <p:attrNameLst>
                                          <p:attrName>ppt_y</p:attrName>
                                        </p:attrNameLst>
                                      </p:cBhvr>
                                      <p:tavLst>
                                        <p:tav tm="0">
                                          <p:val>
                                            <p:strVal val="ppt_y"/>
                                          </p:val>
                                        </p:tav>
                                        <p:tav tm="100000">
                                          <p:val>
                                            <p:strVal val="1+ppt_h/2"/>
                                          </p:val>
                                        </p:tav>
                                      </p:tavLst>
                                    </p:anim>
                                    <p:set>
                                      <p:cBhvr>
                                        <p:cTn id="184" dur="1" fill="hold">
                                          <p:stCondLst>
                                            <p:cond delay="2999"/>
                                          </p:stCondLst>
                                        </p:cTn>
                                        <p:tgtEl>
                                          <p:spTgt spid="7"/>
                                        </p:tgtEl>
                                        <p:attrNameLst>
                                          <p:attrName>style.visibility</p:attrName>
                                        </p:attrNameLst>
                                      </p:cBhvr>
                                      <p:to>
                                        <p:strVal val="hidden"/>
                                      </p:to>
                                    </p:set>
                                  </p:childTnLst>
                                </p:cTn>
                              </p:par>
                              <p:par>
                                <p:cTn id="185" presetID="2" presetClass="exit" presetSubtype="6" fill="hold" grpId="2" nodeType="withEffect">
                                  <p:stCondLst>
                                    <p:cond delay="0"/>
                                  </p:stCondLst>
                                  <p:childTnLst>
                                    <p:anim calcmode="lin" valueType="num">
                                      <p:cBhvr additive="base">
                                        <p:cTn id="186" dur="3000"/>
                                        <p:tgtEl>
                                          <p:spTgt spid="9"/>
                                        </p:tgtEl>
                                        <p:attrNameLst>
                                          <p:attrName>ppt_x</p:attrName>
                                        </p:attrNameLst>
                                      </p:cBhvr>
                                      <p:tavLst>
                                        <p:tav tm="0">
                                          <p:val>
                                            <p:strVal val="ppt_x"/>
                                          </p:val>
                                        </p:tav>
                                        <p:tav tm="100000">
                                          <p:val>
                                            <p:strVal val="1+ppt_w/2"/>
                                          </p:val>
                                        </p:tav>
                                      </p:tavLst>
                                    </p:anim>
                                    <p:anim calcmode="lin" valueType="num">
                                      <p:cBhvr additive="base">
                                        <p:cTn id="187" dur="3000"/>
                                        <p:tgtEl>
                                          <p:spTgt spid="9"/>
                                        </p:tgtEl>
                                        <p:attrNameLst>
                                          <p:attrName>ppt_y</p:attrName>
                                        </p:attrNameLst>
                                      </p:cBhvr>
                                      <p:tavLst>
                                        <p:tav tm="0">
                                          <p:val>
                                            <p:strVal val="ppt_y"/>
                                          </p:val>
                                        </p:tav>
                                        <p:tav tm="100000">
                                          <p:val>
                                            <p:strVal val="1+ppt_h/2"/>
                                          </p:val>
                                        </p:tav>
                                      </p:tavLst>
                                    </p:anim>
                                    <p:set>
                                      <p:cBhvr>
                                        <p:cTn id="188" dur="1" fill="hold">
                                          <p:stCondLst>
                                            <p:cond delay="2999"/>
                                          </p:stCondLst>
                                        </p:cTn>
                                        <p:tgtEl>
                                          <p:spTgt spid="9"/>
                                        </p:tgtEl>
                                        <p:attrNameLst>
                                          <p:attrName>style.visibility</p:attrName>
                                        </p:attrNameLst>
                                      </p:cBhvr>
                                      <p:to>
                                        <p:strVal val="hidden"/>
                                      </p:to>
                                    </p:set>
                                  </p:childTnLst>
                                </p:cTn>
                              </p:par>
                              <p:par>
                                <p:cTn id="189" presetID="2" presetClass="exit" presetSubtype="6" fill="hold" grpId="2" nodeType="withEffect">
                                  <p:stCondLst>
                                    <p:cond delay="0"/>
                                  </p:stCondLst>
                                  <p:childTnLst>
                                    <p:anim calcmode="lin" valueType="num">
                                      <p:cBhvr additive="base">
                                        <p:cTn id="190" dur="3000"/>
                                        <p:tgtEl>
                                          <p:spTgt spid="11"/>
                                        </p:tgtEl>
                                        <p:attrNameLst>
                                          <p:attrName>ppt_x</p:attrName>
                                        </p:attrNameLst>
                                      </p:cBhvr>
                                      <p:tavLst>
                                        <p:tav tm="0">
                                          <p:val>
                                            <p:strVal val="ppt_x"/>
                                          </p:val>
                                        </p:tav>
                                        <p:tav tm="100000">
                                          <p:val>
                                            <p:strVal val="1+ppt_w/2"/>
                                          </p:val>
                                        </p:tav>
                                      </p:tavLst>
                                    </p:anim>
                                    <p:anim calcmode="lin" valueType="num">
                                      <p:cBhvr additive="base">
                                        <p:cTn id="191" dur="3000"/>
                                        <p:tgtEl>
                                          <p:spTgt spid="11"/>
                                        </p:tgtEl>
                                        <p:attrNameLst>
                                          <p:attrName>ppt_y</p:attrName>
                                        </p:attrNameLst>
                                      </p:cBhvr>
                                      <p:tavLst>
                                        <p:tav tm="0">
                                          <p:val>
                                            <p:strVal val="ppt_y"/>
                                          </p:val>
                                        </p:tav>
                                        <p:tav tm="100000">
                                          <p:val>
                                            <p:strVal val="1+ppt_h/2"/>
                                          </p:val>
                                        </p:tav>
                                      </p:tavLst>
                                    </p:anim>
                                    <p:set>
                                      <p:cBhvr>
                                        <p:cTn id="192" dur="1" fill="hold">
                                          <p:stCondLst>
                                            <p:cond delay="2999"/>
                                          </p:stCondLst>
                                        </p:cTn>
                                        <p:tgtEl>
                                          <p:spTgt spid="11"/>
                                        </p:tgtEl>
                                        <p:attrNameLst>
                                          <p:attrName>style.visibility</p:attrName>
                                        </p:attrNameLst>
                                      </p:cBhvr>
                                      <p:to>
                                        <p:strVal val="hidden"/>
                                      </p:to>
                                    </p:set>
                                  </p:childTnLst>
                                </p:cTn>
                              </p:par>
                              <p:par>
                                <p:cTn id="193" presetID="2" presetClass="exit" presetSubtype="6" fill="hold" grpId="2" nodeType="withEffect">
                                  <p:stCondLst>
                                    <p:cond delay="0"/>
                                  </p:stCondLst>
                                  <p:childTnLst>
                                    <p:anim calcmode="lin" valueType="num">
                                      <p:cBhvr additive="base">
                                        <p:cTn id="194" dur="3000"/>
                                        <p:tgtEl>
                                          <p:spTgt spid="13"/>
                                        </p:tgtEl>
                                        <p:attrNameLst>
                                          <p:attrName>ppt_x</p:attrName>
                                        </p:attrNameLst>
                                      </p:cBhvr>
                                      <p:tavLst>
                                        <p:tav tm="0">
                                          <p:val>
                                            <p:strVal val="ppt_x"/>
                                          </p:val>
                                        </p:tav>
                                        <p:tav tm="100000">
                                          <p:val>
                                            <p:strVal val="1+ppt_w/2"/>
                                          </p:val>
                                        </p:tav>
                                      </p:tavLst>
                                    </p:anim>
                                    <p:anim calcmode="lin" valueType="num">
                                      <p:cBhvr additive="base">
                                        <p:cTn id="195" dur="3000"/>
                                        <p:tgtEl>
                                          <p:spTgt spid="13"/>
                                        </p:tgtEl>
                                        <p:attrNameLst>
                                          <p:attrName>ppt_y</p:attrName>
                                        </p:attrNameLst>
                                      </p:cBhvr>
                                      <p:tavLst>
                                        <p:tav tm="0">
                                          <p:val>
                                            <p:strVal val="ppt_y"/>
                                          </p:val>
                                        </p:tav>
                                        <p:tav tm="100000">
                                          <p:val>
                                            <p:strVal val="1+ppt_h/2"/>
                                          </p:val>
                                        </p:tav>
                                      </p:tavLst>
                                    </p:anim>
                                    <p:set>
                                      <p:cBhvr>
                                        <p:cTn id="196" dur="1" fill="hold">
                                          <p:stCondLst>
                                            <p:cond delay="2999"/>
                                          </p:stCondLst>
                                        </p:cTn>
                                        <p:tgtEl>
                                          <p:spTgt spid="13"/>
                                        </p:tgtEl>
                                        <p:attrNameLst>
                                          <p:attrName>style.visibility</p:attrName>
                                        </p:attrNameLst>
                                      </p:cBhvr>
                                      <p:to>
                                        <p:strVal val="hidden"/>
                                      </p:to>
                                    </p:set>
                                  </p:childTnLst>
                                </p:cTn>
                              </p:par>
                              <p:par>
                                <p:cTn id="197" presetID="2" presetClass="exit" presetSubtype="6" fill="hold" grpId="2" nodeType="withEffect">
                                  <p:stCondLst>
                                    <p:cond delay="0"/>
                                  </p:stCondLst>
                                  <p:childTnLst>
                                    <p:anim calcmode="lin" valueType="num">
                                      <p:cBhvr additive="base">
                                        <p:cTn id="198" dur="3000"/>
                                        <p:tgtEl>
                                          <p:spTgt spid="15"/>
                                        </p:tgtEl>
                                        <p:attrNameLst>
                                          <p:attrName>ppt_x</p:attrName>
                                        </p:attrNameLst>
                                      </p:cBhvr>
                                      <p:tavLst>
                                        <p:tav tm="0">
                                          <p:val>
                                            <p:strVal val="ppt_x"/>
                                          </p:val>
                                        </p:tav>
                                        <p:tav tm="100000">
                                          <p:val>
                                            <p:strVal val="1+ppt_w/2"/>
                                          </p:val>
                                        </p:tav>
                                      </p:tavLst>
                                    </p:anim>
                                    <p:anim calcmode="lin" valueType="num">
                                      <p:cBhvr additive="base">
                                        <p:cTn id="199" dur="3000"/>
                                        <p:tgtEl>
                                          <p:spTgt spid="15"/>
                                        </p:tgtEl>
                                        <p:attrNameLst>
                                          <p:attrName>ppt_y</p:attrName>
                                        </p:attrNameLst>
                                      </p:cBhvr>
                                      <p:tavLst>
                                        <p:tav tm="0">
                                          <p:val>
                                            <p:strVal val="ppt_y"/>
                                          </p:val>
                                        </p:tav>
                                        <p:tav tm="100000">
                                          <p:val>
                                            <p:strVal val="1+ppt_h/2"/>
                                          </p:val>
                                        </p:tav>
                                      </p:tavLst>
                                    </p:anim>
                                    <p:set>
                                      <p:cBhvr>
                                        <p:cTn id="200" dur="1" fill="hold">
                                          <p:stCondLst>
                                            <p:cond delay="2999"/>
                                          </p:stCondLst>
                                        </p:cTn>
                                        <p:tgtEl>
                                          <p:spTgt spid="15"/>
                                        </p:tgtEl>
                                        <p:attrNameLst>
                                          <p:attrName>style.visibility</p:attrName>
                                        </p:attrNameLst>
                                      </p:cBhvr>
                                      <p:to>
                                        <p:strVal val="hidden"/>
                                      </p:to>
                                    </p:set>
                                  </p:childTnLst>
                                </p:cTn>
                              </p:par>
                              <p:par>
                                <p:cTn id="201" presetID="2" presetClass="exit" presetSubtype="12" fill="hold" grpId="2" nodeType="withEffect">
                                  <p:stCondLst>
                                    <p:cond delay="0"/>
                                  </p:stCondLst>
                                  <p:childTnLst>
                                    <p:anim calcmode="lin" valueType="num">
                                      <p:cBhvr additive="base">
                                        <p:cTn id="202" dur="3000"/>
                                        <p:tgtEl>
                                          <p:spTgt spid="17"/>
                                        </p:tgtEl>
                                        <p:attrNameLst>
                                          <p:attrName>ppt_x</p:attrName>
                                        </p:attrNameLst>
                                      </p:cBhvr>
                                      <p:tavLst>
                                        <p:tav tm="0">
                                          <p:val>
                                            <p:strVal val="ppt_x"/>
                                          </p:val>
                                        </p:tav>
                                        <p:tav tm="100000">
                                          <p:val>
                                            <p:strVal val="0-ppt_w/2"/>
                                          </p:val>
                                        </p:tav>
                                      </p:tavLst>
                                    </p:anim>
                                    <p:anim calcmode="lin" valueType="num">
                                      <p:cBhvr additive="base">
                                        <p:cTn id="203" dur="3000"/>
                                        <p:tgtEl>
                                          <p:spTgt spid="17"/>
                                        </p:tgtEl>
                                        <p:attrNameLst>
                                          <p:attrName>ppt_y</p:attrName>
                                        </p:attrNameLst>
                                      </p:cBhvr>
                                      <p:tavLst>
                                        <p:tav tm="0">
                                          <p:val>
                                            <p:strVal val="ppt_y"/>
                                          </p:val>
                                        </p:tav>
                                        <p:tav tm="100000">
                                          <p:val>
                                            <p:strVal val="1+ppt_h/2"/>
                                          </p:val>
                                        </p:tav>
                                      </p:tavLst>
                                    </p:anim>
                                    <p:set>
                                      <p:cBhvr>
                                        <p:cTn id="204" dur="1" fill="hold">
                                          <p:stCondLst>
                                            <p:cond delay="2999"/>
                                          </p:stCondLst>
                                        </p:cTn>
                                        <p:tgtEl>
                                          <p:spTgt spid="17"/>
                                        </p:tgtEl>
                                        <p:attrNameLst>
                                          <p:attrName>style.visibility</p:attrName>
                                        </p:attrNameLst>
                                      </p:cBhvr>
                                      <p:to>
                                        <p:strVal val="hidden"/>
                                      </p:to>
                                    </p:set>
                                  </p:childTnLst>
                                </p:cTn>
                              </p:par>
                              <p:par>
                                <p:cTn id="205" presetID="2" presetClass="exit" presetSubtype="12" fill="hold" grpId="2" nodeType="withEffect">
                                  <p:stCondLst>
                                    <p:cond delay="0"/>
                                  </p:stCondLst>
                                  <p:childTnLst>
                                    <p:anim calcmode="lin" valueType="num">
                                      <p:cBhvr additive="base">
                                        <p:cTn id="206" dur="3000"/>
                                        <p:tgtEl>
                                          <p:spTgt spid="19"/>
                                        </p:tgtEl>
                                        <p:attrNameLst>
                                          <p:attrName>ppt_x</p:attrName>
                                        </p:attrNameLst>
                                      </p:cBhvr>
                                      <p:tavLst>
                                        <p:tav tm="0">
                                          <p:val>
                                            <p:strVal val="ppt_x"/>
                                          </p:val>
                                        </p:tav>
                                        <p:tav tm="100000">
                                          <p:val>
                                            <p:strVal val="0-ppt_w/2"/>
                                          </p:val>
                                        </p:tav>
                                      </p:tavLst>
                                    </p:anim>
                                    <p:anim calcmode="lin" valueType="num">
                                      <p:cBhvr additive="base">
                                        <p:cTn id="207" dur="3000"/>
                                        <p:tgtEl>
                                          <p:spTgt spid="19"/>
                                        </p:tgtEl>
                                        <p:attrNameLst>
                                          <p:attrName>ppt_y</p:attrName>
                                        </p:attrNameLst>
                                      </p:cBhvr>
                                      <p:tavLst>
                                        <p:tav tm="0">
                                          <p:val>
                                            <p:strVal val="ppt_y"/>
                                          </p:val>
                                        </p:tav>
                                        <p:tav tm="100000">
                                          <p:val>
                                            <p:strVal val="1+ppt_h/2"/>
                                          </p:val>
                                        </p:tav>
                                      </p:tavLst>
                                    </p:anim>
                                    <p:set>
                                      <p:cBhvr>
                                        <p:cTn id="208" dur="1" fill="hold">
                                          <p:stCondLst>
                                            <p:cond delay="2999"/>
                                          </p:stCondLst>
                                        </p:cTn>
                                        <p:tgtEl>
                                          <p:spTgt spid="19"/>
                                        </p:tgtEl>
                                        <p:attrNameLst>
                                          <p:attrName>style.visibility</p:attrName>
                                        </p:attrNameLst>
                                      </p:cBhvr>
                                      <p:to>
                                        <p:strVal val="hidden"/>
                                      </p:to>
                                    </p:set>
                                  </p:childTnLst>
                                </p:cTn>
                              </p:par>
                              <p:par>
                                <p:cTn id="209" presetID="2" presetClass="exit" presetSubtype="12" fill="hold" grpId="2" nodeType="withEffect">
                                  <p:stCondLst>
                                    <p:cond delay="0"/>
                                  </p:stCondLst>
                                  <p:childTnLst>
                                    <p:anim calcmode="lin" valueType="num">
                                      <p:cBhvr additive="base">
                                        <p:cTn id="210" dur="3000"/>
                                        <p:tgtEl>
                                          <p:spTgt spid="21"/>
                                        </p:tgtEl>
                                        <p:attrNameLst>
                                          <p:attrName>ppt_x</p:attrName>
                                        </p:attrNameLst>
                                      </p:cBhvr>
                                      <p:tavLst>
                                        <p:tav tm="0">
                                          <p:val>
                                            <p:strVal val="ppt_x"/>
                                          </p:val>
                                        </p:tav>
                                        <p:tav tm="100000">
                                          <p:val>
                                            <p:strVal val="0-ppt_w/2"/>
                                          </p:val>
                                        </p:tav>
                                      </p:tavLst>
                                    </p:anim>
                                    <p:anim calcmode="lin" valueType="num">
                                      <p:cBhvr additive="base">
                                        <p:cTn id="211" dur="3000"/>
                                        <p:tgtEl>
                                          <p:spTgt spid="21"/>
                                        </p:tgtEl>
                                        <p:attrNameLst>
                                          <p:attrName>ppt_y</p:attrName>
                                        </p:attrNameLst>
                                      </p:cBhvr>
                                      <p:tavLst>
                                        <p:tav tm="0">
                                          <p:val>
                                            <p:strVal val="ppt_y"/>
                                          </p:val>
                                        </p:tav>
                                        <p:tav tm="100000">
                                          <p:val>
                                            <p:strVal val="1+ppt_h/2"/>
                                          </p:val>
                                        </p:tav>
                                      </p:tavLst>
                                    </p:anim>
                                    <p:set>
                                      <p:cBhvr>
                                        <p:cTn id="212" dur="1" fill="hold">
                                          <p:stCondLst>
                                            <p:cond delay="2999"/>
                                          </p:stCondLst>
                                        </p:cTn>
                                        <p:tgtEl>
                                          <p:spTgt spid="21"/>
                                        </p:tgtEl>
                                        <p:attrNameLst>
                                          <p:attrName>style.visibility</p:attrName>
                                        </p:attrNameLst>
                                      </p:cBhvr>
                                      <p:to>
                                        <p:strVal val="hidden"/>
                                      </p:to>
                                    </p:set>
                                  </p:childTnLst>
                                </p:cTn>
                              </p:par>
                              <p:par>
                                <p:cTn id="213" presetID="2" presetClass="exit" presetSubtype="12" fill="hold" grpId="2" nodeType="withEffect">
                                  <p:stCondLst>
                                    <p:cond delay="0"/>
                                  </p:stCondLst>
                                  <p:childTnLst>
                                    <p:anim calcmode="lin" valueType="num">
                                      <p:cBhvr additive="base">
                                        <p:cTn id="214" dur="3000"/>
                                        <p:tgtEl>
                                          <p:spTgt spid="23"/>
                                        </p:tgtEl>
                                        <p:attrNameLst>
                                          <p:attrName>ppt_x</p:attrName>
                                        </p:attrNameLst>
                                      </p:cBhvr>
                                      <p:tavLst>
                                        <p:tav tm="0">
                                          <p:val>
                                            <p:strVal val="ppt_x"/>
                                          </p:val>
                                        </p:tav>
                                        <p:tav tm="100000">
                                          <p:val>
                                            <p:strVal val="0-ppt_w/2"/>
                                          </p:val>
                                        </p:tav>
                                      </p:tavLst>
                                    </p:anim>
                                    <p:anim calcmode="lin" valueType="num">
                                      <p:cBhvr additive="base">
                                        <p:cTn id="215" dur="3000"/>
                                        <p:tgtEl>
                                          <p:spTgt spid="23"/>
                                        </p:tgtEl>
                                        <p:attrNameLst>
                                          <p:attrName>ppt_y</p:attrName>
                                        </p:attrNameLst>
                                      </p:cBhvr>
                                      <p:tavLst>
                                        <p:tav tm="0">
                                          <p:val>
                                            <p:strVal val="ppt_y"/>
                                          </p:val>
                                        </p:tav>
                                        <p:tav tm="100000">
                                          <p:val>
                                            <p:strVal val="1+ppt_h/2"/>
                                          </p:val>
                                        </p:tav>
                                      </p:tavLst>
                                    </p:anim>
                                    <p:set>
                                      <p:cBhvr>
                                        <p:cTn id="216" dur="1" fill="hold">
                                          <p:stCondLst>
                                            <p:cond delay="2999"/>
                                          </p:stCondLst>
                                        </p:cTn>
                                        <p:tgtEl>
                                          <p:spTgt spid="23"/>
                                        </p:tgtEl>
                                        <p:attrNameLst>
                                          <p:attrName>style.visibility</p:attrName>
                                        </p:attrNameLst>
                                      </p:cBhvr>
                                      <p:to>
                                        <p:strVal val="hidden"/>
                                      </p:to>
                                    </p:set>
                                  </p:childTnLst>
                                </p:cTn>
                              </p:par>
                              <p:par>
                                <p:cTn id="217" presetID="2" presetClass="exit" presetSubtype="12" fill="hold" grpId="2" nodeType="withEffect">
                                  <p:stCondLst>
                                    <p:cond delay="0"/>
                                  </p:stCondLst>
                                  <p:childTnLst>
                                    <p:anim calcmode="lin" valueType="num">
                                      <p:cBhvr additive="base">
                                        <p:cTn id="218" dur="3000"/>
                                        <p:tgtEl>
                                          <p:spTgt spid="25"/>
                                        </p:tgtEl>
                                        <p:attrNameLst>
                                          <p:attrName>ppt_x</p:attrName>
                                        </p:attrNameLst>
                                      </p:cBhvr>
                                      <p:tavLst>
                                        <p:tav tm="0">
                                          <p:val>
                                            <p:strVal val="ppt_x"/>
                                          </p:val>
                                        </p:tav>
                                        <p:tav tm="100000">
                                          <p:val>
                                            <p:strVal val="0-ppt_w/2"/>
                                          </p:val>
                                        </p:tav>
                                      </p:tavLst>
                                    </p:anim>
                                    <p:anim calcmode="lin" valueType="num">
                                      <p:cBhvr additive="base">
                                        <p:cTn id="219" dur="3000"/>
                                        <p:tgtEl>
                                          <p:spTgt spid="25"/>
                                        </p:tgtEl>
                                        <p:attrNameLst>
                                          <p:attrName>ppt_y</p:attrName>
                                        </p:attrNameLst>
                                      </p:cBhvr>
                                      <p:tavLst>
                                        <p:tav tm="0">
                                          <p:val>
                                            <p:strVal val="ppt_y"/>
                                          </p:val>
                                        </p:tav>
                                        <p:tav tm="100000">
                                          <p:val>
                                            <p:strVal val="1+ppt_h/2"/>
                                          </p:val>
                                        </p:tav>
                                      </p:tavLst>
                                    </p:anim>
                                    <p:set>
                                      <p:cBhvr>
                                        <p:cTn id="220" dur="1" fill="hold">
                                          <p:stCondLst>
                                            <p:cond delay="2999"/>
                                          </p:stCondLst>
                                        </p:cTn>
                                        <p:tgtEl>
                                          <p:spTgt spid="25"/>
                                        </p:tgtEl>
                                        <p:attrNameLst>
                                          <p:attrName>style.visibility</p:attrName>
                                        </p:attrNameLst>
                                      </p:cBhvr>
                                      <p:to>
                                        <p:strVal val="hidden"/>
                                      </p:to>
                                    </p:set>
                                  </p:childTnLst>
                                </p:cTn>
                              </p:par>
                              <p:par>
                                <p:cTn id="221" presetID="2" presetClass="exit" presetSubtype="12" fill="hold" grpId="2" nodeType="withEffect">
                                  <p:stCondLst>
                                    <p:cond delay="0"/>
                                  </p:stCondLst>
                                  <p:childTnLst>
                                    <p:anim calcmode="lin" valueType="num">
                                      <p:cBhvr additive="base">
                                        <p:cTn id="222" dur="3000"/>
                                        <p:tgtEl>
                                          <p:spTgt spid="27"/>
                                        </p:tgtEl>
                                        <p:attrNameLst>
                                          <p:attrName>ppt_x</p:attrName>
                                        </p:attrNameLst>
                                      </p:cBhvr>
                                      <p:tavLst>
                                        <p:tav tm="0">
                                          <p:val>
                                            <p:strVal val="ppt_x"/>
                                          </p:val>
                                        </p:tav>
                                        <p:tav tm="100000">
                                          <p:val>
                                            <p:strVal val="0-ppt_w/2"/>
                                          </p:val>
                                        </p:tav>
                                      </p:tavLst>
                                    </p:anim>
                                    <p:anim calcmode="lin" valueType="num">
                                      <p:cBhvr additive="base">
                                        <p:cTn id="223" dur="3000"/>
                                        <p:tgtEl>
                                          <p:spTgt spid="27"/>
                                        </p:tgtEl>
                                        <p:attrNameLst>
                                          <p:attrName>ppt_y</p:attrName>
                                        </p:attrNameLst>
                                      </p:cBhvr>
                                      <p:tavLst>
                                        <p:tav tm="0">
                                          <p:val>
                                            <p:strVal val="ppt_y"/>
                                          </p:val>
                                        </p:tav>
                                        <p:tav tm="100000">
                                          <p:val>
                                            <p:strVal val="1+ppt_h/2"/>
                                          </p:val>
                                        </p:tav>
                                      </p:tavLst>
                                    </p:anim>
                                    <p:set>
                                      <p:cBhvr>
                                        <p:cTn id="224" dur="1" fill="hold">
                                          <p:stCondLst>
                                            <p:cond delay="2999"/>
                                          </p:stCondLst>
                                        </p:cTn>
                                        <p:tgtEl>
                                          <p:spTgt spid="27"/>
                                        </p:tgtEl>
                                        <p:attrNameLst>
                                          <p:attrName>style.visibility</p:attrName>
                                        </p:attrNameLst>
                                      </p:cBhvr>
                                      <p:to>
                                        <p:strVal val="hidden"/>
                                      </p:to>
                                    </p:set>
                                  </p:childTnLst>
                                </p:cTn>
                              </p:par>
                              <p:par>
                                <p:cTn id="225" presetID="2" presetClass="exit" presetSubtype="9" fill="hold" grpId="2" nodeType="withEffect">
                                  <p:stCondLst>
                                    <p:cond delay="0"/>
                                  </p:stCondLst>
                                  <p:childTnLst>
                                    <p:anim calcmode="lin" valueType="num">
                                      <p:cBhvr additive="base">
                                        <p:cTn id="226" dur="3000"/>
                                        <p:tgtEl>
                                          <p:spTgt spid="18"/>
                                        </p:tgtEl>
                                        <p:attrNameLst>
                                          <p:attrName>ppt_x</p:attrName>
                                        </p:attrNameLst>
                                      </p:cBhvr>
                                      <p:tavLst>
                                        <p:tav tm="0">
                                          <p:val>
                                            <p:strVal val="ppt_x"/>
                                          </p:val>
                                        </p:tav>
                                        <p:tav tm="100000">
                                          <p:val>
                                            <p:strVal val="0-ppt_w/2"/>
                                          </p:val>
                                        </p:tav>
                                      </p:tavLst>
                                    </p:anim>
                                    <p:anim calcmode="lin" valueType="num">
                                      <p:cBhvr additive="base">
                                        <p:cTn id="227" dur="3000"/>
                                        <p:tgtEl>
                                          <p:spTgt spid="18"/>
                                        </p:tgtEl>
                                        <p:attrNameLst>
                                          <p:attrName>ppt_y</p:attrName>
                                        </p:attrNameLst>
                                      </p:cBhvr>
                                      <p:tavLst>
                                        <p:tav tm="0">
                                          <p:val>
                                            <p:strVal val="ppt_y"/>
                                          </p:val>
                                        </p:tav>
                                        <p:tav tm="100000">
                                          <p:val>
                                            <p:strVal val="0-ppt_h/2"/>
                                          </p:val>
                                        </p:tav>
                                      </p:tavLst>
                                    </p:anim>
                                    <p:set>
                                      <p:cBhvr>
                                        <p:cTn id="228" dur="1" fill="hold">
                                          <p:stCondLst>
                                            <p:cond delay="2999"/>
                                          </p:stCondLst>
                                        </p:cTn>
                                        <p:tgtEl>
                                          <p:spTgt spid="18"/>
                                        </p:tgtEl>
                                        <p:attrNameLst>
                                          <p:attrName>style.visibility</p:attrName>
                                        </p:attrNameLst>
                                      </p:cBhvr>
                                      <p:to>
                                        <p:strVal val="hidden"/>
                                      </p:to>
                                    </p:set>
                                  </p:childTnLst>
                                </p:cTn>
                              </p:par>
                              <p:par>
                                <p:cTn id="229" presetID="2" presetClass="exit" presetSubtype="9" fill="hold" grpId="2" nodeType="withEffect">
                                  <p:stCondLst>
                                    <p:cond delay="0"/>
                                  </p:stCondLst>
                                  <p:childTnLst>
                                    <p:anim calcmode="lin" valueType="num">
                                      <p:cBhvr additive="base">
                                        <p:cTn id="230" dur="3000"/>
                                        <p:tgtEl>
                                          <p:spTgt spid="20"/>
                                        </p:tgtEl>
                                        <p:attrNameLst>
                                          <p:attrName>ppt_x</p:attrName>
                                        </p:attrNameLst>
                                      </p:cBhvr>
                                      <p:tavLst>
                                        <p:tav tm="0">
                                          <p:val>
                                            <p:strVal val="ppt_x"/>
                                          </p:val>
                                        </p:tav>
                                        <p:tav tm="100000">
                                          <p:val>
                                            <p:strVal val="0-ppt_w/2"/>
                                          </p:val>
                                        </p:tav>
                                      </p:tavLst>
                                    </p:anim>
                                    <p:anim calcmode="lin" valueType="num">
                                      <p:cBhvr additive="base">
                                        <p:cTn id="231" dur="3000"/>
                                        <p:tgtEl>
                                          <p:spTgt spid="20"/>
                                        </p:tgtEl>
                                        <p:attrNameLst>
                                          <p:attrName>ppt_y</p:attrName>
                                        </p:attrNameLst>
                                      </p:cBhvr>
                                      <p:tavLst>
                                        <p:tav tm="0">
                                          <p:val>
                                            <p:strVal val="ppt_y"/>
                                          </p:val>
                                        </p:tav>
                                        <p:tav tm="100000">
                                          <p:val>
                                            <p:strVal val="0-ppt_h/2"/>
                                          </p:val>
                                        </p:tav>
                                      </p:tavLst>
                                    </p:anim>
                                    <p:set>
                                      <p:cBhvr>
                                        <p:cTn id="232" dur="1" fill="hold">
                                          <p:stCondLst>
                                            <p:cond delay="2999"/>
                                          </p:stCondLst>
                                        </p:cTn>
                                        <p:tgtEl>
                                          <p:spTgt spid="20"/>
                                        </p:tgtEl>
                                        <p:attrNameLst>
                                          <p:attrName>style.visibility</p:attrName>
                                        </p:attrNameLst>
                                      </p:cBhvr>
                                      <p:to>
                                        <p:strVal val="hidden"/>
                                      </p:to>
                                    </p:set>
                                  </p:childTnLst>
                                </p:cTn>
                              </p:par>
                              <p:par>
                                <p:cTn id="233" presetID="2" presetClass="exit" presetSubtype="9" fill="hold" grpId="2" nodeType="withEffect">
                                  <p:stCondLst>
                                    <p:cond delay="0"/>
                                  </p:stCondLst>
                                  <p:childTnLst>
                                    <p:anim calcmode="lin" valueType="num">
                                      <p:cBhvr additive="base">
                                        <p:cTn id="234" dur="3000"/>
                                        <p:tgtEl>
                                          <p:spTgt spid="22"/>
                                        </p:tgtEl>
                                        <p:attrNameLst>
                                          <p:attrName>ppt_x</p:attrName>
                                        </p:attrNameLst>
                                      </p:cBhvr>
                                      <p:tavLst>
                                        <p:tav tm="0">
                                          <p:val>
                                            <p:strVal val="ppt_x"/>
                                          </p:val>
                                        </p:tav>
                                        <p:tav tm="100000">
                                          <p:val>
                                            <p:strVal val="0-ppt_w/2"/>
                                          </p:val>
                                        </p:tav>
                                      </p:tavLst>
                                    </p:anim>
                                    <p:anim calcmode="lin" valueType="num">
                                      <p:cBhvr additive="base">
                                        <p:cTn id="235" dur="3000"/>
                                        <p:tgtEl>
                                          <p:spTgt spid="22"/>
                                        </p:tgtEl>
                                        <p:attrNameLst>
                                          <p:attrName>ppt_y</p:attrName>
                                        </p:attrNameLst>
                                      </p:cBhvr>
                                      <p:tavLst>
                                        <p:tav tm="0">
                                          <p:val>
                                            <p:strVal val="ppt_y"/>
                                          </p:val>
                                        </p:tav>
                                        <p:tav tm="100000">
                                          <p:val>
                                            <p:strVal val="0-ppt_h/2"/>
                                          </p:val>
                                        </p:tav>
                                      </p:tavLst>
                                    </p:anim>
                                    <p:set>
                                      <p:cBhvr>
                                        <p:cTn id="236" dur="1" fill="hold">
                                          <p:stCondLst>
                                            <p:cond delay="2999"/>
                                          </p:stCondLst>
                                        </p:cTn>
                                        <p:tgtEl>
                                          <p:spTgt spid="22"/>
                                        </p:tgtEl>
                                        <p:attrNameLst>
                                          <p:attrName>style.visibility</p:attrName>
                                        </p:attrNameLst>
                                      </p:cBhvr>
                                      <p:to>
                                        <p:strVal val="hidden"/>
                                      </p:to>
                                    </p:set>
                                  </p:childTnLst>
                                </p:cTn>
                              </p:par>
                              <p:par>
                                <p:cTn id="237" presetID="2" presetClass="exit" presetSubtype="9" fill="hold" grpId="2" nodeType="withEffect">
                                  <p:stCondLst>
                                    <p:cond delay="0"/>
                                  </p:stCondLst>
                                  <p:childTnLst>
                                    <p:anim calcmode="lin" valueType="num">
                                      <p:cBhvr additive="base">
                                        <p:cTn id="238" dur="3000"/>
                                        <p:tgtEl>
                                          <p:spTgt spid="24"/>
                                        </p:tgtEl>
                                        <p:attrNameLst>
                                          <p:attrName>ppt_x</p:attrName>
                                        </p:attrNameLst>
                                      </p:cBhvr>
                                      <p:tavLst>
                                        <p:tav tm="0">
                                          <p:val>
                                            <p:strVal val="ppt_x"/>
                                          </p:val>
                                        </p:tav>
                                        <p:tav tm="100000">
                                          <p:val>
                                            <p:strVal val="0-ppt_w/2"/>
                                          </p:val>
                                        </p:tav>
                                      </p:tavLst>
                                    </p:anim>
                                    <p:anim calcmode="lin" valueType="num">
                                      <p:cBhvr additive="base">
                                        <p:cTn id="239" dur="3000"/>
                                        <p:tgtEl>
                                          <p:spTgt spid="24"/>
                                        </p:tgtEl>
                                        <p:attrNameLst>
                                          <p:attrName>ppt_y</p:attrName>
                                        </p:attrNameLst>
                                      </p:cBhvr>
                                      <p:tavLst>
                                        <p:tav tm="0">
                                          <p:val>
                                            <p:strVal val="ppt_y"/>
                                          </p:val>
                                        </p:tav>
                                        <p:tav tm="100000">
                                          <p:val>
                                            <p:strVal val="0-ppt_h/2"/>
                                          </p:val>
                                        </p:tav>
                                      </p:tavLst>
                                    </p:anim>
                                    <p:set>
                                      <p:cBhvr>
                                        <p:cTn id="240" dur="1" fill="hold">
                                          <p:stCondLst>
                                            <p:cond delay="2999"/>
                                          </p:stCondLst>
                                        </p:cTn>
                                        <p:tgtEl>
                                          <p:spTgt spid="24"/>
                                        </p:tgtEl>
                                        <p:attrNameLst>
                                          <p:attrName>style.visibility</p:attrName>
                                        </p:attrNameLst>
                                      </p:cBhvr>
                                      <p:to>
                                        <p:strVal val="hidden"/>
                                      </p:to>
                                    </p:set>
                                  </p:childTnLst>
                                </p:cTn>
                              </p:par>
                              <p:par>
                                <p:cTn id="241" presetID="2" presetClass="exit" presetSubtype="9" fill="hold" grpId="2" nodeType="withEffect">
                                  <p:stCondLst>
                                    <p:cond delay="0"/>
                                  </p:stCondLst>
                                  <p:childTnLst>
                                    <p:anim calcmode="lin" valueType="num">
                                      <p:cBhvr additive="base">
                                        <p:cTn id="242" dur="3000"/>
                                        <p:tgtEl>
                                          <p:spTgt spid="26"/>
                                        </p:tgtEl>
                                        <p:attrNameLst>
                                          <p:attrName>ppt_x</p:attrName>
                                        </p:attrNameLst>
                                      </p:cBhvr>
                                      <p:tavLst>
                                        <p:tav tm="0">
                                          <p:val>
                                            <p:strVal val="ppt_x"/>
                                          </p:val>
                                        </p:tav>
                                        <p:tav tm="100000">
                                          <p:val>
                                            <p:strVal val="0-ppt_w/2"/>
                                          </p:val>
                                        </p:tav>
                                      </p:tavLst>
                                    </p:anim>
                                    <p:anim calcmode="lin" valueType="num">
                                      <p:cBhvr additive="base">
                                        <p:cTn id="243" dur="3000"/>
                                        <p:tgtEl>
                                          <p:spTgt spid="26"/>
                                        </p:tgtEl>
                                        <p:attrNameLst>
                                          <p:attrName>ppt_y</p:attrName>
                                        </p:attrNameLst>
                                      </p:cBhvr>
                                      <p:tavLst>
                                        <p:tav tm="0">
                                          <p:val>
                                            <p:strVal val="ppt_y"/>
                                          </p:val>
                                        </p:tav>
                                        <p:tav tm="100000">
                                          <p:val>
                                            <p:strVal val="0-ppt_h/2"/>
                                          </p:val>
                                        </p:tav>
                                      </p:tavLst>
                                    </p:anim>
                                    <p:set>
                                      <p:cBhvr>
                                        <p:cTn id="244" dur="1" fill="hold">
                                          <p:stCondLst>
                                            <p:cond delay="2999"/>
                                          </p:stCondLst>
                                        </p:cTn>
                                        <p:tgtEl>
                                          <p:spTgt spid="26"/>
                                        </p:tgtEl>
                                        <p:attrNameLst>
                                          <p:attrName>style.visibility</p:attrName>
                                        </p:attrNameLst>
                                      </p:cBhvr>
                                      <p:to>
                                        <p:strVal val="hidden"/>
                                      </p:to>
                                    </p:set>
                                  </p:childTnLst>
                                </p:cTn>
                              </p:par>
                              <p:par>
                                <p:cTn id="245" presetID="2" presetClass="exit" presetSubtype="9" fill="hold" grpId="2" nodeType="withEffect">
                                  <p:stCondLst>
                                    <p:cond delay="0"/>
                                  </p:stCondLst>
                                  <p:childTnLst>
                                    <p:anim calcmode="lin" valueType="num">
                                      <p:cBhvr additive="base">
                                        <p:cTn id="246" dur="3000"/>
                                        <p:tgtEl>
                                          <p:spTgt spid="28"/>
                                        </p:tgtEl>
                                        <p:attrNameLst>
                                          <p:attrName>ppt_x</p:attrName>
                                        </p:attrNameLst>
                                      </p:cBhvr>
                                      <p:tavLst>
                                        <p:tav tm="0">
                                          <p:val>
                                            <p:strVal val="ppt_x"/>
                                          </p:val>
                                        </p:tav>
                                        <p:tav tm="100000">
                                          <p:val>
                                            <p:strVal val="0-ppt_w/2"/>
                                          </p:val>
                                        </p:tav>
                                      </p:tavLst>
                                    </p:anim>
                                    <p:anim calcmode="lin" valueType="num">
                                      <p:cBhvr additive="base">
                                        <p:cTn id="247" dur="3000"/>
                                        <p:tgtEl>
                                          <p:spTgt spid="28"/>
                                        </p:tgtEl>
                                        <p:attrNameLst>
                                          <p:attrName>ppt_y</p:attrName>
                                        </p:attrNameLst>
                                      </p:cBhvr>
                                      <p:tavLst>
                                        <p:tav tm="0">
                                          <p:val>
                                            <p:strVal val="ppt_y"/>
                                          </p:val>
                                        </p:tav>
                                        <p:tav tm="100000">
                                          <p:val>
                                            <p:strVal val="0-ppt_h/2"/>
                                          </p:val>
                                        </p:tav>
                                      </p:tavLst>
                                    </p:anim>
                                    <p:set>
                                      <p:cBhvr>
                                        <p:cTn id="248" dur="1" fill="hold">
                                          <p:stCondLst>
                                            <p:cond delay="2999"/>
                                          </p:stCondLst>
                                        </p:cTn>
                                        <p:tgtEl>
                                          <p:spTgt spid="28"/>
                                        </p:tgtEl>
                                        <p:attrNameLst>
                                          <p:attrName>style.visibility</p:attrName>
                                        </p:attrNameLst>
                                      </p:cBhvr>
                                      <p:to>
                                        <p:strVal val="hidden"/>
                                      </p:to>
                                    </p:set>
                                  </p:childTnLst>
                                </p:cTn>
                              </p:par>
                              <p:par>
                                <p:cTn id="249" presetID="2" presetClass="exit" presetSubtype="3" fill="hold" grpId="2" nodeType="withEffect">
                                  <p:stCondLst>
                                    <p:cond delay="0"/>
                                  </p:stCondLst>
                                  <p:childTnLst>
                                    <p:anim calcmode="lin" valueType="num">
                                      <p:cBhvr additive="base">
                                        <p:cTn id="250" dur="3000"/>
                                        <p:tgtEl>
                                          <p:spTgt spid="6"/>
                                        </p:tgtEl>
                                        <p:attrNameLst>
                                          <p:attrName>ppt_x</p:attrName>
                                        </p:attrNameLst>
                                      </p:cBhvr>
                                      <p:tavLst>
                                        <p:tav tm="0">
                                          <p:val>
                                            <p:strVal val="ppt_x"/>
                                          </p:val>
                                        </p:tav>
                                        <p:tav tm="100000">
                                          <p:val>
                                            <p:strVal val="1+ppt_w/2"/>
                                          </p:val>
                                        </p:tav>
                                      </p:tavLst>
                                    </p:anim>
                                    <p:anim calcmode="lin" valueType="num">
                                      <p:cBhvr additive="base">
                                        <p:cTn id="251" dur="3000"/>
                                        <p:tgtEl>
                                          <p:spTgt spid="6"/>
                                        </p:tgtEl>
                                        <p:attrNameLst>
                                          <p:attrName>ppt_y</p:attrName>
                                        </p:attrNameLst>
                                      </p:cBhvr>
                                      <p:tavLst>
                                        <p:tav tm="0">
                                          <p:val>
                                            <p:strVal val="ppt_y"/>
                                          </p:val>
                                        </p:tav>
                                        <p:tav tm="100000">
                                          <p:val>
                                            <p:strVal val="0-ppt_h/2"/>
                                          </p:val>
                                        </p:tav>
                                      </p:tavLst>
                                    </p:anim>
                                    <p:set>
                                      <p:cBhvr>
                                        <p:cTn id="252" dur="1" fill="hold">
                                          <p:stCondLst>
                                            <p:cond delay="2999"/>
                                          </p:stCondLst>
                                        </p:cTn>
                                        <p:tgtEl>
                                          <p:spTgt spid="6"/>
                                        </p:tgtEl>
                                        <p:attrNameLst>
                                          <p:attrName>style.visibility</p:attrName>
                                        </p:attrNameLst>
                                      </p:cBhvr>
                                      <p:to>
                                        <p:strVal val="hidden"/>
                                      </p:to>
                                    </p:set>
                                  </p:childTnLst>
                                </p:cTn>
                              </p:par>
                              <p:par>
                                <p:cTn id="253" presetID="2" presetClass="exit" presetSubtype="3" fill="hold" grpId="2" nodeType="withEffect">
                                  <p:stCondLst>
                                    <p:cond delay="0"/>
                                  </p:stCondLst>
                                  <p:childTnLst>
                                    <p:anim calcmode="lin" valueType="num">
                                      <p:cBhvr additive="base">
                                        <p:cTn id="254" dur="3000"/>
                                        <p:tgtEl>
                                          <p:spTgt spid="8"/>
                                        </p:tgtEl>
                                        <p:attrNameLst>
                                          <p:attrName>ppt_x</p:attrName>
                                        </p:attrNameLst>
                                      </p:cBhvr>
                                      <p:tavLst>
                                        <p:tav tm="0">
                                          <p:val>
                                            <p:strVal val="ppt_x"/>
                                          </p:val>
                                        </p:tav>
                                        <p:tav tm="100000">
                                          <p:val>
                                            <p:strVal val="1+ppt_w/2"/>
                                          </p:val>
                                        </p:tav>
                                      </p:tavLst>
                                    </p:anim>
                                    <p:anim calcmode="lin" valueType="num">
                                      <p:cBhvr additive="base">
                                        <p:cTn id="255" dur="3000"/>
                                        <p:tgtEl>
                                          <p:spTgt spid="8"/>
                                        </p:tgtEl>
                                        <p:attrNameLst>
                                          <p:attrName>ppt_y</p:attrName>
                                        </p:attrNameLst>
                                      </p:cBhvr>
                                      <p:tavLst>
                                        <p:tav tm="0">
                                          <p:val>
                                            <p:strVal val="ppt_y"/>
                                          </p:val>
                                        </p:tav>
                                        <p:tav tm="100000">
                                          <p:val>
                                            <p:strVal val="0-ppt_h/2"/>
                                          </p:val>
                                        </p:tav>
                                      </p:tavLst>
                                    </p:anim>
                                    <p:set>
                                      <p:cBhvr>
                                        <p:cTn id="256" dur="1" fill="hold">
                                          <p:stCondLst>
                                            <p:cond delay="2999"/>
                                          </p:stCondLst>
                                        </p:cTn>
                                        <p:tgtEl>
                                          <p:spTgt spid="8"/>
                                        </p:tgtEl>
                                        <p:attrNameLst>
                                          <p:attrName>style.visibility</p:attrName>
                                        </p:attrNameLst>
                                      </p:cBhvr>
                                      <p:to>
                                        <p:strVal val="hidden"/>
                                      </p:to>
                                    </p:set>
                                  </p:childTnLst>
                                </p:cTn>
                              </p:par>
                              <p:par>
                                <p:cTn id="257" presetID="2" presetClass="exit" presetSubtype="3" fill="hold" grpId="2" nodeType="withEffect">
                                  <p:stCondLst>
                                    <p:cond delay="0"/>
                                  </p:stCondLst>
                                  <p:childTnLst>
                                    <p:anim calcmode="lin" valueType="num">
                                      <p:cBhvr additive="base">
                                        <p:cTn id="258" dur="3000"/>
                                        <p:tgtEl>
                                          <p:spTgt spid="10"/>
                                        </p:tgtEl>
                                        <p:attrNameLst>
                                          <p:attrName>ppt_x</p:attrName>
                                        </p:attrNameLst>
                                      </p:cBhvr>
                                      <p:tavLst>
                                        <p:tav tm="0">
                                          <p:val>
                                            <p:strVal val="ppt_x"/>
                                          </p:val>
                                        </p:tav>
                                        <p:tav tm="100000">
                                          <p:val>
                                            <p:strVal val="1+ppt_w/2"/>
                                          </p:val>
                                        </p:tav>
                                      </p:tavLst>
                                    </p:anim>
                                    <p:anim calcmode="lin" valueType="num">
                                      <p:cBhvr additive="base">
                                        <p:cTn id="259" dur="3000"/>
                                        <p:tgtEl>
                                          <p:spTgt spid="10"/>
                                        </p:tgtEl>
                                        <p:attrNameLst>
                                          <p:attrName>ppt_y</p:attrName>
                                        </p:attrNameLst>
                                      </p:cBhvr>
                                      <p:tavLst>
                                        <p:tav tm="0">
                                          <p:val>
                                            <p:strVal val="ppt_y"/>
                                          </p:val>
                                        </p:tav>
                                        <p:tav tm="100000">
                                          <p:val>
                                            <p:strVal val="0-ppt_h/2"/>
                                          </p:val>
                                        </p:tav>
                                      </p:tavLst>
                                    </p:anim>
                                    <p:set>
                                      <p:cBhvr>
                                        <p:cTn id="260" dur="1" fill="hold">
                                          <p:stCondLst>
                                            <p:cond delay="2999"/>
                                          </p:stCondLst>
                                        </p:cTn>
                                        <p:tgtEl>
                                          <p:spTgt spid="10"/>
                                        </p:tgtEl>
                                        <p:attrNameLst>
                                          <p:attrName>style.visibility</p:attrName>
                                        </p:attrNameLst>
                                      </p:cBhvr>
                                      <p:to>
                                        <p:strVal val="hidden"/>
                                      </p:to>
                                    </p:set>
                                  </p:childTnLst>
                                </p:cTn>
                              </p:par>
                              <p:par>
                                <p:cTn id="261" presetID="2" presetClass="exit" presetSubtype="3" fill="hold" grpId="2" nodeType="withEffect">
                                  <p:stCondLst>
                                    <p:cond delay="0"/>
                                  </p:stCondLst>
                                  <p:childTnLst>
                                    <p:anim calcmode="lin" valueType="num">
                                      <p:cBhvr additive="base">
                                        <p:cTn id="262" dur="3000"/>
                                        <p:tgtEl>
                                          <p:spTgt spid="12"/>
                                        </p:tgtEl>
                                        <p:attrNameLst>
                                          <p:attrName>ppt_x</p:attrName>
                                        </p:attrNameLst>
                                      </p:cBhvr>
                                      <p:tavLst>
                                        <p:tav tm="0">
                                          <p:val>
                                            <p:strVal val="ppt_x"/>
                                          </p:val>
                                        </p:tav>
                                        <p:tav tm="100000">
                                          <p:val>
                                            <p:strVal val="1+ppt_w/2"/>
                                          </p:val>
                                        </p:tav>
                                      </p:tavLst>
                                    </p:anim>
                                    <p:anim calcmode="lin" valueType="num">
                                      <p:cBhvr additive="base">
                                        <p:cTn id="263" dur="3000"/>
                                        <p:tgtEl>
                                          <p:spTgt spid="12"/>
                                        </p:tgtEl>
                                        <p:attrNameLst>
                                          <p:attrName>ppt_y</p:attrName>
                                        </p:attrNameLst>
                                      </p:cBhvr>
                                      <p:tavLst>
                                        <p:tav tm="0">
                                          <p:val>
                                            <p:strVal val="ppt_y"/>
                                          </p:val>
                                        </p:tav>
                                        <p:tav tm="100000">
                                          <p:val>
                                            <p:strVal val="0-ppt_h/2"/>
                                          </p:val>
                                        </p:tav>
                                      </p:tavLst>
                                    </p:anim>
                                    <p:set>
                                      <p:cBhvr>
                                        <p:cTn id="264" dur="1" fill="hold">
                                          <p:stCondLst>
                                            <p:cond delay="2999"/>
                                          </p:stCondLst>
                                        </p:cTn>
                                        <p:tgtEl>
                                          <p:spTgt spid="12"/>
                                        </p:tgtEl>
                                        <p:attrNameLst>
                                          <p:attrName>style.visibility</p:attrName>
                                        </p:attrNameLst>
                                      </p:cBhvr>
                                      <p:to>
                                        <p:strVal val="hidden"/>
                                      </p:to>
                                    </p:set>
                                  </p:childTnLst>
                                </p:cTn>
                              </p:par>
                              <p:par>
                                <p:cTn id="265" presetID="2" presetClass="exit" presetSubtype="3" fill="hold" grpId="2" nodeType="withEffect">
                                  <p:stCondLst>
                                    <p:cond delay="0"/>
                                  </p:stCondLst>
                                  <p:childTnLst>
                                    <p:anim calcmode="lin" valueType="num">
                                      <p:cBhvr additive="base">
                                        <p:cTn id="266" dur="3000"/>
                                        <p:tgtEl>
                                          <p:spTgt spid="14"/>
                                        </p:tgtEl>
                                        <p:attrNameLst>
                                          <p:attrName>ppt_x</p:attrName>
                                        </p:attrNameLst>
                                      </p:cBhvr>
                                      <p:tavLst>
                                        <p:tav tm="0">
                                          <p:val>
                                            <p:strVal val="ppt_x"/>
                                          </p:val>
                                        </p:tav>
                                        <p:tav tm="100000">
                                          <p:val>
                                            <p:strVal val="1+ppt_w/2"/>
                                          </p:val>
                                        </p:tav>
                                      </p:tavLst>
                                    </p:anim>
                                    <p:anim calcmode="lin" valueType="num">
                                      <p:cBhvr additive="base">
                                        <p:cTn id="267" dur="3000"/>
                                        <p:tgtEl>
                                          <p:spTgt spid="14"/>
                                        </p:tgtEl>
                                        <p:attrNameLst>
                                          <p:attrName>ppt_y</p:attrName>
                                        </p:attrNameLst>
                                      </p:cBhvr>
                                      <p:tavLst>
                                        <p:tav tm="0">
                                          <p:val>
                                            <p:strVal val="ppt_y"/>
                                          </p:val>
                                        </p:tav>
                                        <p:tav tm="100000">
                                          <p:val>
                                            <p:strVal val="0-ppt_h/2"/>
                                          </p:val>
                                        </p:tav>
                                      </p:tavLst>
                                    </p:anim>
                                    <p:set>
                                      <p:cBhvr>
                                        <p:cTn id="268" dur="1" fill="hold">
                                          <p:stCondLst>
                                            <p:cond delay="2999"/>
                                          </p:stCondLst>
                                        </p:cTn>
                                        <p:tgtEl>
                                          <p:spTgt spid="14"/>
                                        </p:tgtEl>
                                        <p:attrNameLst>
                                          <p:attrName>style.visibility</p:attrName>
                                        </p:attrNameLst>
                                      </p:cBhvr>
                                      <p:to>
                                        <p:strVal val="hidden"/>
                                      </p:to>
                                    </p:set>
                                  </p:childTnLst>
                                </p:cTn>
                              </p:par>
                              <p:par>
                                <p:cTn id="269" presetID="2" presetClass="exit" presetSubtype="3" fill="hold" grpId="2" nodeType="withEffect">
                                  <p:stCondLst>
                                    <p:cond delay="0"/>
                                  </p:stCondLst>
                                  <p:childTnLst>
                                    <p:anim calcmode="lin" valueType="num">
                                      <p:cBhvr additive="base">
                                        <p:cTn id="270" dur="3000"/>
                                        <p:tgtEl>
                                          <p:spTgt spid="16"/>
                                        </p:tgtEl>
                                        <p:attrNameLst>
                                          <p:attrName>ppt_x</p:attrName>
                                        </p:attrNameLst>
                                      </p:cBhvr>
                                      <p:tavLst>
                                        <p:tav tm="0">
                                          <p:val>
                                            <p:strVal val="ppt_x"/>
                                          </p:val>
                                        </p:tav>
                                        <p:tav tm="100000">
                                          <p:val>
                                            <p:strVal val="1+ppt_w/2"/>
                                          </p:val>
                                        </p:tav>
                                      </p:tavLst>
                                    </p:anim>
                                    <p:anim calcmode="lin" valueType="num">
                                      <p:cBhvr additive="base">
                                        <p:cTn id="271" dur="3000"/>
                                        <p:tgtEl>
                                          <p:spTgt spid="16"/>
                                        </p:tgtEl>
                                        <p:attrNameLst>
                                          <p:attrName>ppt_y</p:attrName>
                                        </p:attrNameLst>
                                      </p:cBhvr>
                                      <p:tavLst>
                                        <p:tav tm="0">
                                          <p:val>
                                            <p:strVal val="ppt_y"/>
                                          </p:val>
                                        </p:tav>
                                        <p:tav tm="100000">
                                          <p:val>
                                            <p:strVal val="0-ppt_h/2"/>
                                          </p:val>
                                        </p:tav>
                                      </p:tavLst>
                                    </p:anim>
                                    <p:set>
                                      <p:cBhvr>
                                        <p:cTn id="272" dur="1" fill="hold">
                                          <p:stCondLst>
                                            <p:cond delay="2999"/>
                                          </p:stCondLst>
                                        </p:cTn>
                                        <p:tgtEl>
                                          <p:spTgt spid="16"/>
                                        </p:tgtEl>
                                        <p:attrNameLst>
                                          <p:attrName>style.visibility</p:attrName>
                                        </p:attrNameLst>
                                      </p:cBhvr>
                                      <p:to>
                                        <p:strVal val="hidden"/>
                                      </p:to>
                                    </p:set>
                                  </p:childTnLst>
                                </p:cTn>
                              </p:par>
                              <p:par>
                                <p:cTn id="273" presetID="23" presetClass="entr" presetSubtype="288" fill="hold" nodeType="withEffect">
                                  <p:stCondLst>
                                    <p:cond delay="0"/>
                                  </p:stCondLst>
                                  <p:childTnLst>
                                    <p:set>
                                      <p:cBhvr>
                                        <p:cTn id="274" dur="1" fill="hold">
                                          <p:stCondLst>
                                            <p:cond delay="0"/>
                                          </p:stCondLst>
                                        </p:cTn>
                                        <p:tgtEl>
                                          <p:spTgt spid="4"/>
                                        </p:tgtEl>
                                        <p:attrNameLst>
                                          <p:attrName>style.visibility</p:attrName>
                                        </p:attrNameLst>
                                      </p:cBhvr>
                                      <p:to>
                                        <p:strVal val="visible"/>
                                      </p:to>
                                    </p:set>
                                    <p:anim calcmode="lin" valueType="num">
                                      <p:cBhvr>
                                        <p:cTn id="275" dur="3000" fill="hold"/>
                                        <p:tgtEl>
                                          <p:spTgt spid="4"/>
                                        </p:tgtEl>
                                        <p:attrNameLst>
                                          <p:attrName>ppt_w</p:attrName>
                                        </p:attrNameLst>
                                      </p:cBhvr>
                                      <p:tavLst>
                                        <p:tav tm="0">
                                          <p:val>
                                            <p:strVal val="4/3*#ppt_w"/>
                                          </p:val>
                                        </p:tav>
                                        <p:tav tm="100000">
                                          <p:val>
                                            <p:strVal val="#ppt_w"/>
                                          </p:val>
                                        </p:tav>
                                      </p:tavLst>
                                    </p:anim>
                                    <p:anim calcmode="lin" valueType="num">
                                      <p:cBhvr>
                                        <p:cTn id="276" dur="3000" fill="hold"/>
                                        <p:tgtEl>
                                          <p:spTgt spid="4"/>
                                        </p:tgtEl>
                                        <p:attrNameLst>
                                          <p:attrName>ppt_h</p:attrName>
                                        </p:attrNameLst>
                                      </p:cBhvr>
                                      <p:tavLst>
                                        <p:tav tm="0">
                                          <p:val>
                                            <p:strVal val="4/3*#ppt_h"/>
                                          </p:val>
                                        </p:tav>
                                        <p:tav tm="100000">
                                          <p:val>
                                            <p:strVal val="#ppt_h"/>
                                          </p:val>
                                        </p:tav>
                                      </p:tavLst>
                                    </p:anim>
                                  </p:childTnLst>
                                </p:cTn>
                              </p:par>
                              <p:par>
                                <p:cTn id="277" presetID="16" presetClass="entr" presetSubtype="37" fill="hold" nodeType="withEffect">
                                  <p:stCondLst>
                                    <p:cond delay="0"/>
                                  </p:stCondLst>
                                  <p:childTnLst>
                                    <p:set>
                                      <p:cBhvr>
                                        <p:cTn id="278" dur="1" fill="hold">
                                          <p:stCondLst>
                                            <p:cond delay="0"/>
                                          </p:stCondLst>
                                        </p:cTn>
                                        <p:tgtEl>
                                          <p:spTgt spid="4"/>
                                        </p:tgtEl>
                                        <p:attrNameLst>
                                          <p:attrName>style.visibility</p:attrName>
                                        </p:attrNameLst>
                                      </p:cBhvr>
                                      <p:to>
                                        <p:strVal val="visible"/>
                                      </p:to>
                                    </p:set>
                                    <p:animEffect transition="in" filter="barn(outVertical)">
                                      <p:cBhvr>
                                        <p:cTn id="279" dur="3000"/>
                                        <p:tgtEl>
                                          <p:spTgt spid="4"/>
                                        </p:tgtEl>
                                      </p:cBhvr>
                                    </p:animEffect>
                                  </p:childTnLst>
                                </p:cTn>
                              </p:par>
                            </p:childTnLst>
                          </p:cTn>
                        </p:par>
                        <p:par>
                          <p:cTn id="280" fill="hold">
                            <p:stCondLst>
                              <p:cond delay="6000"/>
                            </p:stCondLst>
                            <p:childTnLst>
                              <p:par>
                                <p:cTn id="281" presetID="17" presetClass="entr" presetSubtype="10" fill="hold" grpId="0" nodeType="afterEffect">
                                  <p:stCondLst>
                                    <p:cond delay="0"/>
                                  </p:stCondLst>
                                  <p:childTnLst>
                                    <p:set>
                                      <p:cBhvr>
                                        <p:cTn id="282" dur="1" fill="hold">
                                          <p:stCondLst>
                                            <p:cond delay="0"/>
                                          </p:stCondLst>
                                        </p:cTn>
                                        <p:tgtEl>
                                          <p:spTgt spid="29"/>
                                        </p:tgtEl>
                                        <p:attrNameLst>
                                          <p:attrName>style.visibility</p:attrName>
                                        </p:attrNameLst>
                                      </p:cBhvr>
                                      <p:to>
                                        <p:strVal val="visible"/>
                                      </p:to>
                                    </p:set>
                                    <p:anim calcmode="lin" valueType="num">
                                      <p:cBhvr>
                                        <p:cTn id="283" dur="2000" fill="hold"/>
                                        <p:tgtEl>
                                          <p:spTgt spid="29"/>
                                        </p:tgtEl>
                                        <p:attrNameLst>
                                          <p:attrName>ppt_w</p:attrName>
                                        </p:attrNameLst>
                                      </p:cBhvr>
                                      <p:tavLst>
                                        <p:tav tm="0">
                                          <p:val>
                                            <p:fltVal val="0"/>
                                          </p:val>
                                        </p:tav>
                                        <p:tav tm="100000">
                                          <p:val>
                                            <p:strVal val="#ppt_w"/>
                                          </p:val>
                                        </p:tav>
                                      </p:tavLst>
                                    </p:anim>
                                    <p:anim calcmode="lin" valueType="num">
                                      <p:cBhvr>
                                        <p:cTn id="284" dur="2000" fill="hold"/>
                                        <p:tgtEl>
                                          <p:spTgt spid="2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p:bldP spid="3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a:gradFill flip="none" rotWithShape="1">
            <a:gsLst>
              <a:gs pos="0">
                <a:srgbClr val="0038A8">
                  <a:shade val="30000"/>
                  <a:satMod val="115000"/>
                </a:srgbClr>
              </a:gs>
              <a:gs pos="50000">
                <a:srgbClr val="0038A8">
                  <a:shade val="67500"/>
                  <a:satMod val="115000"/>
                </a:srgbClr>
              </a:gs>
              <a:gs pos="100000">
                <a:srgbClr val="0038A8">
                  <a:shade val="100000"/>
                  <a:satMod val="115000"/>
                </a:srgbClr>
              </a:gs>
            </a:gsLst>
            <a:lin ang="5400000" scaled="1"/>
            <a:tileRect/>
          </a:gradFill>
        </p:spPr>
        <p:txBody>
          <a:bodyPr/>
          <a:lstStyle/>
          <a:p>
            <a:endParaRPr lang="es-ES" dirty="0"/>
          </a:p>
        </p:txBody>
      </p:sp>
      <p:pic>
        <p:nvPicPr>
          <p:cNvPr id="4" name="3 Imagen" descr="tfy56.jpg"/>
          <p:cNvPicPr>
            <a:picLocks noChangeAspect="1"/>
          </p:cNvPicPr>
          <p:nvPr/>
        </p:nvPicPr>
        <p:blipFill>
          <a:blip r:embed="rId2"/>
          <a:stretch>
            <a:fillRect/>
          </a:stretch>
        </p:blipFill>
        <p:spPr>
          <a:xfrm>
            <a:off x="0" y="0"/>
            <a:ext cx="9144000" cy="5143500"/>
          </a:xfrm>
          <a:prstGeom prst="rect">
            <a:avLst/>
          </a:prstGeom>
        </p:spPr>
      </p:pic>
      <p:sp>
        <p:nvSpPr>
          <p:cNvPr id="5" name="4 Rectángulo"/>
          <p:cNvSpPr/>
          <p:nvPr/>
        </p:nvSpPr>
        <p:spPr>
          <a:xfrm rot="20637084">
            <a:off x="-3752" y="190710"/>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637084">
            <a:off x="639158" y="190710"/>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0637084">
            <a:off x="1353571" y="190708"/>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637084">
            <a:off x="1996481" y="190708"/>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0637084">
            <a:off x="2639453" y="190712"/>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637084">
            <a:off x="3282363" y="190712"/>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0637084">
            <a:off x="3996776" y="190710"/>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637084">
            <a:off x="4639686" y="190710"/>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0637084">
            <a:off x="5211222" y="190713"/>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637084">
            <a:off x="5854132" y="190713"/>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637084">
            <a:off x="6568545" y="190711"/>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0637084">
            <a:off x="7211455" y="190711"/>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637084">
            <a:off x="7744004" y="190709"/>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20637084">
            <a:off x="-3750" y="1047966"/>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637084">
            <a:off x="639160" y="1047966"/>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20637084">
            <a:off x="1353573" y="1047964"/>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637084">
            <a:off x="1996483" y="1047964"/>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20637084">
            <a:off x="2639455" y="1047968"/>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637084">
            <a:off x="3282365" y="1047968"/>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20637084">
            <a:off x="3996778" y="1047966"/>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637084">
            <a:off x="4639688" y="1047966"/>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20637084">
            <a:off x="5211224" y="1047969"/>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20637084">
            <a:off x="5854134" y="1047969"/>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20637084">
            <a:off x="6568547" y="1047967"/>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20637084">
            <a:off x="7211457" y="1047967"/>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20637084">
            <a:off x="7744006" y="1047965"/>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20637084">
            <a:off x="-3751" y="1905223"/>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20637084">
            <a:off x="639159" y="1905223"/>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20637084">
            <a:off x="1353572" y="1905221"/>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20637084">
            <a:off x="1996482" y="1905221"/>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20637084">
            <a:off x="2639454" y="1905225"/>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20637084">
            <a:off x="3282364" y="1905225"/>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20637084">
            <a:off x="3996777" y="1905223"/>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20637084">
            <a:off x="4639687" y="1905223"/>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20637084">
            <a:off x="5211223" y="1905226"/>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20637084">
            <a:off x="5854133" y="1905226"/>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20637084">
            <a:off x="6568546" y="1905224"/>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20637084">
            <a:off x="7211456" y="1905224"/>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20637084">
            <a:off x="7744005" y="1905222"/>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20637084">
            <a:off x="-3751" y="2905354"/>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20637084">
            <a:off x="639159" y="2905354"/>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20637084">
            <a:off x="1353572" y="2905352"/>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20637084">
            <a:off x="1996482" y="2905352"/>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20637084">
            <a:off x="2639454" y="2905356"/>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20637084">
            <a:off x="3282364" y="2905356"/>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20637084">
            <a:off x="3996777" y="2905354"/>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20637084">
            <a:off x="4639687" y="2905354"/>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20637084">
            <a:off x="5211223" y="2905357"/>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20637084">
            <a:off x="5854133" y="2905357"/>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20637084">
            <a:off x="6568546" y="2905355"/>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20637084">
            <a:off x="7211456" y="2905355"/>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20637084">
            <a:off x="7744005" y="2905353"/>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20637084">
            <a:off x="-3752" y="3905488"/>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20637084">
            <a:off x="639158" y="3905488"/>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20637084">
            <a:off x="1353571" y="3905486"/>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20637084">
            <a:off x="1996481" y="3905486"/>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20637084">
            <a:off x="2639453" y="3905490"/>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20637084">
            <a:off x="3282363" y="3905490"/>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20637084">
            <a:off x="3996776" y="3905488"/>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20637084">
            <a:off x="4639686" y="3905488"/>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20637084">
            <a:off x="5211222" y="3905491"/>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20637084">
            <a:off x="5854132" y="3905491"/>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rot="20637084">
            <a:off x="6568545" y="3905489"/>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rot="20637084">
            <a:off x="7211455" y="3905489"/>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rot="20637084">
            <a:off x="7744004" y="3905487"/>
            <a:ext cx="1403744" cy="170766"/>
          </a:xfrm>
          <a:prstGeom prst="rect">
            <a:avLst/>
          </a:prstGeom>
          <a:gradFill flip="none" rotWithShape="1">
            <a:gsLst>
              <a:gs pos="0">
                <a:schemeClr val="bg1"/>
              </a:gs>
              <a:gs pos="50000">
                <a:srgbClr val="4A42EA">
                  <a:shade val="67500"/>
                  <a:satMod val="115000"/>
                </a:srgbClr>
              </a:gs>
              <a:gs pos="100000">
                <a:srgbClr val="4A42EA">
                  <a:shade val="100000"/>
                  <a:satMod val="115000"/>
                </a:srgbClr>
              </a:gs>
            </a:gsLst>
            <a:lin ang="1080000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CuadroTexto"/>
          <p:cNvSpPr txBox="1"/>
          <p:nvPr/>
        </p:nvSpPr>
        <p:spPr>
          <a:xfrm>
            <a:off x="285720" y="1000114"/>
            <a:ext cx="4995278" cy="954107"/>
          </a:xfrm>
          <a:prstGeom prst="rect">
            <a:avLst/>
          </a:prstGeom>
          <a:noFill/>
        </p:spPr>
        <p:txBody>
          <a:bodyPr wrap="none" rtlCol="0">
            <a:spAutoFit/>
          </a:bodyPr>
          <a:lstStyle/>
          <a:p>
            <a:pPr algn="ctr"/>
            <a:r>
              <a:rPr lang="es-E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Alcanza  tus  sueños </a:t>
            </a:r>
          </a:p>
          <a:p>
            <a:pPr algn="ctr"/>
            <a:r>
              <a:rPr lang="es-E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porque  ellos  te  harán  volar</a:t>
            </a:r>
            <a:endParaRPr lang="es-ES" sz="28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endParaRPr>
          </a:p>
        </p:txBody>
      </p:sp>
      <p:sp>
        <p:nvSpPr>
          <p:cNvPr id="71" name="70 Rectángulo"/>
          <p:cNvSpPr/>
          <p:nvPr/>
        </p:nvSpPr>
        <p:spPr>
          <a:xfrm>
            <a:off x="-214346" y="0"/>
            <a:ext cx="9715568" cy="5429270"/>
          </a:xfrm>
          <a:prstGeom prst="rec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1"/>
                                        </p:tgtEl>
                                        <p:attrNameLst>
                                          <p:attrName>style.opacity</p:attrName>
                                        </p:attrNameLst>
                                      </p:cBhvr>
                                      <p:to>
                                        <p:strVal val="0"/>
                                      </p:to>
                                    </p:set>
                                    <p:animEffect filter="image" prLst="opacity: 0">
                                      <p:cBhvr rctx="IE">
                                        <p:cTn id="7" dur="indefinite"/>
                                        <p:tgtEl>
                                          <p:spTgt spid="7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ppt_x"/>
                                          </p:val>
                                        </p:tav>
                                        <p:tav tm="100000">
                                          <p:val>
                                            <p:strVal val="#ppt_x"/>
                                          </p:val>
                                        </p:tav>
                                      </p:tavLst>
                                    </p:anim>
                                    <p:anim calcmode="lin" valueType="num">
                                      <p:cBhvr additive="base">
                                        <p:cTn id="11" dur="5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ppt_x"/>
                                          </p:val>
                                        </p:tav>
                                        <p:tav tm="100000">
                                          <p:val>
                                            <p:strVal val="#ppt_x"/>
                                          </p:val>
                                        </p:tav>
                                      </p:tavLst>
                                    </p:anim>
                                    <p:anim calcmode="lin" valueType="num">
                                      <p:cBhvr additive="base">
                                        <p:cTn id="15" dur="5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ppt_x"/>
                                          </p:val>
                                        </p:tav>
                                        <p:tav tm="100000">
                                          <p:val>
                                            <p:strVal val="#ppt_x"/>
                                          </p:val>
                                        </p:tav>
                                      </p:tavLst>
                                    </p:anim>
                                    <p:anim calcmode="lin" valueType="num">
                                      <p:cBhvr additive="base">
                                        <p:cTn id="19" dur="5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ppt_x"/>
                                          </p:val>
                                        </p:tav>
                                        <p:tav tm="100000">
                                          <p:val>
                                            <p:strVal val="#ppt_x"/>
                                          </p:val>
                                        </p:tav>
                                      </p:tavLst>
                                    </p:anim>
                                    <p:anim calcmode="lin" valueType="num">
                                      <p:cBhvr additive="base">
                                        <p:cTn id="23" dur="5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ppt_x"/>
                                          </p:val>
                                        </p:tav>
                                        <p:tav tm="100000">
                                          <p:val>
                                            <p:strVal val="#ppt_x"/>
                                          </p:val>
                                        </p:tav>
                                      </p:tavLst>
                                    </p:anim>
                                    <p:anim calcmode="lin" valueType="num">
                                      <p:cBhvr additive="base">
                                        <p:cTn id="27" dur="5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ppt_x"/>
                                          </p:val>
                                        </p:tav>
                                        <p:tav tm="100000">
                                          <p:val>
                                            <p:strVal val="#ppt_x"/>
                                          </p:val>
                                        </p:tav>
                                      </p:tavLst>
                                    </p:anim>
                                    <p:anim calcmode="lin" valueType="num">
                                      <p:cBhvr additive="base">
                                        <p:cTn id="31" dur="5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ppt_x"/>
                                          </p:val>
                                        </p:tav>
                                        <p:tav tm="100000">
                                          <p:val>
                                            <p:strVal val="#ppt_x"/>
                                          </p:val>
                                        </p:tav>
                                      </p:tavLst>
                                    </p:anim>
                                    <p:anim calcmode="lin" valueType="num">
                                      <p:cBhvr additive="base">
                                        <p:cTn id="35" dur="5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ppt_x"/>
                                          </p:val>
                                        </p:tav>
                                        <p:tav tm="100000">
                                          <p:val>
                                            <p:strVal val="#ppt_x"/>
                                          </p:val>
                                        </p:tav>
                                      </p:tavLst>
                                    </p:anim>
                                    <p:anim calcmode="lin" valueType="num">
                                      <p:cBhvr additive="base">
                                        <p:cTn id="39" dur="5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ppt_x"/>
                                          </p:val>
                                        </p:tav>
                                        <p:tav tm="100000">
                                          <p:val>
                                            <p:strVal val="#ppt_x"/>
                                          </p:val>
                                        </p:tav>
                                      </p:tavLst>
                                    </p:anim>
                                    <p:anim calcmode="lin" valueType="num">
                                      <p:cBhvr additive="base">
                                        <p:cTn id="43" dur="5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ppt_x"/>
                                          </p:val>
                                        </p:tav>
                                        <p:tav tm="100000">
                                          <p:val>
                                            <p:strVal val="#ppt_x"/>
                                          </p:val>
                                        </p:tav>
                                      </p:tavLst>
                                    </p:anim>
                                    <p:anim calcmode="lin" valueType="num">
                                      <p:cBhvr additive="base">
                                        <p:cTn id="47" dur="5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ppt_x"/>
                                          </p:val>
                                        </p:tav>
                                        <p:tav tm="100000">
                                          <p:val>
                                            <p:strVal val="#ppt_x"/>
                                          </p:val>
                                        </p:tav>
                                      </p:tavLst>
                                    </p:anim>
                                    <p:anim calcmode="lin" valueType="num">
                                      <p:cBhvr additive="base">
                                        <p:cTn id="51" dur="5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ppt_x"/>
                                          </p:val>
                                        </p:tav>
                                        <p:tav tm="100000">
                                          <p:val>
                                            <p:strVal val="#ppt_x"/>
                                          </p:val>
                                        </p:tav>
                                      </p:tavLst>
                                    </p:anim>
                                    <p:anim calcmode="lin" valueType="num">
                                      <p:cBhvr additive="base">
                                        <p:cTn id="55" dur="5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ppt_x"/>
                                          </p:val>
                                        </p:tav>
                                        <p:tav tm="100000">
                                          <p:val>
                                            <p:strVal val="#ppt_x"/>
                                          </p:val>
                                        </p:tav>
                                      </p:tavLst>
                                    </p:anim>
                                    <p:anim calcmode="lin" valueType="num">
                                      <p:cBhvr additive="base">
                                        <p:cTn id="59" dur="5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ppt_x"/>
                                          </p:val>
                                        </p:tav>
                                        <p:tav tm="100000">
                                          <p:val>
                                            <p:strVal val="#ppt_x"/>
                                          </p:val>
                                        </p:tav>
                                      </p:tavLst>
                                    </p:anim>
                                    <p:anim calcmode="lin" valueType="num">
                                      <p:cBhvr additive="base">
                                        <p:cTn id="63" dur="5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0" fill="hold"/>
                                        <p:tgtEl>
                                          <p:spTgt spid="19"/>
                                        </p:tgtEl>
                                        <p:attrNameLst>
                                          <p:attrName>ppt_x</p:attrName>
                                        </p:attrNameLst>
                                      </p:cBhvr>
                                      <p:tavLst>
                                        <p:tav tm="0">
                                          <p:val>
                                            <p:strVal val="#ppt_x"/>
                                          </p:val>
                                        </p:tav>
                                        <p:tav tm="100000">
                                          <p:val>
                                            <p:strVal val="#ppt_x"/>
                                          </p:val>
                                        </p:tav>
                                      </p:tavLst>
                                    </p:anim>
                                    <p:anim calcmode="lin" valueType="num">
                                      <p:cBhvr additive="base">
                                        <p:cTn id="67" dur="5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0" fill="hold"/>
                                        <p:tgtEl>
                                          <p:spTgt spid="20"/>
                                        </p:tgtEl>
                                        <p:attrNameLst>
                                          <p:attrName>ppt_x</p:attrName>
                                        </p:attrNameLst>
                                      </p:cBhvr>
                                      <p:tavLst>
                                        <p:tav tm="0">
                                          <p:val>
                                            <p:strVal val="#ppt_x"/>
                                          </p:val>
                                        </p:tav>
                                        <p:tav tm="100000">
                                          <p:val>
                                            <p:strVal val="#ppt_x"/>
                                          </p:val>
                                        </p:tav>
                                      </p:tavLst>
                                    </p:anim>
                                    <p:anim calcmode="lin" valueType="num">
                                      <p:cBhvr additive="base">
                                        <p:cTn id="71" dur="5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5000" fill="hold"/>
                                        <p:tgtEl>
                                          <p:spTgt spid="21"/>
                                        </p:tgtEl>
                                        <p:attrNameLst>
                                          <p:attrName>ppt_x</p:attrName>
                                        </p:attrNameLst>
                                      </p:cBhvr>
                                      <p:tavLst>
                                        <p:tav tm="0">
                                          <p:val>
                                            <p:strVal val="#ppt_x"/>
                                          </p:val>
                                        </p:tav>
                                        <p:tav tm="100000">
                                          <p:val>
                                            <p:strVal val="#ppt_x"/>
                                          </p:val>
                                        </p:tav>
                                      </p:tavLst>
                                    </p:anim>
                                    <p:anim calcmode="lin" valueType="num">
                                      <p:cBhvr additive="base">
                                        <p:cTn id="75" dur="5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5000" fill="hold"/>
                                        <p:tgtEl>
                                          <p:spTgt spid="22"/>
                                        </p:tgtEl>
                                        <p:attrNameLst>
                                          <p:attrName>ppt_x</p:attrName>
                                        </p:attrNameLst>
                                      </p:cBhvr>
                                      <p:tavLst>
                                        <p:tav tm="0">
                                          <p:val>
                                            <p:strVal val="#ppt_x"/>
                                          </p:val>
                                        </p:tav>
                                        <p:tav tm="100000">
                                          <p:val>
                                            <p:strVal val="#ppt_x"/>
                                          </p:val>
                                        </p:tav>
                                      </p:tavLst>
                                    </p:anim>
                                    <p:anim calcmode="lin" valueType="num">
                                      <p:cBhvr additive="base">
                                        <p:cTn id="79" dur="5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5000" fill="hold"/>
                                        <p:tgtEl>
                                          <p:spTgt spid="23"/>
                                        </p:tgtEl>
                                        <p:attrNameLst>
                                          <p:attrName>ppt_x</p:attrName>
                                        </p:attrNameLst>
                                      </p:cBhvr>
                                      <p:tavLst>
                                        <p:tav tm="0">
                                          <p:val>
                                            <p:strVal val="#ppt_x"/>
                                          </p:val>
                                        </p:tav>
                                        <p:tav tm="100000">
                                          <p:val>
                                            <p:strVal val="#ppt_x"/>
                                          </p:val>
                                        </p:tav>
                                      </p:tavLst>
                                    </p:anim>
                                    <p:anim calcmode="lin" valueType="num">
                                      <p:cBhvr additive="base">
                                        <p:cTn id="83" dur="5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5000" fill="hold"/>
                                        <p:tgtEl>
                                          <p:spTgt spid="24"/>
                                        </p:tgtEl>
                                        <p:attrNameLst>
                                          <p:attrName>ppt_x</p:attrName>
                                        </p:attrNameLst>
                                      </p:cBhvr>
                                      <p:tavLst>
                                        <p:tav tm="0">
                                          <p:val>
                                            <p:strVal val="#ppt_x"/>
                                          </p:val>
                                        </p:tav>
                                        <p:tav tm="100000">
                                          <p:val>
                                            <p:strVal val="#ppt_x"/>
                                          </p:val>
                                        </p:tav>
                                      </p:tavLst>
                                    </p:anim>
                                    <p:anim calcmode="lin" valueType="num">
                                      <p:cBhvr additive="base">
                                        <p:cTn id="87" dur="5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5000" fill="hold"/>
                                        <p:tgtEl>
                                          <p:spTgt spid="25"/>
                                        </p:tgtEl>
                                        <p:attrNameLst>
                                          <p:attrName>ppt_x</p:attrName>
                                        </p:attrNameLst>
                                      </p:cBhvr>
                                      <p:tavLst>
                                        <p:tav tm="0">
                                          <p:val>
                                            <p:strVal val="#ppt_x"/>
                                          </p:val>
                                        </p:tav>
                                        <p:tav tm="100000">
                                          <p:val>
                                            <p:strVal val="#ppt_x"/>
                                          </p:val>
                                        </p:tav>
                                      </p:tavLst>
                                    </p:anim>
                                    <p:anim calcmode="lin" valueType="num">
                                      <p:cBhvr additive="base">
                                        <p:cTn id="91" dur="5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5000" fill="hold"/>
                                        <p:tgtEl>
                                          <p:spTgt spid="26"/>
                                        </p:tgtEl>
                                        <p:attrNameLst>
                                          <p:attrName>ppt_x</p:attrName>
                                        </p:attrNameLst>
                                      </p:cBhvr>
                                      <p:tavLst>
                                        <p:tav tm="0">
                                          <p:val>
                                            <p:strVal val="#ppt_x"/>
                                          </p:val>
                                        </p:tav>
                                        <p:tav tm="100000">
                                          <p:val>
                                            <p:strVal val="#ppt_x"/>
                                          </p:val>
                                        </p:tav>
                                      </p:tavLst>
                                    </p:anim>
                                    <p:anim calcmode="lin" valueType="num">
                                      <p:cBhvr additive="base">
                                        <p:cTn id="95" dur="50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5000" fill="hold"/>
                                        <p:tgtEl>
                                          <p:spTgt spid="27"/>
                                        </p:tgtEl>
                                        <p:attrNameLst>
                                          <p:attrName>ppt_x</p:attrName>
                                        </p:attrNameLst>
                                      </p:cBhvr>
                                      <p:tavLst>
                                        <p:tav tm="0">
                                          <p:val>
                                            <p:strVal val="#ppt_x"/>
                                          </p:val>
                                        </p:tav>
                                        <p:tav tm="100000">
                                          <p:val>
                                            <p:strVal val="#ppt_x"/>
                                          </p:val>
                                        </p:tav>
                                      </p:tavLst>
                                    </p:anim>
                                    <p:anim calcmode="lin" valueType="num">
                                      <p:cBhvr additive="base">
                                        <p:cTn id="99" dur="5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5000" fill="hold"/>
                                        <p:tgtEl>
                                          <p:spTgt spid="28"/>
                                        </p:tgtEl>
                                        <p:attrNameLst>
                                          <p:attrName>ppt_x</p:attrName>
                                        </p:attrNameLst>
                                      </p:cBhvr>
                                      <p:tavLst>
                                        <p:tav tm="0">
                                          <p:val>
                                            <p:strVal val="#ppt_x"/>
                                          </p:val>
                                        </p:tav>
                                        <p:tav tm="100000">
                                          <p:val>
                                            <p:strVal val="#ppt_x"/>
                                          </p:val>
                                        </p:tav>
                                      </p:tavLst>
                                    </p:anim>
                                    <p:anim calcmode="lin" valueType="num">
                                      <p:cBhvr additive="base">
                                        <p:cTn id="103" dur="5000" fill="hold"/>
                                        <p:tgtEl>
                                          <p:spTgt spid="28"/>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5000" fill="hold"/>
                                        <p:tgtEl>
                                          <p:spTgt spid="29"/>
                                        </p:tgtEl>
                                        <p:attrNameLst>
                                          <p:attrName>ppt_x</p:attrName>
                                        </p:attrNameLst>
                                      </p:cBhvr>
                                      <p:tavLst>
                                        <p:tav tm="0">
                                          <p:val>
                                            <p:strVal val="#ppt_x"/>
                                          </p:val>
                                        </p:tav>
                                        <p:tav tm="100000">
                                          <p:val>
                                            <p:strVal val="#ppt_x"/>
                                          </p:val>
                                        </p:tav>
                                      </p:tavLst>
                                    </p:anim>
                                    <p:anim calcmode="lin" valueType="num">
                                      <p:cBhvr additive="base">
                                        <p:cTn id="107" dur="5000" fill="hold"/>
                                        <p:tgtEl>
                                          <p:spTgt spid="29"/>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5000" fill="hold"/>
                                        <p:tgtEl>
                                          <p:spTgt spid="30"/>
                                        </p:tgtEl>
                                        <p:attrNameLst>
                                          <p:attrName>ppt_x</p:attrName>
                                        </p:attrNameLst>
                                      </p:cBhvr>
                                      <p:tavLst>
                                        <p:tav tm="0">
                                          <p:val>
                                            <p:strVal val="#ppt_x"/>
                                          </p:val>
                                        </p:tav>
                                        <p:tav tm="100000">
                                          <p:val>
                                            <p:strVal val="#ppt_x"/>
                                          </p:val>
                                        </p:tav>
                                      </p:tavLst>
                                    </p:anim>
                                    <p:anim calcmode="lin" valueType="num">
                                      <p:cBhvr additive="base">
                                        <p:cTn id="111" dur="5000" fill="hold"/>
                                        <p:tgtEl>
                                          <p:spTgt spid="30"/>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5000" fill="hold"/>
                                        <p:tgtEl>
                                          <p:spTgt spid="31"/>
                                        </p:tgtEl>
                                        <p:attrNameLst>
                                          <p:attrName>ppt_x</p:attrName>
                                        </p:attrNameLst>
                                      </p:cBhvr>
                                      <p:tavLst>
                                        <p:tav tm="0">
                                          <p:val>
                                            <p:strVal val="#ppt_x"/>
                                          </p:val>
                                        </p:tav>
                                        <p:tav tm="100000">
                                          <p:val>
                                            <p:strVal val="#ppt_x"/>
                                          </p:val>
                                        </p:tav>
                                      </p:tavLst>
                                    </p:anim>
                                    <p:anim calcmode="lin" valueType="num">
                                      <p:cBhvr additive="base">
                                        <p:cTn id="115" dur="5000" fill="hold"/>
                                        <p:tgtEl>
                                          <p:spTgt spid="31"/>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5000" fill="hold"/>
                                        <p:tgtEl>
                                          <p:spTgt spid="32"/>
                                        </p:tgtEl>
                                        <p:attrNameLst>
                                          <p:attrName>ppt_x</p:attrName>
                                        </p:attrNameLst>
                                      </p:cBhvr>
                                      <p:tavLst>
                                        <p:tav tm="0">
                                          <p:val>
                                            <p:strVal val="#ppt_x"/>
                                          </p:val>
                                        </p:tav>
                                        <p:tav tm="100000">
                                          <p:val>
                                            <p:strVal val="#ppt_x"/>
                                          </p:val>
                                        </p:tav>
                                      </p:tavLst>
                                    </p:anim>
                                    <p:anim calcmode="lin" valueType="num">
                                      <p:cBhvr additive="base">
                                        <p:cTn id="119" dur="5000" fill="hold"/>
                                        <p:tgtEl>
                                          <p:spTgt spid="32"/>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5000" fill="hold"/>
                                        <p:tgtEl>
                                          <p:spTgt spid="33"/>
                                        </p:tgtEl>
                                        <p:attrNameLst>
                                          <p:attrName>ppt_x</p:attrName>
                                        </p:attrNameLst>
                                      </p:cBhvr>
                                      <p:tavLst>
                                        <p:tav tm="0">
                                          <p:val>
                                            <p:strVal val="#ppt_x"/>
                                          </p:val>
                                        </p:tav>
                                        <p:tav tm="100000">
                                          <p:val>
                                            <p:strVal val="#ppt_x"/>
                                          </p:val>
                                        </p:tav>
                                      </p:tavLst>
                                    </p:anim>
                                    <p:anim calcmode="lin" valueType="num">
                                      <p:cBhvr additive="base">
                                        <p:cTn id="123" dur="5000" fill="hold"/>
                                        <p:tgtEl>
                                          <p:spTgt spid="33"/>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5000" fill="hold"/>
                                        <p:tgtEl>
                                          <p:spTgt spid="34"/>
                                        </p:tgtEl>
                                        <p:attrNameLst>
                                          <p:attrName>ppt_x</p:attrName>
                                        </p:attrNameLst>
                                      </p:cBhvr>
                                      <p:tavLst>
                                        <p:tav tm="0">
                                          <p:val>
                                            <p:strVal val="#ppt_x"/>
                                          </p:val>
                                        </p:tav>
                                        <p:tav tm="100000">
                                          <p:val>
                                            <p:strVal val="#ppt_x"/>
                                          </p:val>
                                        </p:tav>
                                      </p:tavLst>
                                    </p:anim>
                                    <p:anim calcmode="lin" valueType="num">
                                      <p:cBhvr additive="base">
                                        <p:cTn id="127" dur="5000" fill="hold"/>
                                        <p:tgtEl>
                                          <p:spTgt spid="34"/>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additive="base">
                                        <p:cTn id="130" dur="5000" fill="hold"/>
                                        <p:tgtEl>
                                          <p:spTgt spid="35"/>
                                        </p:tgtEl>
                                        <p:attrNameLst>
                                          <p:attrName>ppt_x</p:attrName>
                                        </p:attrNameLst>
                                      </p:cBhvr>
                                      <p:tavLst>
                                        <p:tav tm="0">
                                          <p:val>
                                            <p:strVal val="#ppt_x"/>
                                          </p:val>
                                        </p:tav>
                                        <p:tav tm="100000">
                                          <p:val>
                                            <p:strVal val="#ppt_x"/>
                                          </p:val>
                                        </p:tav>
                                      </p:tavLst>
                                    </p:anim>
                                    <p:anim calcmode="lin" valueType="num">
                                      <p:cBhvr additive="base">
                                        <p:cTn id="131" dur="5000" fill="hold"/>
                                        <p:tgtEl>
                                          <p:spTgt spid="35"/>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additive="base">
                                        <p:cTn id="134" dur="5000" fill="hold"/>
                                        <p:tgtEl>
                                          <p:spTgt spid="36"/>
                                        </p:tgtEl>
                                        <p:attrNameLst>
                                          <p:attrName>ppt_x</p:attrName>
                                        </p:attrNameLst>
                                      </p:cBhvr>
                                      <p:tavLst>
                                        <p:tav tm="0">
                                          <p:val>
                                            <p:strVal val="#ppt_x"/>
                                          </p:val>
                                        </p:tav>
                                        <p:tav tm="100000">
                                          <p:val>
                                            <p:strVal val="#ppt_x"/>
                                          </p:val>
                                        </p:tav>
                                      </p:tavLst>
                                    </p:anim>
                                    <p:anim calcmode="lin" valueType="num">
                                      <p:cBhvr additive="base">
                                        <p:cTn id="135" dur="5000" fill="hold"/>
                                        <p:tgtEl>
                                          <p:spTgt spid="36"/>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37"/>
                                        </p:tgtEl>
                                        <p:attrNameLst>
                                          <p:attrName>style.visibility</p:attrName>
                                        </p:attrNameLst>
                                      </p:cBhvr>
                                      <p:to>
                                        <p:strVal val="visible"/>
                                      </p:to>
                                    </p:set>
                                    <p:anim calcmode="lin" valueType="num">
                                      <p:cBhvr additive="base">
                                        <p:cTn id="138" dur="5000" fill="hold"/>
                                        <p:tgtEl>
                                          <p:spTgt spid="37"/>
                                        </p:tgtEl>
                                        <p:attrNameLst>
                                          <p:attrName>ppt_x</p:attrName>
                                        </p:attrNameLst>
                                      </p:cBhvr>
                                      <p:tavLst>
                                        <p:tav tm="0">
                                          <p:val>
                                            <p:strVal val="#ppt_x"/>
                                          </p:val>
                                        </p:tav>
                                        <p:tav tm="100000">
                                          <p:val>
                                            <p:strVal val="#ppt_x"/>
                                          </p:val>
                                        </p:tav>
                                      </p:tavLst>
                                    </p:anim>
                                    <p:anim calcmode="lin" valueType="num">
                                      <p:cBhvr additive="base">
                                        <p:cTn id="139" dur="5000" fill="hold"/>
                                        <p:tgtEl>
                                          <p:spTgt spid="37"/>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38"/>
                                        </p:tgtEl>
                                        <p:attrNameLst>
                                          <p:attrName>style.visibility</p:attrName>
                                        </p:attrNameLst>
                                      </p:cBhvr>
                                      <p:to>
                                        <p:strVal val="visible"/>
                                      </p:to>
                                    </p:set>
                                    <p:anim calcmode="lin" valueType="num">
                                      <p:cBhvr additive="base">
                                        <p:cTn id="142" dur="5000" fill="hold"/>
                                        <p:tgtEl>
                                          <p:spTgt spid="38"/>
                                        </p:tgtEl>
                                        <p:attrNameLst>
                                          <p:attrName>ppt_x</p:attrName>
                                        </p:attrNameLst>
                                      </p:cBhvr>
                                      <p:tavLst>
                                        <p:tav tm="0">
                                          <p:val>
                                            <p:strVal val="#ppt_x"/>
                                          </p:val>
                                        </p:tav>
                                        <p:tav tm="100000">
                                          <p:val>
                                            <p:strVal val="#ppt_x"/>
                                          </p:val>
                                        </p:tav>
                                      </p:tavLst>
                                    </p:anim>
                                    <p:anim calcmode="lin" valueType="num">
                                      <p:cBhvr additive="base">
                                        <p:cTn id="143" dur="5000" fill="hold"/>
                                        <p:tgtEl>
                                          <p:spTgt spid="38"/>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39"/>
                                        </p:tgtEl>
                                        <p:attrNameLst>
                                          <p:attrName>style.visibility</p:attrName>
                                        </p:attrNameLst>
                                      </p:cBhvr>
                                      <p:to>
                                        <p:strVal val="visible"/>
                                      </p:to>
                                    </p:set>
                                    <p:anim calcmode="lin" valueType="num">
                                      <p:cBhvr additive="base">
                                        <p:cTn id="146" dur="5000" fill="hold"/>
                                        <p:tgtEl>
                                          <p:spTgt spid="39"/>
                                        </p:tgtEl>
                                        <p:attrNameLst>
                                          <p:attrName>ppt_x</p:attrName>
                                        </p:attrNameLst>
                                      </p:cBhvr>
                                      <p:tavLst>
                                        <p:tav tm="0">
                                          <p:val>
                                            <p:strVal val="#ppt_x"/>
                                          </p:val>
                                        </p:tav>
                                        <p:tav tm="100000">
                                          <p:val>
                                            <p:strVal val="#ppt_x"/>
                                          </p:val>
                                        </p:tav>
                                      </p:tavLst>
                                    </p:anim>
                                    <p:anim calcmode="lin" valueType="num">
                                      <p:cBhvr additive="base">
                                        <p:cTn id="147" dur="5000" fill="hold"/>
                                        <p:tgtEl>
                                          <p:spTgt spid="39"/>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40"/>
                                        </p:tgtEl>
                                        <p:attrNameLst>
                                          <p:attrName>style.visibility</p:attrName>
                                        </p:attrNameLst>
                                      </p:cBhvr>
                                      <p:to>
                                        <p:strVal val="visible"/>
                                      </p:to>
                                    </p:set>
                                    <p:anim calcmode="lin" valueType="num">
                                      <p:cBhvr additive="base">
                                        <p:cTn id="150" dur="5000" fill="hold"/>
                                        <p:tgtEl>
                                          <p:spTgt spid="40"/>
                                        </p:tgtEl>
                                        <p:attrNameLst>
                                          <p:attrName>ppt_x</p:attrName>
                                        </p:attrNameLst>
                                      </p:cBhvr>
                                      <p:tavLst>
                                        <p:tav tm="0">
                                          <p:val>
                                            <p:strVal val="#ppt_x"/>
                                          </p:val>
                                        </p:tav>
                                        <p:tav tm="100000">
                                          <p:val>
                                            <p:strVal val="#ppt_x"/>
                                          </p:val>
                                        </p:tav>
                                      </p:tavLst>
                                    </p:anim>
                                    <p:anim calcmode="lin" valueType="num">
                                      <p:cBhvr additive="base">
                                        <p:cTn id="151" dur="5000" fill="hold"/>
                                        <p:tgtEl>
                                          <p:spTgt spid="40"/>
                                        </p:tgtEl>
                                        <p:attrNameLst>
                                          <p:attrName>ppt_y</p:attrName>
                                        </p:attrNameLst>
                                      </p:cBhvr>
                                      <p:tavLst>
                                        <p:tav tm="0">
                                          <p:val>
                                            <p:strVal val="1+#ppt_h/2"/>
                                          </p:val>
                                        </p:tav>
                                        <p:tav tm="100000">
                                          <p:val>
                                            <p:strVal val="#ppt_y"/>
                                          </p:val>
                                        </p:tav>
                                      </p:tavLst>
                                    </p:anim>
                                  </p:childTnLst>
                                </p:cTn>
                              </p:par>
                              <p:par>
                                <p:cTn id="152" presetID="2" presetClass="entr" presetSubtype="4" fill="hold" grpId="0" nodeType="withEffect">
                                  <p:stCondLst>
                                    <p:cond delay="0"/>
                                  </p:stCondLst>
                                  <p:childTnLst>
                                    <p:set>
                                      <p:cBhvr>
                                        <p:cTn id="153" dur="1" fill="hold">
                                          <p:stCondLst>
                                            <p:cond delay="0"/>
                                          </p:stCondLst>
                                        </p:cTn>
                                        <p:tgtEl>
                                          <p:spTgt spid="41"/>
                                        </p:tgtEl>
                                        <p:attrNameLst>
                                          <p:attrName>style.visibility</p:attrName>
                                        </p:attrNameLst>
                                      </p:cBhvr>
                                      <p:to>
                                        <p:strVal val="visible"/>
                                      </p:to>
                                    </p:set>
                                    <p:anim calcmode="lin" valueType="num">
                                      <p:cBhvr additive="base">
                                        <p:cTn id="154" dur="5000" fill="hold"/>
                                        <p:tgtEl>
                                          <p:spTgt spid="41"/>
                                        </p:tgtEl>
                                        <p:attrNameLst>
                                          <p:attrName>ppt_x</p:attrName>
                                        </p:attrNameLst>
                                      </p:cBhvr>
                                      <p:tavLst>
                                        <p:tav tm="0">
                                          <p:val>
                                            <p:strVal val="#ppt_x"/>
                                          </p:val>
                                        </p:tav>
                                        <p:tav tm="100000">
                                          <p:val>
                                            <p:strVal val="#ppt_x"/>
                                          </p:val>
                                        </p:tav>
                                      </p:tavLst>
                                    </p:anim>
                                    <p:anim calcmode="lin" valueType="num">
                                      <p:cBhvr additive="base">
                                        <p:cTn id="155" dur="5000" fill="hold"/>
                                        <p:tgtEl>
                                          <p:spTgt spid="41"/>
                                        </p:tgtEl>
                                        <p:attrNameLst>
                                          <p:attrName>ppt_y</p:attrName>
                                        </p:attrNameLst>
                                      </p:cBhvr>
                                      <p:tavLst>
                                        <p:tav tm="0">
                                          <p:val>
                                            <p:strVal val="1+#ppt_h/2"/>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42"/>
                                        </p:tgtEl>
                                        <p:attrNameLst>
                                          <p:attrName>style.visibility</p:attrName>
                                        </p:attrNameLst>
                                      </p:cBhvr>
                                      <p:to>
                                        <p:strVal val="visible"/>
                                      </p:to>
                                    </p:set>
                                    <p:anim calcmode="lin" valueType="num">
                                      <p:cBhvr additive="base">
                                        <p:cTn id="158" dur="5000" fill="hold"/>
                                        <p:tgtEl>
                                          <p:spTgt spid="42"/>
                                        </p:tgtEl>
                                        <p:attrNameLst>
                                          <p:attrName>ppt_x</p:attrName>
                                        </p:attrNameLst>
                                      </p:cBhvr>
                                      <p:tavLst>
                                        <p:tav tm="0">
                                          <p:val>
                                            <p:strVal val="#ppt_x"/>
                                          </p:val>
                                        </p:tav>
                                        <p:tav tm="100000">
                                          <p:val>
                                            <p:strVal val="#ppt_x"/>
                                          </p:val>
                                        </p:tav>
                                      </p:tavLst>
                                    </p:anim>
                                    <p:anim calcmode="lin" valueType="num">
                                      <p:cBhvr additive="base">
                                        <p:cTn id="159" dur="5000" fill="hold"/>
                                        <p:tgtEl>
                                          <p:spTgt spid="42"/>
                                        </p:tgtEl>
                                        <p:attrNameLst>
                                          <p:attrName>ppt_y</p:attrName>
                                        </p:attrNameLst>
                                      </p:cBhvr>
                                      <p:tavLst>
                                        <p:tav tm="0">
                                          <p:val>
                                            <p:strVal val="1+#ppt_h/2"/>
                                          </p:val>
                                        </p:tav>
                                        <p:tav tm="100000">
                                          <p:val>
                                            <p:strVal val="#ppt_y"/>
                                          </p:val>
                                        </p:tav>
                                      </p:tavLst>
                                    </p:anim>
                                  </p:childTnLst>
                                </p:cTn>
                              </p:par>
                              <p:par>
                                <p:cTn id="160" presetID="2" presetClass="entr" presetSubtype="4" fill="hold" grpId="0" nodeType="withEffect">
                                  <p:stCondLst>
                                    <p:cond delay="0"/>
                                  </p:stCondLst>
                                  <p:childTnLst>
                                    <p:set>
                                      <p:cBhvr>
                                        <p:cTn id="161" dur="1" fill="hold">
                                          <p:stCondLst>
                                            <p:cond delay="0"/>
                                          </p:stCondLst>
                                        </p:cTn>
                                        <p:tgtEl>
                                          <p:spTgt spid="43"/>
                                        </p:tgtEl>
                                        <p:attrNameLst>
                                          <p:attrName>style.visibility</p:attrName>
                                        </p:attrNameLst>
                                      </p:cBhvr>
                                      <p:to>
                                        <p:strVal val="visible"/>
                                      </p:to>
                                    </p:set>
                                    <p:anim calcmode="lin" valueType="num">
                                      <p:cBhvr additive="base">
                                        <p:cTn id="162" dur="5000" fill="hold"/>
                                        <p:tgtEl>
                                          <p:spTgt spid="43"/>
                                        </p:tgtEl>
                                        <p:attrNameLst>
                                          <p:attrName>ppt_x</p:attrName>
                                        </p:attrNameLst>
                                      </p:cBhvr>
                                      <p:tavLst>
                                        <p:tav tm="0">
                                          <p:val>
                                            <p:strVal val="#ppt_x"/>
                                          </p:val>
                                        </p:tav>
                                        <p:tav tm="100000">
                                          <p:val>
                                            <p:strVal val="#ppt_x"/>
                                          </p:val>
                                        </p:tav>
                                      </p:tavLst>
                                    </p:anim>
                                    <p:anim calcmode="lin" valueType="num">
                                      <p:cBhvr additive="base">
                                        <p:cTn id="163" dur="5000" fill="hold"/>
                                        <p:tgtEl>
                                          <p:spTgt spid="43"/>
                                        </p:tgtEl>
                                        <p:attrNameLst>
                                          <p:attrName>ppt_y</p:attrName>
                                        </p:attrNameLst>
                                      </p:cBhvr>
                                      <p:tavLst>
                                        <p:tav tm="0">
                                          <p:val>
                                            <p:strVal val="1+#ppt_h/2"/>
                                          </p:val>
                                        </p:tav>
                                        <p:tav tm="100000">
                                          <p:val>
                                            <p:strVal val="#ppt_y"/>
                                          </p:val>
                                        </p:tav>
                                      </p:tavLst>
                                    </p:anim>
                                  </p:childTnLst>
                                </p:cTn>
                              </p:par>
                              <p:par>
                                <p:cTn id="164" presetID="2" presetClass="entr" presetSubtype="4" fill="hold" grpId="0" nodeType="withEffect">
                                  <p:stCondLst>
                                    <p:cond delay="0"/>
                                  </p:stCondLst>
                                  <p:childTnLst>
                                    <p:set>
                                      <p:cBhvr>
                                        <p:cTn id="165" dur="1" fill="hold">
                                          <p:stCondLst>
                                            <p:cond delay="0"/>
                                          </p:stCondLst>
                                        </p:cTn>
                                        <p:tgtEl>
                                          <p:spTgt spid="44"/>
                                        </p:tgtEl>
                                        <p:attrNameLst>
                                          <p:attrName>style.visibility</p:attrName>
                                        </p:attrNameLst>
                                      </p:cBhvr>
                                      <p:to>
                                        <p:strVal val="visible"/>
                                      </p:to>
                                    </p:set>
                                    <p:anim calcmode="lin" valueType="num">
                                      <p:cBhvr additive="base">
                                        <p:cTn id="166" dur="5000" fill="hold"/>
                                        <p:tgtEl>
                                          <p:spTgt spid="44"/>
                                        </p:tgtEl>
                                        <p:attrNameLst>
                                          <p:attrName>ppt_x</p:attrName>
                                        </p:attrNameLst>
                                      </p:cBhvr>
                                      <p:tavLst>
                                        <p:tav tm="0">
                                          <p:val>
                                            <p:strVal val="#ppt_x"/>
                                          </p:val>
                                        </p:tav>
                                        <p:tav tm="100000">
                                          <p:val>
                                            <p:strVal val="#ppt_x"/>
                                          </p:val>
                                        </p:tav>
                                      </p:tavLst>
                                    </p:anim>
                                    <p:anim calcmode="lin" valueType="num">
                                      <p:cBhvr additive="base">
                                        <p:cTn id="167" dur="5000" fill="hold"/>
                                        <p:tgtEl>
                                          <p:spTgt spid="44"/>
                                        </p:tgtEl>
                                        <p:attrNameLst>
                                          <p:attrName>ppt_y</p:attrName>
                                        </p:attrNameLst>
                                      </p:cBhvr>
                                      <p:tavLst>
                                        <p:tav tm="0">
                                          <p:val>
                                            <p:strVal val="1+#ppt_h/2"/>
                                          </p:val>
                                        </p:tav>
                                        <p:tav tm="100000">
                                          <p:val>
                                            <p:strVal val="#ppt_y"/>
                                          </p:val>
                                        </p:tav>
                                      </p:tavLst>
                                    </p:anim>
                                  </p:childTnLst>
                                </p:cTn>
                              </p:par>
                              <p:par>
                                <p:cTn id="168" presetID="2" presetClass="entr" presetSubtype="4" fill="hold" grpId="0" nodeType="withEffect">
                                  <p:stCondLst>
                                    <p:cond delay="0"/>
                                  </p:stCondLst>
                                  <p:childTnLst>
                                    <p:set>
                                      <p:cBhvr>
                                        <p:cTn id="169" dur="1" fill="hold">
                                          <p:stCondLst>
                                            <p:cond delay="0"/>
                                          </p:stCondLst>
                                        </p:cTn>
                                        <p:tgtEl>
                                          <p:spTgt spid="45"/>
                                        </p:tgtEl>
                                        <p:attrNameLst>
                                          <p:attrName>style.visibility</p:attrName>
                                        </p:attrNameLst>
                                      </p:cBhvr>
                                      <p:to>
                                        <p:strVal val="visible"/>
                                      </p:to>
                                    </p:set>
                                    <p:anim calcmode="lin" valueType="num">
                                      <p:cBhvr additive="base">
                                        <p:cTn id="170" dur="5000" fill="hold"/>
                                        <p:tgtEl>
                                          <p:spTgt spid="45"/>
                                        </p:tgtEl>
                                        <p:attrNameLst>
                                          <p:attrName>ppt_x</p:attrName>
                                        </p:attrNameLst>
                                      </p:cBhvr>
                                      <p:tavLst>
                                        <p:tav tm="0">
                                          <p:val>
                                            <p:strVal val="#ppt_x"/>
                                          </p:val>
                                        </p:tav>
                                        <p:tav tm="100000">
                                          <p:val>
                                            <p:strVal val="#ppt_x"/>
                                          </p:val>
                                        </p:tav>
                                      </p:tavLst>
                                    </p:anim>
                                    <p:anim calcmode="lin" valueType="num">
                                      <p:cBhvr additive="base">
                                        <p:cTn id="171" dur="5000" fill="hold"/>
                                        <p:tgtEl>
                                          <p:spTgt spid="45"/>
                                        </p:tgtEl>
                                        <p:attrNameLst>
                                          <p:attrName>ppt_y</p:attrName>
                                        </p:attrNameLst>
                                      </p:cBhvr>
                                      <p:tavLst>
                                        <p:tav tm="0">
                                          <p:val>
                                            <p:strVal val="1+#ppt_h/2"/>
                                          </p:val>
                                        </p:tav>
                                        <p:tav tm="100000">
                                          <p:val>
                                            <p:strVal val="#ppt_y"/>
                                          </p:val>
                                        </p:tav>
                                      </p:tavLst>
                                    </p:anim>
                                  </p:childTnLst>
                                </p:cTn>
                              </p:par>
                              <p:par>
                                <p:cTn id="172" presetID="2" presetClass="entr" presetSubtype="4" fill="hold" grpId="0" nodeType="withEffect">
                                  <p:stCondLst>
                                    <p:cond delay="0"/>
                                  </p:stCondLst>
                                  <p:childTnLst>
                                    <p:set>
                                      <p:cBhvr>
                                        <p:cTn id="173" dur="1" fill="hold">
                                          <p:stCondLst>
                                            <p:cond delay="0"/>
                                          </p:stCondLst>
                                        </p:cTn>
                                        <p:tgtEl>
                                          <p:spTgt spid="46"/>
                                        </p:tgtEl>
                                        <p:attrNameLst>
                                          <p:attrName>style.visibility</p:attrName>
                                        </p:attrNameLst>
                                      </p:cBhvr>
                                      <p:to>
                                        <p:strVal val="visible"/>
                                      </p:to>
                                    </p:set>
                                    <p:anim calcmode="lin" valueType="num">
                                      <p:cBhvr additive="base">
                                        <p:cTn id="174" dur="5000" fill="hold"/>
                                        <p:tgtEl>
                                          <p:spTgt spid="46"/>
                                        </p:tgtEl>
                                        <p:attrNameLst>
                                          <p:attrName>ppt_x</p:attrName>
                                        </p:attrNameLst>
                                      </p:cBhvr>
                                      <p:tavLst>
                                        <p:tav tm="0">
                                          <p:val>
                                            <p:strVal val="#ppt_x"/>
                                          </p:val>
                                        </p:tav>
                                        <p:tav tm="100000">
                                          <p:val>
                                            <p:strVal val="#ppt_x"/>
                                          </p:val>
                                        </p:tav>
                                      </p:tavLst>
                                    </p:anim>
                                    <p:anim calcmode="lin" valueType="num">
                                      <p:cBhvr additive="base">
                                        <p:cTn id="175" dur="5000" fill="hold"/>
                                        <p:tgtEl>
                                          <p:spTgt spid="46"/>
                                        </p:tgtEl>
                                        <p:attrNameLst>
                                          <p:attrName>ppt_y</p:attrName>
                                        </p:attrNameLst>
                                      </p:cBhvr>
                                      <p:tavLst>
                                        <p:tav tm="0">
                                          <p:val>
                                            <p:strVal val="1+#ppt_h/2"/>
                                          </p:val>
                                        </p:tav>
                                        <p:tav tm="100000">
                                          <p:val>
                                            <p:strVal val="#ppt_y"/>
                                          </p:val>
                                        </p:tav>
                                      </p:tavLst>
                                    </p:anim>
                                  </p:childTnLst>
                                </p:cTn>
                              </p:par>
                              <p:par>
                                <p:cTn id="176" presetID="2" presetClass="entr" presetSubtype="4" fill="hold" grpId="0" nodeType="withEffect">
                                  <p:stCondLst>
                                    <p:cond delay="0"/>
                                  </p:stCondLst>
                                  <p:childTnLst>
                                    <p:set>
                                      <p:cBhvr>
                                        <p:cTn id="177" dur="1" fill="hold">
                                          <p:stCondLst>
                                            <p:cond delay="0"/>
                                          </p:stCondLst>
                                        </p:cTn>
                                        <p:tgtEl>
                                          <p:spTgt spid="47"/>
                                        </p:tgtEl>
                                        <p:attrNameLst>
                                          <p:attrName>style.visibility</p:attrName>
                                        </p:attrNameLst>
                                      </p:cBhvr>
                                      <p:to>
                                        <p:strVal val="visible"/>
                                      </p:to>
                                    </p:set>
                                    <p:anim calcmode="lin" valueType="num">
                                      <p:cBhvr additive="base">
                                        <p:cTn id="178" dur="5000" fill="hold"/>
                                        <p:tgtEl>
                                          <p:spTgt spid="47"/>
                                        </p:tgtEl>
                                        <p:attrNameLst>
                                          <p:attrName>ppt_x</p:attrName>
                                        </p:attrNameLst>
                                      </p:cBhvr>
                                      <p:tavLst>
                                        <p:tav tm="0">
                                          <p:val>
                                            <p:strVal val="#ppt_x"/>
                                          </p:val>
                                        </p:tav>
                                        <p:tav tm="100000">
                                          <p:val>
                                            <p:strVal val="#ppt_x"/>
                                          </p:val>
                                        </p:tav>
                                      </p:tavLst>
                                    </p:anim>
                                    <p:anim calcmode="lin" valueType="num">
                                      <p:cBhvr additive="base">
                                        <p:cTn id="179" dur="5000" fill="hold"/>
                                        <p:tgtEl>
                                          <p:spTgt spid="47"/>
                                        </p:tgtEl>
                                        <p:attrNameLst>
                                          <p:attrName>ppt_y</p:attrName>
                                        </p:attrNameLst>
                                      </p:cBhvr>
                                      <p:tavLst>
                                        <p:tav tm="0">
                                          <p:val>
                                            <p:strVal val="1+#ppt_h/2"/>
                                          </p:val>
                                        </p:tav>
                                        <p:tav tm="100000">
                                          <p:val>
                                            <p:strVal val="#ppt_y"/>
                                          </p:val>
                                        </p:tav>
                                      </p:tavLst>
                                    </p:anim>
                                  </p:childTnLst>
                                </p:cTn>
                              </p:par>
                              <p:par>
                                <p:cTn id="180" presetID="2" presetClass="entr" presetSubtype="4" fill="hold" grpId="0" nodeType="withEffect">
                                  <p:stCondLst>
                                    <p:cond delay="0"/>
                                  </p:stCondLst>
                                  <p:childTnLst>
                                    <p:set>
                                      <p:cBhvr>
                                        <p:cTn id="181" dur="1" fill="hold">
                                          <p:stCondLst>
                                            <p:cond delay="0"/>
                                          </p:stCondLst>
                                        </p:cTn>
                                        <p:tgtEl>
                                          <p:spTgt spid="48"/>
                                        </p:tgtEl>
                                        <p:attrNameLst>
                                          <p:attrName>style.visibility</p:attrName>
                                        </p:attrNameLst>
                                      </p:cBhvr>
                                      <p:to>
                                        <p:strVal val="visible"/>
                                      </p:to>
                                    </p:set>
                                    <p:anim calcmode="lin" valueType="num">
                                      <p:cBhvr additive="base">
                                        <p:cTn id="182" dur="5000" fill="hold"/>
                                        <p:tgtEl>
                                          <p:spTgt spid="48"/>
                                        </p:tgtEl>
                                        <p:attrNameLst>
                                          <p:attrName>ppt_x</p:attrName>
                                        </p:attrNameLst>
                                      </p:cBhvr>
                                      <p:tavLst>
                                        <p:tav tm="0">
                                          <p:val>
                                            <p:strVal val="#ppt_x"/>
                                          </p:val>
                                        </p:tav>
                                        <p:tav tm="100000">
                                          <p:val>
                                            <p:strVal val="#ppt_x"/>
                                          </p:val>
                                        </p:tav>
                                      </p:tavLst>
                                    </p:anim>
                                    <p:anim calcmode="lin" valueType="num">
                                      <p:cBhvr additive="base">
                                        <p:cTn id="183" dur="5000" fill="hold"/>
                                        <p:tgtEl>
                                          <p:spTgt spid="48"/>
                                        </p:tgtEl>
                                        <p:attrNameLst>
                                          <p:attrName>ppt_y</p:attrName>
                                        </p:attrNameLst>
                                      </p:cBhvr>
                                      <p:tavLst>
                                        <p:tav tm="0">
                                          <p:val>
                                            <p:strVal val="1+#ppt_h/2"/>
                                          </p:val>
                                        </p:tav>
                                        <p:tav tm="100000">
                                          <p:val>
                                            <p:strVal val="#ppt_y"/>
                                          </p:val>
                                        </p:tav>
                                      </p:tavLst>
                                    </p:anim>
                                  </p:childTnLst>
                                </p:cTn>
                              </p:par>
                              <p:par>
                                <p:cTn id="184" presetID="2" presetClass="entr" presetSubtype="4" fill="hold" grpId="0" nodeType="withEffect">
                                  <p:stCondLst>
                                    <p:cond delay="0"/>
                                  </p:stCondLst>
                                  <p:childTnLst>
                                    <p:set>
                                      <p:cBhvr>
                                        <p:cTn id="185" dur="1" fill="hold">
                                          <p:stCondLst>
                                            <p:cond delay="0"/>
                                          </p:stCondLst>
                                        </p:cTn>
                                        <p:tgtEl>
                                          <p:spTgt spid="49"/>
                                        </p:tgtEl>
                                        <p:attrNameLst>
                                          <p:attrName>style.visibility</p:attrName>
                                        </p:attrNameLst>
                                      </p:cBhvr>
                                      <p:to>
                                        <p:strVal val="visible"/>
                                      </p:to>
                                    </p:set>
                                    <p:anim calcmode="lin" valueType="num">
                                      <p:cBhvr additive="base">
                                        <p:cTn id="186" dur="5000" fill="hold"/>
                                        <p:tgtEl>
                                          <p:spTgt spid="49"/>
                                        </p:tgtEl>
                                        <p:attrNameLst>
                                          <p:attrName>ppt_x</p:attrName>
                                        </p:attrNameLst>
                                      </p:cBhvr>
                                      <p:tavLst>
                                        <p:tav tm="0">
                                          <p:val>
                                            <p:strVal val="#ppt_x"/>
                                          </p:val>
                                        </p:tav>
                                        <p:tav tm="100000">
                                          <p:val>
                                            <p:strVal val="#ppt_x"/>
                                          </p:val>
                                        </p:tav>
                                      </p:tavLst>
                                    </p:anim>
                                    <p:anim calcmode="lin" valueType="num">
                                      <p:cBhvr additive="base">
                                        <p:cTn id="187" dur="5000" fill="hold"/>
                                        <p:tgtEl>
                                          <p:spTgt spid="49"/>
                                        </p:tgtEl>
                                        <p:attrNameLst>
                                          <p:attrName>ppt_y</p:attrName>
                                        </p:attrNameLst>
                                      </p:cBhvr>
                                      <p:tavLst>
                                        <p:tav tm="0">
                                          <p:val>
                                            <p:strVal val="1+#ppt_h/2"/>
                                          </p:val>
                                        </p:tav>
                                        <p:tav tm="100000">
                                          <p:val>
                                            <p:strVal val="#ppt_y"/>
                                          </p:val>
                                        </p:tav>
                                      </p:tavLst>
                                    </p:anim>
                                  </p:childTnLst>
                                </p:cTn>
                              </p:par>
                              <p:par>
                                <p:cTn id="188" presetID="2" presetClass="entr" presetSubtype="4" fill="hold" grpId="0" nodeType="withEffect">
                                  <p:stCondLst>
                                    <p:cond delay="0"/>
                                  </p:stCondLst>
                                  <p:childTnLst>
                                    <p:set>
                                      <p:cBhvr>
                                        <p:cTn id="189" dur="1" fill="hold">
                                          <p:stCondLst>
                                            <p:cond delay="0"/>
                                          </p:stCondLst>
                                        </p:cTn>
                                        <p:tgtEl>
                                          <p:spTgt spid="50"/>
                                        </p:tgtEl>
                                        <p:attrNameLst>
                                          <p:attrName>style.visibility</p:attrName>
                                        </p:attrNameLst>
                                      </p:cBhvr>
                                      <p:to>
                                        <p:strVal val="visible"/>
                                      </p:to>
                                    </p:set>
                                    <p:anim calcmode="lin" valueType="num">
                                      <p:cBhvr additive="base">
                                        <p:cTn id="190" dur="5000" fill="hold"/>
                                        <p:tgtEl>
                                          <p:spTgt spid="50"/>
                                        </p:tgtEl>
                                        <p:attrNameLst>
                                          <p:attrName>ppt_x</p:attrName>
                                        </p:attrNameLst>
                                      </p:cBhvr>
                                      <p:tavLst>
                                        <p:tav tm="0">
                                          <p:val>
                                            <p:strVal val="#ppt_x"/>
                                          </p:val>
                                        </p:tav>
                                        <p:tav tm="100000">
                                          <p:val>
                                            <p:strVal val="#ppt_x"/>
                                          </p:val>
                                        </p:tav>
                                      </p:tavLst>
                                    </p:anim>
                                    <p:anim calcmode="lin" valueType="num">
                                      <p:cBhvr additive="base">
                                        <p:cTn id="191" dur="5000" fill="hold"/>
                                        <p:tgtEl>
                                          <p:spTgt spid="50"/>
                                        </p:tgtEl>
                                        <p:attrNameLst>
                                          <p:attrName>ppt_y</p:attrName>
                                        </p:attrNameLst>
                                      </p:cBhvr>
                                      <p:tavLst>
                                        <p:tav tm="0">
                                          <p:val>
                                            <p:strVal val="1+#ppt_h/2"/>
                                          </p:val>
                                        </p:tav>
                                        <p:tav tm="100000">
                                          <p:val>
                                            <p:strVal val="#ppt_y"/>
                                          </p:val>
                                        </p:tav>
                                      </p:tavLst>
                                    </p:anim>
                                  </p:childTnLst>
                                </p:cTn>
                              </p:par>
                              <p:par>
                                <p:cTn id="192" presetID="2" presetClass="entr" presetSubtype="4" fill="hold" grpId="0" nodeType="withEffect">
                                  <p:stCondLst>
                                    <p:cond delay="0"/>
                                  </p:stCondLst>
                                  <p:childTnLst>
                                    <p:set>
                                      <p:cBhvr>
                                        <p:cTn id="193" dur="1" fill="hold">
                                          <p:stCondLst>
                                            <p:cond delay="0"/>
                                          </p:stCondLst>
                                        </p:cTn>
                                        <p:tgtEl>
                                          <p:spTgt spid="51"/>
                                        </p:tgtEl>
                                        <p:attrNameLst>
                                          <p:attrName>style.visibility</p:attrName>
                                        </p:attrNameLst>
                                      </p:cBhvr>
                                      <p:to>
                                        <p:strVal val="visible"/>
                                      </p:to>
                                    </p:set>
                                    <p:anim calcmode="lin" valueType="num">
                                      <p:cBhvr additive="base">
                                        <p:cTn id="194" dur="5000" fill="hold"/>
                                        <p:tgtEl>
                                          <p:spTgt spid="51"/>
                                        </p:tgtEl>
                                        <p:attrNameLst>
                                          <p:attrName>ppt_x</p:attrName>
                                        </p:attrNameLst>
                                      </p:cBhvr>
                                      <p:tavLst>
                                        <p:tav tm="0">
                                          <p:val>
                                            <p:strVal val="#ppt_x"/>
                                          </p:val>
                                        </p:tav>
                                        <p:tav tm="100000">
                                          <p:val>
                                            <p:strVal val="#ppt_x"/>
                                          </p:val>
                                        </p:tav>
                                      </p:tavLst>
                                    </p:anim>
                                    <p:anim calcmode="lin" valueType="num">
                                      <p:cBhvr additive="base">
                                        <p:cTn id="195" dur="5000" fill="hold"/>
                                        <p:tgtEl>
                                          <p:spTgt spid="51"/>
                                        </p:tgtEl>
                                        <p:attrNameLst>
                                          <p:attrName>ppt_y</p:attrName>
                                        </p:attrNameLst>
                                      </p:cBhvr>
                                      <p:tavLst>
                                        <p:tav tm="0">
                                          <p:val>
                                            <p:strVal val="1+#ppt_h/2"/>
                                          </p:val>
                                        </p:tav>
                                        <p:tav tm="100000">
                                          <p:val>
                                            <p:strVal val="#ppt_y"/>
                                          </p:val>
                                        </p:tav>
                                      </p:tavLst>
                                    </p:anim>
                                  </p:childTnLst>
                                </p:cTn>
                              </p:par>
                              <p:par>
                                <p:cTn id="196" presetID="2" presetClass="entr" presetSubtype="4" fill="hold" grpId="0" nodeType="withEffect">
                                  <p:stCondLst>
                                    <p:cond delay="0"/>
                                  </p:stCondLst>
                                  <p:childTnLst>
                                    <p:set>
                                      <p:cBhvr>
                                        <p:cTn id="197" dur="1" fill="hold">
                                          <p:stCondLst>
                                            <p:cond delay="0"/>
                                          </p:stCondLst>
                                        </p:cTn>
                                        <p:tgtEl>
                                          <p:spTgt spid="52"/>
                                        </p:tgtEl>
                                        <p:attrNameLst>
                                          <p:attrName>style.visibility</p:attrName>
                                        </p:attrNameLst>
                                      </p:cBhvr>
                                      <p:to>
                                        <p:strVal val="visible"/>
                                      </p:to>
                                    </p:set>
                                    <p:anim calcmode="lin" valueType="num">
                                      <p:cBhvr additive="base">
                                        <p:cTn id="198" dur="5000" fill="hold"/>
                                        <p:tgtEl>
                                          <p:spTgt spid="52"/>
                                        </p:tgtEl>
                                        <p:attrNameLst>
                                          <p:attrName>ppt_x</p:attrName>
                                        </p:attrNameLst>
                                      </p:cBhvr>
                                      <p:tavLst>
                                        <p:tav tm="0">
                                          <p:val>
                                            <p:strVal val="#ppt_x"/>
                                          </p:val>
                                        </p:tav>
                                        <p:tav tm="100000">
                                          <p:val>
                                            <p:strVal val="#ppt_x"/>
                                          </p:val>
                                        </p:tav>
                                      </p:tavLst>
                                    </p:anim>
                                    <p:anim calcmode="lin" valueType="num">
                                      <p:cBhvr additive="base">
                                        <p:cTn id="199" dur="5000" fill="hold"/>
                                        <p:tgtEl>
                                          <p:spTgt spid="52"/>
                                        </p:tgtEl>
                                        <p:attrNameLst>
                                          <p:attrName>ppt_y</p:attrName>
                                        </p:attrNameLst>
                                      </p:cBhvr>
                                      <p:tavLst>
                                        <p:tav tm="0">
                                          <p:val>
                                            <p:strVal val="1+#ppt_h/2"/>
                                          </p:val>
                                        </p:tav>
                                        <p:tav tm="100000">
                                          <p:val>
                                            <p:strVal val="#ppt_y"/>
                                          </p:val>
                                        </p:tav>
                                      </p:tavLst>
                                    </p:anim>
                                  </p:childTnLst>
                                </p:cTn>
                              </p:par>
                              <p:par>
                                <p:cTn id="200" presetID="2" presetClass="entr" presetSubtype="4" fill="hold" grpId="0" nodeType="withEffect">
                                  <p:stCondLst>
                                    <p:cond delay="0"/>
                                  </p:stCondLst>
                                  <p:childTnLst>
                                    <p:set>
                                      <p:cBhvr>
                                        <p:cTn id="201" dur="1" fill="hold">
                                          <p:stCondLst>
                                            <p:cond delay="0"/>
                                          </p:stCondLst>
                                        </p:cTn>
                                        <p:tgtEl>
                                          <p:spTgt spid="53"/>
                                        </p:tgtEl>
                                        <p:attrNameLst>
                                          <p:attrName>style.visibility</p:attrName>
                                        </p:attrNameLst>
                                      </p:cBhvr>
                                      <p:to>
                                        <p:strVal val="visible"/>
                                      </p:to>
                                    </p:set>
                                    <p:anim calcmode="lin" valueType="num">
                                      <p:cBhvr additive="base">
                                        <p:cTn id="202" dur="5000" fill="hold"/>
                                        <p:tgtEl>
                                          <p:spTgt spid="53"/>
                                        </p:tgtEl>
                                        <p:attrNameLst>
                                          <p:attrName>ppt_x</p:attrName>
                                        </p:attrNameLst>
                                      </p:cBhvr>
                                      <p:tavLst>
                                        <p:tav tm="0">
                                          <p:val>
                                            <p:strVal val="#ppt_x"/>
                                          </p:val>
                                        </p:tav>
                                        <p:tav tm="100000">
                                          <p:val>
                                            <p:strVal val="#ppt_x"/>
                                          </p:val>
                                        </p:tav>
                                      </p:tavLst>
                                    </p:anim>
                                    <p:anim calcmode="lin" valueType="num">
                                      <p:cBhvr additive="base">
                                        <p:cTn id="203" dur="5000" fill="hold"/>
                                        <p:tgtEl>
                                          <p:spTgt spid="53"/>
                                        </p:tgtEl>
                                        <p:attrNameLst>
                                          <p:attrName>ppt_y</p:attrName>
                                        </p:attrNameLst>
                                      </p:cBhvr>
                                      <p:tavLst>
                                        <p:tav tm="0">
                                          <p:val>
                                            <p:strVal val="1+#ppt_h/2"/>
                                          </p:val>
                                        </p:tav>
                                        <p:tav tm="100000">
                                          <p:val>
                                            <p:strVal val="#ppt_y"/>
                                          </p:val>
                                        </p:tav>
                                      </p:tavLst>
                                    </p:anim>
                                  </p:childTnLst>
                                </p:cTn>
                              </p:par>
                              <p:par>
                                <p:cTn id="204" presetID="2" presetClass="entr" presetSubtype="4" fill="hold" grpId="0" nodeType="withEffect">
                                  <p:stCondLst>
                                    <p:cond delay="0"/>
                                  </p:stCondLst>
                                  <p:childTnLst>
                                    <p:set>
                                      <p:cBhvr>
                                        <p:cTn id="205" dur="1" fill="hold">
                                          <p:stCondLst>
                                            <p:cond delay="0"/>
                                          </p:stCondLst>
                                        </p:cTn>
                                        <p:tgtEl>
                                          <p:spTgt spid="54"/>
                                        </p:tgtEl>
                                        <p:attrNameLst>
                                          <p:attrName>style.visibility</p:attrName>
                                        </p:attrNameLst>
                                      </p:cBhvr>
                                      <p:to>
                                        <p:strVal val="visible"/>
                                      </p:to>
                                    </p:set>
                                    <p:anim calcmode="lin" valueType="num">
                                      <p:cBhvr additive="base">
                                        <p:cTn id="206" dur="5000" fill="hold"/>
                                        <p:tgtEl>
                                          <p:spTgt spid="54"/>
                                        </p:tgtEl>
                                        <p:attrNameLst>
                                          <p:attrName>ppt_x</p:attrName>
                                        </p:attrNameLst>
                                      </p:cBhvr>
                                      <p:tavLst>
                                        <p:tav tm="0">
                                          <p:val>
                                            <p:strVal val="#ppt_x"/>
                                          </p:val>
                                        </p:tav>
                                        <p:tav tm="100000">
                                          <p:val>
                                            <p:strVal val="#ppt_x"/>
                                          </p:val>
                                        </p:tav>
                                      </p:tavLst>
                                    </p:anim>
                                    <p:anim calcmode="lin" valueType="num">
                                      <p:cBhvr additive="base">
                                        <p:cTn id="207" dur="5000" fill="hold"/>
                                        <p:tgtEl>
                                          <p:spTgt spid="54"/>
                                        </p:tgtEl>
                                        <p:attrNameLst>
                                          <p:attrName>ppt_y</p:attrName>
                                        </p:attrNameLst>
                                      </p:cBhvr>
                                      <p:tavLst>
                                        <p:tav tm="0">
                                          <p:val>
                                            <p:strVal val="1+#ppt_h/2"/>
                                          </p:val>
                                        </p:tav>
                                        <p:tav tm="100000">
                                          <p:val>
                                            <p:strVal val="#ppt_y"/>
                                          </p:val>
                                        </p:tav>
                                      </p:tavLst>
                                    </p:anim>
                                  </p:childTnLst>
                                </p:cTn>
                              </p:par>
                              <p:par>
                                <p:cTn id="208" presetID="2" presetClass="entr" presetSubtype="4" fill="hold" grpId="0" nodeType="withEffect">
                                  <p:stCondLst>
                                    <p:cond delay="0"/>
                                  </p:stCondLst>
                                  <p:childTnLst>
                                    <p:set>
                                      <p:cBhvr>
                                        <p:cTn id="209" dur="1" fill="hold">
                                          <p:stCondLst>
                                            <p:cond delay="0"/>
                                          </p:stCondLst>
                                        </p:cTn>
                                        <p:tgtEl>
                                          <p:spTgt spid="55"/>
                                        </p:tgtEl>
                                        <p:attrNameLst>
                                          <p:attrName>style.visibility</p:attrName>
                                        </p:attrNameLst>
                                      </p:cBhvr>
                                      <p:to>
                                        <p:strVal val="visible"/>
                                      </p:to>
                                    </p:set>
                                    <p:anim calcmode="lin" valueType="num">
                                      <p:cBhvr additive="base">
                                        <p:cTn id="210" dur="5000" fill="hold"/>
                                        <p:tgtEl>
                                          <p:spTgt spid="55"/>
                                        </p:tgtEl>
                                        <p:attrNameLst>
                                          <p:attrName>ppt_x</p:attrName>
                                        </p:attrNameLst>
                                      </p:cBhvr>
                                      <p:tavLst>
                                        <p:tav tm="0">
                                          <p:val>
                                            <p:strVal val="#ppt_x"/>
                                          </p:val>
                                        </p:tav>
                                        <p:tav tm="100000">
                                          <p:val>
                                            <p:strVal val="#ppt_x"/>
                                          </p:val>
                                        </p:tav>
                                      </p:tavLst>
                                    </p:anim>
                                    <p:anim calcmode="lin" valueType="num">
                                      <p:cBhvr additive="base">
                                        <p:cTn id="211" dur="5000" fill="hold"/>
                                        <p:tgtEl>
                                          <p:spTgt spid="55"/>
                                        </p:tgtEl>
                                        <p:attrNameLst>
                                          <p:attrName>ppt_y</p:attrName>
                                        </p:attrNameLst>
                                      </p:cBhvr>
                                      <p:tavLst>
                                        <p:tav tm="0">
                                          <p:val>
                                            <p:strVal val="1+#ppt_h/2"/>
                                          </p:val>
                                        </p:tav>
                                        <p:tav tm="100000">
                                          <p:val>
                                            <p:strVal val="#ppt_y"/>
                                          </p:val>
                                        </p:tav>
                                      </p:tavLst>
                                    </p:anim>
                                  </p:childTnLst>
                                </p:cTn>
                              </p:par>
                              <p:par>
                                <p:cTn id="212" presetID="2" presetClass="entr" presetSubtype="4" fill="hold" grpId="0" nodeType="withEffect">
                                  <p:stCondLst>
                                    <p:cond delay="0"/>
                                  </p:stCondLst>
                                  <p:childTnLst>
                                    <p:set>
                                      <p:cBhvr>
                                        <p:cTn id="213" dur="1" fill="hold">
                                          <p:stCondLst>
                                            <p:cond delay="0"/>
                                          </p:stCondLst>
                                        </p:cTn>
                                        <p:tgtEl>
                                          <p:spTgt spid="56"/>
                                        </p:tgtEl>
                                        <p:attrNameLst>
                                          <p:attrName>style.visibility</p:attrName>
                                        </p:attrNameLst>
                                      </p:cBhvr>
                                      <p:to>
                                        <p:strVal val="visible"/>
                                      </p:to>
                                    </p:set>
                                    <p:anim calcmode="lin" valueType="num">
                                      <p:cBhvr additive="base">
                                        <p:cTn id="214" dur="5000" fill="hold"/>
                                        <p:tgtEl>
                                          <p:spTgt spid="56"/>
                                        </p:tgtEl>
                                        <p:attrNameLst>
                                          <p:attrName>ppt_x</p:attrName>
                                        </p:attrNameLst>
                                      </p:cBhvr>
                                      <p:tavLst>
                                        <p:tav tm="0">
                                          <p:val>
                                            <p:strVal val="#ppt_x"/>
                                          </p:val>
                                        </p:tav>
                                        <p:tav tm="100000">
                                          <p:val>
                                            <p:strVal val="#ppt_x"/>
                                          </p:val>
                                        </p:tav>
                                      </p:tavLst>
                                    </p:anim>
                                    <p:anim calcmode="lin" valueType="num">
                                      <p:cBhvr additive="base">
                                        <p:cTn id="215" dur="5000" fill="hold"/>
                                        <p:tgtEl>
                                          <p:spTgt spid="56"/>
                                        </p:tgtEl>
                                        <p:attrNameLst>
                                          <p:attrName>ppt_y</p:attrName>
                                        </p:attrNameLst>
                                      </p:cBhvr>
                                      <p:tavLst>
                                        <p:tav tm="0">
                                          <p:val>
                                            <p:strVal val="1+#ppt_h/2"/>
                                          </p:val>
                                        </p:tav>
                                        <p:tav tm="100000">
                                          <p:val>
                                            <p:strVal val="#ppt_y"/>
                                          </p:val>
                                        </p:tav>
                                      </p:tavLst>
                                    </p:anim>
                                  </p:childTnLst>
                                </p:cTn>
                              </p:par>
                              <p:par>
                                <p:cTn id="216" presetID="2" presetClass="entr" presetSubtype="4" fill="hold" grpId="0" nodeType="withEffect">
                                  <p:stCondLst>
                                    <p:cond delay="0"/>
                                  </p:stCondLst>
                                  <p:childTnLst>
                                    <p:set>
                                      <p:cBhvr>
                                        <p:cTn id="217" dur="1" fill="hold">
                                          <p:stCondLst>
                                            <p:cond delay="0"/>
                                          </p:stCondLst>
                                        </p:cTn>
                                        <p:tgtEl>
                                          <p:spTgt spid="57"/>
                                        </p:tgtEl>
                                        <p:attrNameLst>
                                          <p:attrName>style.visibility</p:attrName>
                                        </p:attrNameLst>
                                      </p:cBhvr>
                                      <p:to>
                                        <p:strVal val="visible"/>
                                      </p:to>
                                    </p:set>
                                    <p:anim calcmode="lin" valueType="num">
                                      <p:cBhvr additive="base">
                                        <p:cTn id="218" dur="5000" fill="hold"/>
                                        <p:tgtEl>
                                          <p:spTgt spid="57"/>
                                        </p:tgtEl>
                                        <p:attrNameLst>
                                          <p:attrName>ppt_x</p:attrName>
                                        </p:attrNameLst>
                                      </p:cBhvr>
                                      <p:tavLst>
                                        <p:tav tm="0">
                                          <p:val>
                                            <p:strVal val="#ppt_x"/>
                                          </p:val>
                                        </p:tav>
                                        <p:tav tm="100000">
                                          <p:val>
                                            <p:strVal val="#ppt_x"/>
                                          </p:val>
                                        </p:tav>
                                      </p:tavLst>
                                    </p:anim>
                                    <p:anim calcmode="lin" valueType="num">
                                      <p:cBhvr additive="base">
                                        <p:cTn id="219" dur="5000" fill="hold"/>
                                        <p:tgtEl>
                                          <p:spTgt spid="57"/>
                                        </p:tgtEl>
                                        <p:attrNameLst>
                                          <p:attrName>ppt_y</p:attrName>
                                        </p:attrNameLst>
                                      </p:cBhvr>
                                      <p:tavLst>
                                        <p:tav tm="0">
                                          <p:val>
                                            <p:strVal val="1+#ppt_h/2"/>
                                          </p:val>
                                        </p:tav>
                                        <p:tav tm="100000">
                                          <p:val>
                                            <p:strVal val="#ppt_y"/>
                                          </p:val>
                                        </p:tav>
                                      </p:tavLst>
                                    </p:anim>
                                  </p:childTnLst>
                                </p:cTn>
                              </p:par>
                              <p:par>
                                <p:cTn id="220" presetID="2" presetClass="entr" presetSubtype="4" fill="hold" grpId="0" nodeType="withEffect">
                                  <p:stCondLst>
                                    <p:cond delay="0"/>
                                  </p:stCondLst>
                                  <p:childTnLst>
                                    <p:set>
                                      <p:cBhvr>
                                        <p:cTn id="221" dur="1" fill="hold">
                                          <p:stCondLst>
                                            <p:cond delay="0"/>
                                          </p:stCondLst>
                                        </p:cTn>
                                        <p:tgtEl>
                                          <p:spTgt spid="58"/>
                                        </p:tgtEl>
                                        <p:attrNameLst>
                                          <p:attrName>style.visibility</p:attrName>
                                        </p:attrNameLst>
                                      </p:cBhvr>
                                      <p:to>
                                        <p:strVal val="visible"/>
                                      </p:to>
                                    </p:set>
                                    <p:anim calcmode="lin" valueType="num">
                                      <p:cBhvr additive="base">
                                        <p:cTn id="222" dur="5000" fill="hold"/>
                                        <p:tgtEl>
                                          <p:spTgt spid="58"/>
                                        </p:tgtEl>
                                        <p:attrNameLst>
                                          <p:attrName>ppt_x</p:attrName>
                                        </p:attrNameLst>
                                      </p:cBhvr>
                                      <p:tavLst>
                                        <p:tav tm="0">
                                          <p:val>
                                            <p:strVal val="#ppt_x"/>
                                          </p:val>
                                        </p:tav>
                                        <p:tav tm="100000">
                                          <p:val>
                                            <p:strVal val="#ppt_x"/>
                                          </p:val>
                                        </p:tav>
                                      </p:tavLst>
                                    </p:anim>
                                    <p:anim calcmode="lin" valueType="num">
                                      <p:cBhvr additive="base">
                                        <p:cTn id="223" dur="5000" fill="hold"/>
                                        <p:tgtEl>
                                          <p:spTgt spid="58"/>
                                        </p:tgtEl>
                                        <p:attrNameLst>
                                          <p:attrName>ppt_y</p:attrName>
                                        </p:attrNameLst>
                                      </p:cBhvr>
                                      <p:tavLst>
                                        <p:tav tm="0">
                                          <p:val>
                                            <p:strVal val="1+#ppt_h/2"/>
                                          </p:val>
                                        </p:tav>
                                        <p:tav tm="100000">
                                          <p:val>
                                            <p:strVal val="#ppt_y"/>
                                          </p:val>
                                        </p:tav>
                                      </p:tavLst>
                                    </p:anim>
                                  </p:childTnLst>
                                </p:cTn>
                              </p:par>
                              <p:par>
                                <p:cTn id="224" presetID="2" presetClass="entr" presetSubtype="4" fill="hold" grpId="0" nodeType="withEffect">
                                  <p:stCondLst>
                                    <p:cond delay="0"/>
                                  </p:stCondLst>
                                  <p:childTnLst>
                                    <p:set>
                                      <p:cBhvr>
                                        <p:cTn id="225" dur="1" fill="hold">
                                          <p:stCondLst>
                                            <p:cond delay="0"/>
                                          </p:stCondLst>
                                        </p:cTn>
                                        <p:tgtEl>
                                          <p:spTgt spid="59"/>
                                        </p:tgtEl>
                                        <p:attrNameLst>
                                          <p:attrName>style.visibility</p:attrName>
                                        </p:attrNameLst>
                                      </p:cBhvr>
                                      <p:to>
                                        <p:strVal val="visible"/>
                                      </p:to>
                                    </p:set>
                                    <p:anim calcmode="lin" valueType="num">
                                      <p:cBhvr additive="base">
                                        <p:cTn id="226" dur="5000" fill="hold"/>
                                        <p:tgtEl>
                                          <p:spTgt spid="59"/>
                                        </p:tgtEl>
                                        <p:attrNameLst>
                                          <p:attrName>ppt_x</p:attrName>
                                        </p:attrNameLst>
                                      </p:cBhvr>
                                      <p:tavLst>
                                        <p:tav tm="0">
                                          <p:val>
                                            <p:strVal val="#ppt_x"/>
                                          </p:val>
                                        </p:tav>
                                        <p:tav tm="100000">
                                          <p:val>
                                            <p:strVal val="#ppt_x"/>
                                          </p:val>
                                        </p:tav>
                                      </p:tavLst>
                                    </p:anim>
                                    <p:anim calcmode="lin" valueType="num">
                                      <p:cBhvr additive="base">
                                        <p:cTn id="227" dur="5000" fill="hold"/>
                                        <p:tgtEl>
                                          <p:spTgt spid="59"/>
                                        </p:tgtEl>
                                        <p:attrNameLst>
                                          <p:attrName>ppt_y</p:attrName>
                                        </p:attrNameLst>
                                      </p:cBhvr>
                                      <p:tavLst>
                                        <p:tav tm="0">
                                          <p:val>
                                            <p:strVal val="1+#ppt_h/2"/>
                                          </p:val>
                                        </p:tav>
                                        <p:tav tm="100000">
                                          <p:val>
                                            <p:strVal val="#ppt_y"/>
                                          </p:val>
                                        </p:tav>
                                      </p:tavLst>
                                    </p:anim>
                                  </p:childTnLst>
                                </p:cTn>
                              </p:par>
                              <p:par>
                                <p:cTn id="228" presetID="2" presetClass="entr" presetSubtype="4" fill="hold" grpId="0" nodeType="withEffect">
                                  <p:stCondLst>
                                    <p:cond delay="0"/>
                                  </p:stCondLst>
                                  <p:childTnLst>
                                    <p:set>
                                      <p:cBhvr>
                                        <p:cTn id="229" dur="1" fill="hold">
                                          <p:stCondLst>
                                            <p:cond delay="0"/>
                                          </p:stCondLst>
                                        </p:cTn>
                                        <p:tgtEl>
                                          <p:spTgt spid="60"/>
                                        </p:tgtEl>
                                        <p:attrNameLst>
                                          <p:attrName>style.visibility</p:attrName>
                                        </p:attrNameLst>
                                      </p:cBhvr>
                                      <p:to>
                                        <p:strVal val="visible"/>
                                      </p:to>
                                    </p:set>
                                    <p:anim calcmode="lin" valueType="num">
                                      <p:cBhvr additive="base">
                                        <p:cTn id="230" dur="5000" fill="hold"/>
                                        <p:tgtEl>
                                          <p:spTgt spid="60"/>
                                        </p:tgtEl>
                                        <p:attrNameLst>
                                          <p:attrName>ppt_x</p:attrName>
                                        </p:attrNameLst>
                                      </p:cBhvr>
                                      <p:tavLst>
                                        <p:tav tm="0">
                                          <p:val>
                                            <p:strVal val="#ppt_x"/>
                                          </p:val>
                                        </p:tav>
                                        <p:tav tm="100000">
                                          <p:val>
                                            <p:strVal val="#ppt_x"/>
                                          </p:val>
                                        </p:tav>
                                      </p:tavLst>
                                    </p:anim>
                                    <p:anim calcmode="lin" valueType="num">
                                      <p:cBhvr additive="base">
                                        <p:cTn id="231" dur="5000" fill="hold"/>
                                        <p:tgtEl>
                                          <p:spTgt spid="60"/>
                                        </p:tgtEl>
                                        <p:attrNameLst>
                                          <p:attrName>ppt_y</p:attrName>
                                        </p:attrNameLst>
                                      </p:cBhvr>
                                      <p:tavLst>
                                        <p:tav tm="0">
                                          <p:val>
                                            <p:strVal val="1+#ppt_h/2"/>
                                          </p:val>
                                        </p:tav>
                                        <p:tav tm="100000">
                                          <p:val>
                                            <p:strVal val="#ppt_y"/>
                                          </p:val>
                                        </p:tav>
                                      </p:tavLst>
                                    </p:anim>
                                  </p:childTnLst>
                                </p:cTn>
                              </p:par>
                              <p:par>
                                <p:cTn id="232" presetID="2" presetClass="entr" presetSubtype="4" fill="hold" grpId="0" nodeType="withEffect">
                                  <p:stCondLst>
                                    <p:cond delay="0"/>
                                  </p:stCondLst>
                                  <p:childTnLst>
                                    <p:set>
                                      <p:cBhvr>
                                        <p:cTn id="233" dur="1" fill="hold">
                                          <p:stCondLst>
                                            <p:cond delay="0"/>
                                          </p:stCondLst>
                                        </p:cTn>
                                        <p:tgtEl>
                                          <p:spTgt spid="61"/>
                                        </p:tgtEl>
                                        <p:attrNameLst>
                                          <p:attrName>style.visibility</p:attrName>
                                        </p:attrNameLst>
                                      </p:cBhvr>
                                      <p:to>
                                        <p:strVal val="visible"/>
                                      </p:to>
                                    </p:set>
                                    <p:anim calcmode="lin" valueType="num">
                                      <p:cBhvr additive="base">
                                        <p:cTn id="234" dur="5000" fill="hold"/>
                                        <p:tgtEl>
                                          <p:spTgt spid="61"/>
                                        </p:tgtEl>
                                        <p:attrNameLst>
                                          <p:attrName>ppt_x</p:attrName>
                                        </p:attrNameLst>
                                      </p:cBhvr>
                                      <p:tavLst>
                                        <p:tav tm="0">
                                          <p:val>
                                            <p:strVal val="#ppt_x"/>
                                          </p:val>
                                        </p:tav>
                                        <p:tav tm="100000">
                                          <p:val>
                                            <p:strVal val="#ppt_x"/>
                                          </p:val>
                                        </p:tav>
                                      </p:tavLst>
                                    </p:anim>
                                    <p:anim calcmode="lin" valueType="num">
                                      <p:cBhvr additive="base">
                                        <p:cTn id="235" dur="5000" fill="hold"/>
                                        <p:tgtEl>
                                          <p:spTgt spid="61"/>
                                        </p:tgtEl>
                                        <p:attrNameLst>
                                          <p:attrName>ppt_y</p:attrName>
                                        </p:attrNameLst>
                                      </p:cBhvr>
                                      <p:tavLst>
                                        <p:tav tm="0">
                                          <p:val>
                                            <p:strVal val="1+#ppt_h/2"/>
                                          </p:val>
                                        </p:tav>
                                        <p:tav tm="100000">
                                          <p:val>
                                            <p:strVal val="#ppt_y"/>
                                          </p:val>
                                        </p:tav>
                                      </p:tavLst>
                                    </p:anim>
                                  </p:childTnLst>
                                </p:cTn>
                              </p:par>
                              <p:par>
                                <p:cTn id="236" presetID="2" presetClass="entr" presetSubtype="4" fill="hold" grpId="0" nodeType="withEffect">
                                  <p:stCondLst>
                                    <p:cond delay="0"/>
                                  </p:stCondLst>
                                  <p:childTnLst>
                                    <p:set>
                                      <p:cBhvr>
                                        <p:cTn id="237" dur="1" fill="hold">
                                          <p:stCondLst>
                                            <p:cond delay="0"/>
                                          </p:stCondLst>
                                        </p:cTn>
                                        <p:tgtEl>
                                          <p:spTgt spid="62"/>
                                        </p:tgtEl>
                                        <p:attrNameLst>
                                          <p:attrName>style.visibility</p:attrName>
                                        </p:attrNameLst>
                                      </p:cBhvr>
                                      <p:to>
                                        <p:strVal val="visible"/>
                                      </p:to>
                                    </p:set>
                                    <p:anim calcmode="lin" valueType="num">
                                      <p:cBhvr additive="base">
                                        <p:cTn id="238" dur="5000" fill="hold"/>
                                        <p:tgtEl>
                                          <p:spTgt spid="62"/>
                                        </p:tgtEl>
                                        <p:attrNameLst>
                                          <p:attrName>ppt_x</p:attrName>
                                        </p:attrNameLst>
                                      </p:cBhvr>
                                      <p:tavLst>
                                        <p:tav tm="0">
                                          <p:val>
                                            <p:strVal val="#ppt_x"/>
                                          </p:val>
                                        </p:tav>
                                        <p:tav tm="100000">
                                          <p:val>
                                            <p:strVal val="#ppt_x"/>
                                          </p:val>
                                        </p:tav>
                                      </p:tavLst>
                                    </p:anim>
                                    <p:anim calcmode="lin" valueType="num">
                                      <p:cBhvr additive="base">
                                        <p:cTn id="239" dur="5000" fill="hold"/>
                                        <p:tgtEl>
                                          <p:spTgt spid="62"/>
                                        </p:tgtEl>
                                        <p:attrNameLst>
                                          <p:attrName>ppt_y</p:attrName>
                                        </p:attrNameLst>
                                      </p:cBhvr>
                                      <p:tavLst>
                                        <p:tav tm="0">
                                          <p:val>
                                            <p:strVal val="1+#ppt_h/2"/>
                                          </p:val>
                                        </p:tav>
                                        <p:tav tm="100000">
                                          <p:val>
                                            <p:strVal val="#ppt_y"/>
                                          </p:val>
                                        </p:tav>
                                      </p:tavLst>
                                    </p:anim>
                                  </p:childTnLst>
                                </p:cTn>
                              </p:par>
                              <p:par>
                                <p:cTn id="240" presetID="2" presetClass="entr" presetSubtype="4" fill="hold" grpId="0" nodeType="withEffect">
                                  <p:stCondLst>
                                    <p:cond delay="0"/>
                                  </p:stCondLst>
                                  <p:childTnLst>
                                    <p:set>
                                      <p:cBhvr>
                                        <p:cTn id="241" dur="1" fill="hold">
                                          <p:stCondLst>
                                            <p:cond delay="0"/>
                                          </p:stCondLst>
                                        </p:cTn>
                                        <p:tgtEl>
                                          <p:spTgt spid="63"/>
                                        </p:tgtEl>
                                        <p:attrNameLst>
                                          <p:attrName>style.visibility</p:attrName>
                                        </p:attrNameLst>
                                      </p:cBhvr>
                                      <p:to>
                                        <p:strVal val="visible"/>
                                      </p:to>
                                    </p:set>
                                    <p:anim calcmode="lin" valueType="num">
                                      <p:cBhvr additive="base">
                                        <p:cTn id="242" dur="5000" fill="hold"/>
                                        <p:tgtEl>
                                          <p:spTgt spid="63"/>
                                        </p:tgtEl>
                                        <p:attrNameLst>
                                          <p:attrName>ppt_x</p:attrName>
                                        </p:attrNameLst>
                                      </p:cBhvr>
                                      <p:tavLst>
                                        <p:tav tm="0">
                                          <p:val>
                                            <p:strVal val="#ppt_x"/>
                                          </p:val>
                                        </p:tav>
                                        <p:tav tm="100000">
                                          <p:val>
                                            <p:strVal val="#ppt_x"/>
                                          </p:val>
                                        </p:tav>
                                      </p:tavLst>
                                    </p:anim>
                                    <p:anim calcmode="lin" valueType="num">
                                      <p:cBhvr additive="base">
                                        <p:cTn id="243" dur="5000" fill="hold"/>
                                        <p:tgtEl>
                                          <p:spTgt spid="63"/>
                                        </p:tgtEl>
                                        <p:attrNameLst>
                                          <p:attrName>ppt_y</p:attrName>
                                        </p:attrNameLst>
                                      </p:cBhvr>
                                      <p:tavLst>
                                        <p:tav tm="0">
                                          <p:val>
                                            <p:strVal val="1+#ppt_h/2"/>
                                          </p:val>
                                        </p:tav>
                                        <p:tav tm="100000">
                                          <p:val>
                                            <p:strVal val="#ppt_y"/>
                                          </p:val>
                                        </p:tav>
                                      </p:tavLst>
                                    </p:anim>
                                  </p:childTnLst>
                                </p:cTn>
                              </p:par>
                              <p:par>
                                <p:cTn id="244" presetID="2" presetClass="entr" presetSubtype="4" fill="hold" grpId="0" nodeType="withEffect">
                                  <p:stCondLst>
                                    <p:cond delay="0"/>
                                  </p:stCondLst>
                                  <p:childTnLst>
                                    <p:set>
                                      <p:cBhvr>
                                        <p:cTn id="245" dur="1" fill="hold">
                                          <p:stCondLst>
                                            <p:cond delay="0"/>
                                          </p:stCondLst>
                                        </p:cTn>
                                        <p:tgtEl>
                                          <p:spTgt spid="64"/>
                                        </p:tgtEl>
                                        <p:attrNameLst>
                                          <p:attrName>style.visibility</p:attrName>
                                        </p:attrNameLst>
                                      </p:cBhvr>
                                      <p:to>
                                        <p:strVal val="visible"/>
                                      </p:to>
                                    </p:set>
                                    <p:anim calcmode="lin" valueType="num">
                                      <p:cBhvr additive="base">
                                        <p:cTn id="246" dur="5000" fill="hold"/>
                                        <p:tgtEl>
                                          <p:spTgt spid="64"/>
                                        </p:tgtEl>
                                        <p:attrNameLst>
                                          <p:attrName>ppt_x</p:attrName>
                                        </p:attrNameLst>
                                      </p:cBhvr>
                                      <p:tavLst>
                                        <p:tav tm="0">
                                          <p:val>
                                            <p:strVal val="#ppt_x"/>
                                          </p:val>
                                        </p:tav>
                                        <p:tav tm="100000">
                                          <p:val>
                                            <p:strVal val="#ppt_x"/>
                                          </p:val>
                                        </p:tav>
                                      </p:tavLst>
                                    </p:anim>
                                    <p:anim calcmode="lin" valueType="num">
                                      <p:cBhvr additive="base">
                                        <p:cTn id="247" dur="5000" fill="hold"/>
                                        <p:tgtEl>
                                          <p:spTgt spid="64"/>
                                        </p:tgtEl>
                                        <p:attrNameLst>
                                          <p:attrName>ppt_y</p:attrName>
                                        </p:attrNameLst>
                                      </p:cBhvr>
                                      <p:tavLst>
                                        <p:tav tm="0">
                                          <p:val>
                                            <p:strVal val="1+#ppt_h/2"/>
                                          </p:val>
                                        </p:tav>
                                        <p:tav tm="100000">
                                          <p:val>
                                            <p:strVal val="#ppt_y"/>
                                          </p:val>
                                        </p:tav>
                                      </p:tavLst>
                                    </p:anim>
                                  </p:childTnLst>
                                </p:cTn>
                              </p:par>
                              <p:par>
                                <p:cTn id="248" presetID="2" presetClass="entr" presetSubtype="4" fill="hold" grpId="0" nodeType="withEffect">
                                  <p:stCondLst>
                                    <p:cond delay="0"/>
                                  </p:stCondLst>
                                  <p:childTnLst>
                                    <p:set>
                                      <p:cBhvr>
                                        <p:cTn id="249" dur="1" fill="hold">
                                          <p:stCondLst>
                                            <p:cond delay="0"/>
                                          </p:stCondLst>
                                        </p:cTn>
                                        <p:tgtEl>
                                          <p:spTgt spid="65"/>
                                        </p:tgtEl>
                                        <p:attrNameLst>
                                          <p:attrName>style.visibility</p:attrName>
                                        </p:attrNameLst>
                                      </p:cBhvr>
                                      <p:to>
                                        <p:strVal val="visible"/>
                                      </p:to>
                                    </p:set>
                                    <p:anim calcmode="lin" valueType="num">
                                      <p:cBhvr additive="base">
                                        <p:cTn id="250" dur="5000" fill="hold"/>
                                        <p:tgtEl>
                                          <p:spTgt spid="65"/>
                                        </p:tgtEl>
                                        <p:attrNameLst>
                                          <p:attrName>ppt_x</p:attrName>
                                        </p:attrNameLst>
                                      </p:cBhvr>
                                      <p:tavLst>
                                        <p:tav tm="0">
                                          <p:val>
                                            <p:strVal val="#ppt_x"/>
                                          </p:val>
                                        </p:tav>
                                        <p:tav tm="100000">
                                          <p:val>
                                            <p:strVal val="#ppt_x"/>
                                          </p:val>
                                        </p:tav>
                                      </p:tavLst>
                                    </p:anim>
                                    <p:anim calcmode="lin" valueType="num">
                                      <p:cBhvr additive="base">
                                        <p:cTn id="251" dur="5000" fill="hold"/>
                                        <p:tgtEl>
                                          <p:spTgt spid="65"/>
                                        </p:tgtEl>
                                        <p:attrNameLst>
                                          <p:attrName>ppt_y</p:attrName>
                                        </p:attrNameLst>
                                      </p:cBhvr>
                                      <p:tavLst>
                                        <p:tav tm="0">
                                          <p:val>
                                            <p:strVal val="1+#ppt_h/2"/>
                                          </p:val>
                                        </p:tav>
                                        <p:tav tm="100000">
                                          <p:val>
                                            <p:strVal val="#ppt_y"/>
                                          </p:val>
                                        </p:tav>
                                      </p:tavLst>
                                    </p:anim>
                                  </p:childTnLst>
                                </p:cTn>
                              </p:par>
                              <p:par>
                                <p:cTn id="252" presetID="2" presetClass="entr" presetSubtype="4" fill="hold" grpId="0" nodeType="withEffect">
                                  <p:stCondLst>
                                    <p:cond delay="0"/>
                                  </p:stCondLst>
                                  <p:childTnLst>
                                    <p:set>
                                      <p:cBhvr>
                                        <p:cTn id="253" dur="1" fill="hold">
                                          <p:stCondLst>
                                            <p:cond delay="0"/>
                                          </p:stCondLst>
                                        </p:cTn>
                                        <p:tgtEl>
                                          <p:spTgt spid="66"/>
                                        </p:tgtEl>
                                        <p:attrNameLst>
                                          <p:attrName>style.visibility</p:attrName>
                                        </p:attrNameLst>
                                      </p:cBhvr>
                                      <p:to>
                                        <p:strVal val="visible"/>
                                      </p:to>
                                    </p:set>
                                    <p:anim calcmode="lin" valueType="num">
                                      <p:cBhvr additive="base">
                                        <p:cTn id="254" dur="5000" fill="hold"/>
                                        <p:tgtEl>
                                          <p:spTgt spid="66"/>
                                        </p:tgtEl>
                                        <p:attrNameLst>
                                          <p:attrName>ppt_x</p:attrName>
                                        </p:attrNameLst>
                                      </p:cBhvr>
                                      <p:tavLst>
                                        <p:tav tm="0">
                                          <p:val>
                                            <p:strVal val="#ppt_x"/>
                                          </p:val>
                                        </p:tav>
                                        <p:tav tm="100000">
                                          <p:val>
                                            <p:strVal val="#ppt_x"/>
                                          </p:val>
                                        </p:tav>
                                      </p:tavLst>
                                    </p:anim>
                                    <p:anim calcmode="lin" valueType="num">
                                      <p:cBhvr additive="base">
                                        <p:cTn id="255" dur="5000" fill="hold"/>
                                        <p:tgtEl>
                                          <p:spTgt spid="66"/>
                                        </p:tgtEl>
                                        <p:attrNameLst>
                                          <p:attrName>ppt_y</p:attrName>
                                        </p:attrNameLst>
                                      </p:cBhvr>
                                      <p:tavLst>
                                        <p:tav tm="0">
                                          <p:val>
                                            <p:strVal val="1+#ppt_h/2"/>
                                          </p:val>
                                        </p:tav>
                                        <p:tav tm="100000">
                                          <p:val>
                                            <p:strVal val="#ppt_y"/>
                                          </p:val>
                                        </p:tav>
                                      </p:tavLst>
                                    </p:anim>
                                  </p:childTnLst>
                                </p:cTn>
                              </p:par>
                              <p:par>
                                <p:cTn id="256" presetID="2" presetClass="entr" presetSubtype="4" fill="hold" grpId="0" nodeType="withEffect">
                                  <p:stCondLst>
                                    <p:cond delay="0"/>
                                  </p:stCondLst>
                                  <p:childTnLst>
                                    <p:set>
                                      <p:cBhvr>
                                        <p:cTn id="257" dur="1" fill="hold">
                                          <p:stCondLst>
                                            <p:cond delay="0"/>
                                          </p:stCondLst>
                                        </p:cTn>
                                        <p:tgtEl>
                                          <p:spTgt spid="67"/>
                                        </p:tgtEl>
                                        <p:attrNameLst>
                                          <p:attrName>style.visibility</p:attrName>
                                        </p:attrNameLst>
                                      </p:cBhvr>
                                      <p:to>
                                        <p:strVal val="visible"/>
                                      </p:to>
                                    </p:set>
                                    <p:anim calcmode="lin" valueType="num">
                                      <p:cBhvr additive="base">
                                        <p:cTn id="258" dur="5000" fill="hold"/>
                                        <p:tgtEl>
                                          <p:spTgt spid="67"/>
                                        </p:tgtEl>
                                        <p:attrNameLst>
                                          <p:attrName>ppt_x</p:attrName>
                                        </p:attrNameLst>
                                      </p:cBhvr>
                                      <p:tavLst>
                                        <p:tav tm="0">
                                          <p:val>
                                            <p:strVal val="#ppt_x"/>
                                          </p:val>
                                        </p:tav>
                                        <p:tav tm="100000">
                                          <p:val>
                                            <p:strVal val="#ppt_x"/>
                                          </p:val>
                                        </p:tav>
                                      </p:tavLst>
                                    </p:anim>
                                    <p:anim calcmode="lin" valueType="num">
                                      <p:cBhvr additive="base">
                                        <p:cTn id="259" dur="5000" fill="hold"/>
                                        <p:tgtEl>
                                          <p:spTgt spid="67"/>
                                        </p:tgtEl>
                                        <p:attrNameLst>
                                          <p:attrName>ppt_y</p:attrName>
                                        </p:attrNameLst>
                                      </p:cBhvr>
                                      <p:tavLst>
                                        <p:tav tm="0">
                                          <p:val>
                                            <p:strVal val="1+#ppt_h/2"/>
                                          </p:val>
                                        </p:tav>
                                        <p:tav tm="100000">
                                          <p:val>
                                            <p:strVal val="#ppt_y"/>
                                          </p:val>
                                        </p:tav>
                                      </p:tavLst>
                                    </p:anim>
                                  </p:childTnLst>
                                </p:cTn>
                              </p:par>
                              <p:par>
                                <p:cTn id="260" presetID="2" presetClass="entr" presetSubtype="4" fill="hold" grpId="0" nodeType="withEffect">
                                  <p:stCondLst>
                                    <p:cond delay="0"/>
                                  </p:stCondLst>
                                  <p:childTnLst>
                                    <p:set>
                                      <p:cBhvr>
                                        <p:cTn id="261" dur="1" fill="hold">
                                          <p:stCondLst>
                                            <p:cond delay="0"/>
                                          </p:stCondLst>
                                        </p:cTn>
                                        <p:tgtEl>
                                          <p:spTgt spid="68"/>
                                        </p:tgtEl>
                                        <p:attrNameLst>
                                          <p:attrName>style.visibility</p:attrName>
                                        </p:attrNameLst>
                                      </p:cBhvr>
                                      <p:to>
                                        <p:strVal val="visible"/>
                                      </p:to>
                                    </p:set>
                                    <p:anim calcmode="lin" valueType="num">
                                      <p:cBhvr additive="base">
                                        <p:cTn id="262" dur="5000" fill="hold"/>
                                        <p:tgtEl>
                                          <p:spTgt spid="68"/>
                                        </p:tgtEl>
                                        <p:attrNameLst>
                                          <p:attrName>ppt_x</p:attrName>
                                        </p:attrNameLst>
                                      </p:cBhvr>
                                      <p:tavLst>
                                        <p:tav tm="0">
                                          <p:val>
                                            <p:strVal val="#ppt_x"/>
                                          </p:val>
                                        </p:tav>
                                        <p:tav tm="100000">
                                          <p:val>
                                            <p:strVal val="#ppt_x"/>
                                          </p:val>
                                        </p:tav>
                                      </p:tavLst>
                                    </p:anim>
                                    <p:anim calcmode="lin" valueType="num">
                                      <p:cBhvr additive="base">
                                        <p:cTn id="263" dur="5000" fill="hold"/>
                                        <p:tgtEl>
                                          <p:spTgt spid="68"/>
                                        </p:tgtEl>
                                        <p:attrNameLst>
                                          <p:attrName>ppt_y</p:attrName>
                                        </p:attrNameLst>
                                      </p:cBhvr>
                                      <p:tavLst>
                                        <p:tav tm="0">
                                          <p:val>
                                            <p:strVal val="1+#ppt_h/2"/>
                                          </p:val>
                                        </p:tav>
                                        <p:tav tm="100000">
                                          <p:val>
                                            <p:strVal val="#ppt_y"/>
                                          </p:val>
                                        </p:tav>
                                      </p:tavLst>
                                    </p:anim>
                                  </p:childTnLst>
                                </p:cTn>
                              </p:par>
                              <p:par>
                                <p:cTn id="264" presetID="2" presetClass="entr" presetSubtype="4" fill="hold" grpId="0" nodeType="withEffect">
                                  <p:stCondLst>
                                    <p:cond delay="0"/>
                                  </p:stCondLst>
                                  <p:childTnLst>
                                    <p:set>
                                      <p:cBhvr>
                                        <p:cTn id="265" dur="1" fill="hold">
                                          <p:stCondLst>
                                            <p:cond delay="0"/>
                                          </p:stCondLst>
                                        </p:cTn>
                                        <p:tgtEl>
                                          <p:spTgt spid="69"/>
                                        </p:tgtEl>
                                        <p:attrNameLst>
                                          <p:attrName>style.visibility</p:attrName>
                                        </p:attrNameLst>
                                      </p:cBhvr>
                                      <p:to>
                                        <p:strVal val="visible"/>
                                      </p:to>
                                    </p:set>
                                    <p:anim calcmode="lin" valueType="num">
                                      <p:cBhvr additive="base">
                                        <p:cTn id="266" dur="5000" fill="hold"/>
                                        <p:tgtEl>
                                          <p:spTgt spid="69"/>
                                        </p:tgtEl>
                                        <p:attrNameLst>
                                          <p:attrName>ppt_x</p:attrName>
                                        </p:attrNameLst>
                                      </p:cBhvr>
                                      <p:tavLst>
                                        <p:tav tm="0">
                                          <p:val>
                                            <p:strVal val="#ppt_x"/>
                                          </p:val>
                                        </p:tav>
                                        <p:tav tm="100000">
                                          <p:val>
                                            <p:strVal val="#ppt_x"/>
                                          </p:val>
                                        </p:tav>
                                      </p:tavLst>
                                    </p:anim>
                                    <p:anim calcmode="lin" valueType="num">
                                      <p:cBhvr additive="base">
                                        <p:cTn id="267" dur="5000" fill="hold"/>
                                        <p:tgtEl>
                                          <p:spTgt spid="69"/>
                                        </p:tgtEl>
                                        <p:attrNameLst>
                                          <p:attrName>ppt_y</p:attrName>
                                        </p:attrNameLst>
                                      </p:cBhvr>
                                      <p:tavLst>
                                        <p:tav tm="0">
                                          <p:val>
                                            <p:strVal val="1+#ppt_h/2"/>
                                          </p:val>
                                        </p:tav>
                                        <p:tav tm="100000">
                                          <p:val>
                                            <p:strVal val="#ppt_y"/>
                                          </p:val>
                                        </p:tav>
                                      </p:tavLst>
                                    </p:anim>
                                  </p:childTnLst>
                                </p:cTn>
                              </p:par>
                              <p:par>
                                <p:cTn id="268" presetID="3" presetClass="entr" presetSubtype="5" fill="hold" grpId="1" nodeType="withEffect">
                                  <p:stCondLst>
                                    <p:cond delay="0"/>
                                  </p:stCondLst>
                                  <p:childTnLst>
                                    <p:set>
                                      <p:cBhvr>
                                        <p:cTn id="269" dur="1" fill="hold">
                                          <p:stCondLst>
                                            <p:cond delay="0"/>
                                          </p:stCondLst>
                                        </p:cTn>
                                        <p:tgtEl>
                                          <p:spTgt spid="5"/>
                                        </p:tgtEl>
                                        <p:attrNameLst>
                                          <p:attrName>style.visibility</p:attrName>
                                        </p:attrNameLst>
                                      </p:cBhvr>
                                      <p:to>
                                        <p:strVal val="visible"/>
                                      </p:to>
                                    </p:set>
                                    <p:animEffect transition="in" filter="blinds(vertical)">
                                      <p:cBhvr>
                                        <p:cTn id="270" dur="5000"/>
                                        <p:tgtEl>
                                          <p:spTgt spid="5"/>
                                        </p:tgtEl>
                                      </p:cBhvr>
                                    </p:animEffect>
                                  </p:childTnLst>
                                </p:cTn>
                              </p:par>
                              <p:par>
                                <p:cTn id="271" presetID="3" presetClass="entr" presetSubtype="5" fill="hold" grpId="1" nodeType="withEffect">
                                  <p:stCondLst>
                                    <p:cond delay="0"/>
                                  </p:stCondLst>
                                  <p:childTnLst>
                                    <p:set>
                                      <p:cBhvr>
                                        <p:cTn id="272" dur="1" fill="hold">
                                          <p:stCondLst>
                                            <p:cond delay="0"/>
                                          </p:stCondLst>
                                        </p:cTn>
                                        <p:tgtEl>
                                          <p:spTgt spid="6"/>
                                        </p:tgtEl>
                                        <p:attrNameLst>
                                          <p:attrName>style.visibility</p:attrName>
                                        </p:attrNameLst>
                                      </p:cBhvr>
                                      <p:to>
                                        <p:strVal val="visible"/>
                                      </p:to>
                                    </p:set>
                                    <p:animEffect transition="in" filter="blinds(vertical)">
                                      <p:cBhvr>
                                        <p:cTn id="273" dur="5000"/>
                                        <p:tgtEl>
                                          <p:spTgt spid="6"/>
                                        </p:tgtEl>
                                      </p:cBhvr>
                                    </p:animEffect>
                                  </p:childTnLst>
                                </p:cTn>
                              </p:par>
                              <p:par>
                                <p:cTn id="274" presetID="3" presetClass="entr" presetSubtype="5" fill="hold" grpId="1" nodeType="withEffect">
                                  <p:stCondLst>
                                    <p:cond delay="0"/>
                                  </p:stCondLst>
                                  <p:childTnLst>
                                    <p:set>
                                      <p:cBhvr>
                                        <p:cTn id="275" dur="1" fill="hold">
                                          <p:stCondLst>
                                            <p:cond delay="0"/>
                                          </p:stCondLst>
                                        </p:cTn>
                                        <p:tgtEl>
                                          <p:spTgt spid="7"/>
                                        </p:tgtEl>
                                        <p:attrNameLst>
                                          <p:attrName>style.visibility</p:attrName>
                                        </p:attrNameLst>
                                      </p:cBhvr>
                                      <p:to>
                                        <p:strVal val="visible"/>
                                      </p:to>
                                    </p:set>
                                    <p:animEffect transition="in" filter="blinds(vertical)">
                                      <p:cBhvr>
                                        <p:cTn id="276" dur="5000"/>
                                        <p:tgtEl>
                                          <p:spTgt spid="7"/>
                                        </p:tgtEl>
                                      </p:cBhvr>
                                    </p:animEffect>
                                  </p:childTnLst>
                                </p:cTn>
                              </p:par>
                              <p:par>
                                <p:cTn id="277" presetID="3" presetClass="entr" presetSubtype="5" fill="hold" grpId="1" nodeType="withEffect">
                                  <p:stCondLst>
                                    <p:cond delay="0"/>
                                  </p:stCondLst>
                                  <p:childTnLst>
                                    <p:set>
                                      <p:cBhvr>
                                        <p:cTn id="278" dur="1" fill="hold">
                                          <p:stCondLst>
                                            <p:cond delay="0"/>
                                          </p:stCondLst>
                                        </p:cTn>
                                        <p:tgtEl>
                                          <p:spTgt spid="8"/>
                                        </p:tgtEl>
                                        <p:attrNameLst>
                                          <p:attrName>style.visibility</p:attrName>
                                        </p:attrNameLst>
                                      </p:cBhvr>
                                      <p:to>
                                        <p:strVal val="visible"/>
                                      </p:to>
                                    </p:set>
                                    <p:animEffect transition="in" filter="blinds(vertical)">
                                      <p:cBhvr>
                                        <p:cTn id="279" dur="5000"/>
                                        <p:tgtEl>
                                          <p:spTgt spid="8"/>
                                        </p:tgtEl>
                                      </p:cBhvr>
                                    </p:animEffect>
                                  </p:childTnLst>
                                </p:cTn>
                              </p:par>
                              <p:par>
                                <p:cTn id="280" presetID="3" presetClass="entr" presetSubtype="5" fill="hold" grpId="1" nodeType="withEffect">
                                  <p:stCondLst>
                                    <p:cond delay="0"/>
                                  </p:stCondLst>
                                  <p:childTnLst>
                                    <p:set>
                                      <p:cBhvr>
                                        <p:cTn id="281" dur="1" fill="hold">
                                          <p:stCondLst>
                                            <p:cond delay="0"/>
                                          </p:stCondLst>
                                        </p:cTn>
                                        <p:tgtEl>
                                          <p:spTgt spid="9"/>
                                        </p:tgtEl>
                                        <p:attrNameLst>
                                          <p:attrName>style.visibility</p:attrName>
                                        </p:attrNameLst>
                                      </p:cBhvr>
                                      <p:to>
                                        <p:strVal val="visible"/>
                                      </p:to>
                                    </p:set>
                                    <p:animEffect transition="in" filter="blinds(vertical)">
                                      <p:cBhvr>
                                        <p:cTn id="282" dur="5000"/>
                                        <p:tgtEl>
                                          <p:spTgt spid="9"/>
                                        </p:tgtEl>
                                      </p:cBhvr>
                                    </p:animEffect>
                                  </p:childTnLst>
                                </p:cTn>
                              </p:par>
                              <p:par>
                                <p:cTn id="283" presetID="3" presetClass="entr" presetSubtype="5" fill="hold" grpId="1" nodeType="withEffect">
                                  <p:stCondLst>
                                    <p:cond delay="0"/>
                                  </p:stCondLst>
                                  <p:childTnLst>
                                    <p:set>
                                      <p:cBhvr>
                                        <p:cTn id="284" dur="1" fill="hold">
                                          <p:stCondLst>
                                            <p:cond delay="0"/>
                                          </p:stCondLst>
                                        </p:cTn>
                                        <p:tgtEl>
                                          <p:spTgt spid="10"/>
                                        </p:tgtEl>
                                        <p:attrNameLst>
                                          <p:attrName>style.visibility</p:attrName>
                                        </p:attrNameLst>
                                      </p:cBhvr>
                                      <p:to>
                                        <p:strVal val="visible"/>
                                      </p:to>
                                    </p:set>
                                    <p:animEffect transition="in" filter="blinds(vertical)">
                                      <p:cBhvr>
                                        <p:cTn id="285" dur="5000"/>
                                        <p:tgtEl>
                                          <p:spTgt spid="10"/>
                                        </p:tgtEl>
                                      </p:cBhvr>
                                    </p:animEffect>
                                  </p:childTnLst>
                                </p:cTn>
                              </p:par>
                              <p:par>
                                <p:cTn id="286" presetID="3" presetClass="entr" presetSubtype="5" fill="hold" grpId="1" nodeType="withEffect">
                                  <p:stCondLst>
                                    <p:cond delay="0"/>
                                  </p:stCondLst>
                                  <p:childTnLst>
                                    <p:set>
                                      <p:cBhvr>
                                        <p:cTn id="287" dur="1" fill="hold">
                                          <p:stCondLst>
                                            <p:cond delay="0"/>
                                          </p:stCondLst>
                                        </p:cTn>
                                        <p:tgtEl>
                                          <p:spTgt spid="11"/>
                                        </p:tgtEl>
                                        <p:attrNameLst>
                                          <p:attrName>style.visibility</p:attrName>
                                        </p:attrNameLst>
                                      </p:cBhvr>
                                      <p:to>
                                        <p:strVal val="visible"/>
                                      </p:to>
                                    </p:set>
                                    <p:animEffect transition="in" filter="blinds(vertical)">
                                      <p:cBhvr>
                                        <p:cTn id="288" dur="5000"/>
                                        <p:tgtEl>
                                          <p:spTgt spid="11"/>
                                        </p:tgtEl>
                                      </p:cBhvr>
                                    </p:animEffect>
                                  </p:childTnLst>
                                </p:cTn>
                              </p:par>
                              <p:par>
                                <p:cTn id="289" presetID="3" presetClass="entr" presetSubtype="5" fill="hold" grpId="1" nodeType="withEffect">
                                  <p:stCondLst>
                                    <p:cond delay="0"/>
                                  </p:stCondLst>
                                  <p:childTnLst>
                                    <p:set>
                                      <p:cBhvr>
                                        <p:cTn id="290" dur="1" fill="hold">
                                          <p:stCondLst>
                                            <p:cond delay="0"/>
                                          </p:stCondLst>
                                        </p:cTn>
                                        <p:tgtEl>
                                          <p:spTgt spid="12"/>
                                        </p:tgtEl>
                                        <p:attrNameLst>
                                          <p:attrName>style.visibility</p:attrName>
                                        </p:attrNameLst>
                                      </p:cBhvr>
                                      <p:to>
                                        <p:strVal val="visible"/>
                                      </p:to>
                                    </p:set>
                                    <p:animEffect transition="in" filter="blinds(vertical)">
                                      <p:cBhvr>
                                        <p:cTn id="291" dur="5000"/>
                                        <p:tgtEl>
                                          <p:spTgt spid="12"/>
                                        </p:tgtEl>
                                      </p:cBhvr>
                                    </p:animEffect>
                                  </p:childTnLst>
                                </p:cTn>
                              </p:par>
                              <p:par>
                                <p:cTn id="292" presetID="3" presetClass="entr" presetSubtype="5" fill="hold" grpId="1" nodeType="withEffect">
                                  <p:stCondLst>
                                    <p:cond delay="0"/>
                                  </p:stCondLst>
                                  <p:childTnLst>
                                    <p:set>
                                      <p:cBhvr>
                                        <p:cTn id="293" dur="1" fill="hold">
                                          <p:stCondLst>
                                            <p:cond delay="0"/>
                                          </p:stCondLst>
                                        </p:cTn>
                                        <p:tgtEl>
                                          <p:spTgt spid="13"/>
                                        </p:tgtEl>
                                        <p:attrNameLst>
                                          <p:attrName>style.visibility</p:attrName>
                                        </p:attrNameLst>
                                      </p:cBhvr>
                                      <p:to>
                                        <p:strVal val="visible"/>
                                      </p:to>
                                    </p:set>
                                    <p:animEffect transition="in" filter="blinds(vertical)">
                                      <p:cBhvr>
                                        <p:cTn id="294" dur="5000"/>
                                        <p:tgtEl>
                                          <p:spTgt spid="13"/>
                                        </p:tgtEl>
                                      </p:cBhvr>
                                    </p:animEffect>
                                  </p:childTnLst>
                                </p:cTn>
                              </p:par>
                              <p:par>
                                <p:cTn id="295" presetID="3" presetClass="entr" presetSubtype="5" fill="hold" grpId="1" nodeType="withEffect">
                                  <p:stCondLst>
                                    <p:cond delay="0"/>
                                  </p:stCondLst>
                                  <p:childTnLst>
                                    <p:set>
                                      <p:cBhvr>
                                        <p:cTn id="296" dur="1" fill="hold">
                                          <p:stCondLst>
                                            <p:cond delay="0"/>
                                          </p:stCondLst>
                                        </p:cTn>
                                        <p:tgtEl>
                                          <p:spTgt spid="14"/>
                                        </p:tgtEl>
                                        <p:attrNameLst>
                                          <p:attrName>style.visibility</p:attrName>
                                        </p:attrNameLst>
                                      </p:cBhvr>
                                      <p:to>
                                        <p:strVal val="visible"/>
                                      </p:to>
                                    </p:set>
                                    <p:animEffect transition="in" filter="blinds(vertical)">
                                      <p:cBhvr>
                                        <p:cTn id="297" dur="5000"/>
                                        <p:tgtEl>
                                          <p:spTgt spid="14"/>
                                        </p:tgtEl>
                                      </p:cBhvr>
                                    </p:animEffect>
                                  </p:childTnLst>
                                </p:cTn>
                              </p:par>
                              <p:par>
                                <p:cTn id="298" presetID="3" presetClass="entr" presetSubtype="5" fill="hold" grpId="1" nodeType="withEffect">
                                  <p:stCondLst>
                                    <p:cond delay="0"/>
                                  </p:stCondLst>
                                  <p:childTnLst>
                                    <p:set>
                                      <p:cBhvr>
                                        <p:cTn id="299" dur="1" fill="hold">
                                          <p:stCondLst>
                                            <p:cond delay="0"/>
                                          </p:stCondLst>
                                        </p:cTn>
                                        <p:tgtEl>
                                          <p:spTgt spid="15"/>
                                        </p:tgtEl>
                                        <p:attrNameLst>
                                          <p:attrName>style.visibility</p:attrName>
                                        </p:attrNameLst>
                                      </p:cBhvr>
                                      <p:to>
                                        <p:strVal val="visible"/>
                                      </p:to>
                                    </p:set>
                                    <p:animEffect transition="in" filter="blinds(vertical)">
                                      <p:cBhvr>
                                        <p:cTn id="300" dur="5000"/>
                                        <p:tgtEl>
                                          <p:spTgt spid="15"/>
                                        </p:tgtEl>
                                      </p:cBhvr>
                                    </p:animEffect>
                                  </p:childTnLst>
                                </p:cTn>
                              </p:par>
                              <p:par>
                                <p:cTn id="301" presetID="3" presetClass="entr" presetSubtype="5" fill="hold" grpId="1" nodeType="withEffect">
                                  <p:stCondLst>
                                    <p:cond delay="0"/>
                                  </p:stCondLst>
                                  <p:childTnLst>
                                    <p:set>
                                      <p:cBhvr>
                                        <p:cTn id="302" dur="1" fill="hold">
                                          <p:stCondLst>
                                            <p:cond delay="0"/>
                                          </p:stCondLst>
                                        </p:cTn>
                                        <p:tgtEl>
                                          <p:spTgt spid="16"/>
                                        </p:tgtEl>
                                        <p:attrNameLst>
                                          <p:attrName>style.visibility</p:attrName>
                                        </p:attrNameLst>
                                      </p:cBhvr>
                                      <p:to>
                                        <p:strVal val="visible"/>
                                      </p:to>
                                    </p:set>
                                    <p:animEffect transition="in" filter="blinds(vertical)">
                                      <p:cBhvr>
                                        <p:cTn id="303" dur="5000"/>
                                        <p:tgtEl>
                                          <p:spTgt spid="16"/>
                                        </p:tgtEl>
                                      </p:cBhvr>
                                    </p:animEffect>
                                  </p:childTnLst>
                                </p:cTn>
                              </p:par>
                              <p:par>
                                <p:cTn id="304" presetID="3" presetClass="entr" presetSubtype="5" fill="hold" grpId="1" nodeType="withEffect">
                                  <p:stCondLst>
                                    <p:cond delay="0"/>
                                  </p:stCondLst>
                                  <p:childTnLst>
                                    <p:set>
                                      <p:cBhvr>
                                        <p:cTn id="305" dur="1" fill="hold">
                                          <p:stCondLst>
                                            <p:cond delay="0"/>
                                          </p:stCondLst>
                                        </p:cTn>
                                        <p:tgtEl>
                                          <p:spTgt spid="17"/>
                                        </p:tgtEl>
                                        <p:attrNameLst>
                                          <p:attrName>style.visibility</p:attrName>
                                        </p:attrNameLst>
                                      </p:cBhvr>
                                      <p:to>
                                        <p:strVal val="visible"/>
                                      </p:to>
                                    </p:set>
                                    <p:animEffect transition="in" filter="blinds(vertical)">
                                      <p:cBhvr>
                                        <p:cTn id="306" dur="5000"/>
                                        <p:tgtEl>
                                          <p:spTgt spid="17"/>
                                        </p:tgtEl>
                                      </p:cBhvr>
                                    </p:animEffect>
                                  </p:childTnLst>
                                </p:cTn>
                              </p:par>
                              <p:par>
                                <p:cTn id="307" presetID="3" presetClass="entr" presetSubtype="5" fill="hold" grpId="1" nodeType="withEffect">
                                  <p:stCondLst>
                                    <p:cond delay="0"/>
                                  </p:stCondLst>
                                  <p:childTnLst>
                                    <p:set>
                                      <p:cBhvr>
                                        <p:cTn id="308" dur="1" fill="hold">
                                          <p:stCondLst>
                                            <p:cond delay="0"/>
                                          </p:stCondLst>
                                        </p:cTn>
                                        <p:tgtEl>
                                          <p:spTgt spid="18"/>
                                        </p:tgtEl>
                                        <p:attrNameLst>
                                          <p:attrName>style.visibility</p:attrName>
                                        </p:attrNameLst>
                                      </p:cBhvr>
                                      <p:to>
                                        <p:strVal val="visible"/>
                                      </p:to>
                                    </p:set>
                                    <p:animEffect transition="in" filter="blinds(vertical)">
                                      <p:cBhvr>
                                        <p:cTn id="309" dur="5000"/>
                                        <p:tgtEl>
                                          <p:spTgt spid="18"/>
                                        </p:tgtEl>
                                      </p:cBhvr>
                                    </p:animEffect>
                                  </p:childTnLst>
                                </p:cTn>
                              </p:par>
                              <p:par>
                                <p:cTn id="310" presetID="3" presetClass="entr" presetSubtype="5" fill="hold" grpId="1" nodeType="withEffect">
                                  <p:stCondLst>
                                    <p:cond delay="0"/>
                                  </p:stCondLst>
                                  <p:childTnLst>
                                    <p:set>
                                      <p:cBhvr>
                                        <p:cTn id="311" dur="1" fill="hold">
                                          <p:stCondLst>
                                            <p:cond delay="0"/>
                                          </p:stCondLst>
                                        </p:cTn>
                                        <p:tgtEl>
                                          <p:spTgt spid="19"/>
                                        </p:tgtEl>
                                        <p:attrNameLst>
                                          <p:attrName>style.visibility</p:attrName>
                                        </p:attrNameLst>
                                      </p:cBhvr>
                                      <p:to>
                                        <p:strVal val="visible"/>
                                      </p:to>
                                    </p:set>
                                    <p:animEffect transition="in" filter="blinds(vertical)">
                                      <p:cBhvr>
                                        <p:cTn id="312" dur="5000"/>
                                        <p:tgtEl>
                                          <p:spTgt spid="19"/>
                                        </p:tgtEl>
                                      </p:cBhvr>
                                    </p:animEffect>
                                  </p:childTnLst>
                                </p:cTn>
                              </p:par>
                              <p:par>
                                <p:cTn id="313" presetID="3" presetClass="entr" presetSubtype="5" fill="hold" grpId="1" nodeType="withEffect">
                                  <p:stCondLst>
                                    <p:cond delay="0"/>
                                  </p:stCondLst>
                                  <p:childTnLst>
                                    <p:set>
                                      <p:cBhvr>
                                        <p:cTn id="314" dur="1" fill="hold">
                                          <p:stCondLst>
                                            <p:cond delay="0"/>
                                          </p:stCondLst>
                                        </p:cTn>
                                        <p:tgtEl>
                                          <p:spTgt spid="20"/>
                                        </p:tgtEl>
                                        <p:attrNameLst>
                                          <p:attrName>style.visibility</p:attrName>
                                        </p:attrNameLst>
                                      </p:cBhvr>
                                      <p:to>
                                        <p:strVal val="visible"/>
                                      </p:to>
                                    </p:set>
                                    <p:animEffect transition="in" filter="blinds(vertical)">
                                      <p:cBhvr>
                                        <p:cTn id="315" dur="5000"/>
                                        <p:tgtEl>
                                          <p:spTgt spid="20"/>
                                        </p:tgtEl>
                                      </p:cBhvr>
                                    </p:animEffect>
                                  </p:childTnLst>
                                </p:cTn>
                              </p:par>
                              <p:par>
                                <p:cTn id="316" presetID="3" presetClass="entr" presetSubtype="5" fill="hold" grpId="1" nodeType="withEffect">
                                  <p:stCondLst>
                                    <p:cond delay="0"/>
                                  </p:stCondLst>
                                  <p:childTnLst>
                                    <p:set>
                                      <p:cBhvr>
                                        <p:cTn id="317" dur="1" fill="hold">
                                          <p:stCondLst>
                                            <p:cond delay="0"/>
                                          </p:stCondLst>
                                        </p:cTn>
                                        <p:tgtEl>
                                          <p:spTgt spid="21"/>
                                        </p:tgtEl>
                                        <p:attrNameLst>
                                          <p:attrName>style.visibility</p:attrName>
                                        </p:attrNameLst>
                                      </p:cBhvr>
                                      <p:to>
                                        <p:strVal val="visible"/>
                                      </p:to>
                                    </p:set>
                                    <p:animEffect transition="in" filter="blinds(vertical)">
                                      <p:cBhvr>
                                        <p:cTn id="318" dur="5000"/>
                                        <p:tgtEl>
                                          <p:spTgt spid="21"/>
                                        </p:tgtEl>
                                      </p:cBhvr>
                                    </p:animEffect>
                                  </p:childTnLst>
                                </p:cTn>
                              </p:par>
                              <p:par>
                                <p:cTn id="319" presetID="3" presetClass="entr" presetSubtype="5" fill="hold" grpId="1" nodeType="withEffect">
                                  <p:stCondLst>
                                    <p:cond delay="0"/>
                                  </p:stCondLst>
                                  <p:childTnLst>
                                    <p:set>
                                      <p:cBhvr>
                                        <p:cTn id="320" dur="1" fill="hold">
                                          <p:stCondLst>
                                            <p:cond delay="0"/>
                                          </p:stCondLst>
                                        </p:cTn>
                                        <p:tgtEl>
                                          <p:spTgt spid="22"/>
                                        </p:tgtEl>
                                        <p:attrNameLst>
                                          <p:attrName>style.visibility</p:attrName>
                                        </p:attrNameLst>
                                      </p:cBhvr>
                                      <p:to>
                                        <p:strVal val="visible"/>
                                      </p:to>
                                    </p:set>
                                    <p:animEffect transition="in" filter="blinds(vertical)">
                                      <p:cBhvr>
                                        <p:cTn id="321" dur="5000"/>
                                        <p:tgtEl>
                                          <p:spTgt spid="22"/>
                                        </p:tgtEl>
                                      </p:cBhvr>
                                    </p:animEffect>
                                  </p:childTnLst>
                                </p:cTn>
                              </p:par>
                              <p:par>
                                <p:cTn id="322" presetID="3" presetClass="entr" presetSubtype="5" fill="hold" grpId="1" nodeType="withEffect">
                                  <p:stCondLst>
                                    <p:cond delay="0"/>
                                  </p:stCondLst>
                                  <p:childTnLst>
                                    <p:set>
                                      <p:cBhvr>
                                        <p:cTn id="323" dur="1" fill="hold">
                                          <p:stCondLst>
                                            <p:cond delay="0"/>
                                          </p:stCondLst>
                                        </p:cTn>
                                        <p:tgtEl>
                                          <p:spTgt spid="23"/>
                                        </p:tgtEl>
                                        <p:attrNameLst>
                                          <p:attrName>style.visibility</p:attrName>
                                        </p:attrNameLst>
                                      </p:cBhvr>
                                      <p:to>
                                        <p:strVal val="visible"/>
                                      </p:to>
                                    </p:set>
                                    <p:animEffect transition="in" filter="blinds(vertical)">
                                      <p:cBhvr>
                                        <p:cTn id="324" dur="5000"/>
                                        <p:tgtEl>
                                          <p:spTgt spid="23"/>
                                        </p:tgtEl>
                                      </p:cBhvr>
                                    </p:animEffect>
                                  </p:childTnLst>
                                </p:cTn>
                              </p:par>
                              <p:par>
                                <p:cTn id="325" presetID="3" presetClass="entr" presetSubtype="5" fill="hold" grpId="1" nodeType="withEffect">
                                  <p:stCondLst>
                                    <p:cond delay="0"/>
                                  </p:stCondLst>
                                  <p:childTnLst>
                                    <p:set>
                                      <p:cBhvr>
                                        <p:cTn id="326" dur="1" fill="hold">
                                          <p:stCondLst>
                                            <p:cond delay="0"/>
                                          </p:stCondLst>
                                        </p:cTn>
                                        <p:tgtEl>
                                          <p:spTgt spid="24"/>
                                        </p:tgtEl>
                                        <p:attrNameLst>
                                          <p:attrName>style.visibility</p:attrName>
                                        </p:attrNameLst>
                                      </p:cBhvr>
                                      <p:to>
                                        <p:strVal val="visible"/>
                                      </p:to>
                                    </p:set>
                                    <p:animEffect transition="in" filter="blinds(vertical)">
                                      <p:cBhvr>
                                        <p:cTn id="327" dur="5000"/>
                                        <p:tgtEl>
                                          <p:spTgt spid="24"/>
                                        </p:tgtEl>
                                      </p:cBhvr>
                                    </p:animEffect>
                                  </p:childTnLst>
                                </p:cTn>
                              </p:par>
                              <p:par>
                                <p:cTn id="328" presetID="3" presetClass="entr" presetSubtype="5" fill="hold" grpId="1" nodeType="withEffect">
                                  <p:stCondLst>
                                    <p:cond delay="0"/>
                                  </p:stCondLst>
                                  <p:childTnLst>
                                    <p:set>
                                      <p:cBhvr>
                                        <p:cTn id="329" dur="1" fill="hold">
                                          <p:stCondLst>
                                            <p:cond delay="0"/>
                                          </p:stCondLst>
                                        </p:cTn>
                                        <p:tgtEl>
                                          <p:spTgt spid="25"/>
                                        </p:tgtEl>
                                        <p:attrNameLst>
                                          <p:attrName>style.visibility</p:attrName>
                                        </p:attrNameLst>
                                      </p:cBhvr>
                                      <p:to>
                                        <p:strVal val="visible"/>
                                      </p:to>
                                    </p:set>
                                    <p:animEffect transition="in" filter="blinds(vertical)">
                                      <p:cBhvr>
                                        <p:cTn id="330" dur="5000"/>
                                        <p:tgtEl>
                                          <p:spTgt spid="25"/>
                                        </p:tgtEl>
                                      </p:cBhvr>
                                    </p:animEffect>
                                  </p:childTnLst>
                                </p:cTn>
                              </p:par>
                              <p:par>
                                <p:cTn id="331" presetID="3" presetClass="entr" presetSubtype="5" fill="hold" grpId="1" nodeType="withEffect">
                                  <p:stCondLst>
                                    <p:cond delay="0"/>
                                  </p:stCondLst>
                                  <p:childTnLst>
                                    <p:set>
                                      <p:cBhvr>
                                        <p:cTn id="332" dur="1" fill="hold">
                                          <p:stCondLst>
                                            <p:cond delay="0"/>
                                          </p:stCondLst>
                                        </p:cTn>
                                        <p:tgtEl>
                                          <p:spTgt spid="26"/>
                                        </p:tgtEl>
                                        <p:attrNameLst>
                                          <p:attrName>style.visibility</p:attrName>
                                        </p:attrNameLst>
                                      </p:cBhvr>
                                      <p:to>
                                        <p:strVal val="visible"/>
                                      </p:to>
                                    </p:set>
                                    <p:animEffect transition="in" filter="blinds(vertical)">
                                      <p:cBhvr>
                                        <p:cTn id="333" dur="5000"/>
                                        <p:tgtEl>
                                          <p:spTgt spid="26"/>
                                        </p:tgtEl>
                                      </p:cBhvr>
                                    </p:animEffect>
                                  </p:childTnLst>
                                </p:cTn>
                              </p:par>
                              <p:par>
                                <p:cTn id="334" presetID="3" presetClass="entr" presetSubtype="5" fill="hold" grpId="1" nodeType="withEffect">
                                  <p:stCondLst>
                                    <p:cond delay="0"/>
                                  </p:stCondLst>
                                  <p:childTnLst>
                                    <p:set>
                                      <p:cBhvr>
                                        <p:cTn id="335" dur="1" fill="hold">
                                          <p:stCondLst>
                                            <p:cond delay="0"/>
                                          </p:stCondLst>
                                        </p:cTn>
                                        <p:tgtEl>
                                          <p:spTgt spid="27"/>
                                        </p:tgtEl>
                                        <p:attrNameLst>
                                          <p:attrName>style.visibility</p:attrName>
                                        </p:attrNameLst>
                                      </p:cBhvr>
                                      <p:to>
                                        <p:strVal val="visible"/>
                                      </p:to>
                                    </p:set>
                                    <p:animEffect transition="in" filter="blinds(vertical)">
                                      <p:cBhvr>
                                        <p:cTn id="336" dur="5000"/>
                                        <p:tgtEl>
                                          <p:spTgt spid="27"/>
                                        </p:tgtEl>
                                      </p:cBhvr>
                                    </p:animEffect>
                                  </p:childTnLst>
                                </p:cTn>
                              </p:par>
                              <p:par>
                                <p:cTn id="337" presetID="3" presetClass="entr" presetSubtype="5" fill="hold" grpId="1" nodeType="withEffect">
                                  <p:stCondLst>
                                    <p:cond delay="0"/>
                                  </p:stCondLst>
                                  <p:childTnLst>
                                    <p:set>
                                      <p:cBhvr>
                                        <p:cTn id="338" dur="1" fill="hold">
                                          <p:stCondLst>
                                            <p:cond delay="0"/>
                                          </p:stCondLst>
                                        </p:cTn>
                                        <p:tgtEl>
                                          <p:spTgt spid="28"/>
                                        </p:tgtEl>
                                        <p:attrNameLst>
                                          <p:attrName>style.visibility</p:attrName>
                                        </p:attrNameLst>
                                      </p:cBhvr>
                                      <p:to>
                                        <p:strVal val="visible"/>
                                      </p:to>
                                    </p:set>
                                    <p:animEffect transition="in" filter="blinds(vertical)">
                                      <p:cBhvr>
                                        <p:cTn id="339" dur="5000"/>
                                        <p:tgtEl>
                                          <p:spTgt spid="28"/>
                                        </p:tgtEl>
                                      </p:cBhvr>
                                    </p:animEffect>
                                  </p:childTnLst>
                                </p:cTn>
                              </p:par>
                              <p:par>
                                <p:cTn id="340" presetID="3" presetClass="entr" presetSubtype="5" fill="hold" grpId="1" nodeType="withEffect">
                                  <p:stCondLst>
                                    <p:cond delay="0"/>
                                  </p:stCondLst>
                                  <p:childTnLst>
                                    <p:set>
                                      <p:cBhvr>
                                        <p:cTn id="341" dur="1" fill="hold">
                                          <p:stCondLst>
                                            <p:cond delay="0"/>
                                          </p:stCondLst>
                                        </p:cTn>
                                        <p:tgtEl>
                                          <p:spTgt spid="29"/>
                                        </p:tgtEl>
                                        <p:attrNameLst>
                                          <p:attrName>style.visibility</p:attrName>
                                        </p:attrNameLst>
                                      </p:cBhvr>
                                      <p:to>
                                        <p:strVal val="visible"/>
                                      </p:to>
                                    </p:set>
                                    <p:animEffect transition="in" filter="blinds(vertical)">
                                      <p:cBhvr>
                                        <p:cTn id="342" dur="5000"/>
                                        <p:tgtEl>
                                          <p:spTgt spid="29"/>
                                        </p:tgtEl>
                                      </p:cBhvr>
                                    </p:animEffect>
                                  </p:childTnLst>
                                </p:cTn>
                              </p:par>
                              <p:par>
                                <p:cTn id="343" presetID="3" presetClass="entr" presetSubtype="5" fill="hold" grpId="1" nodeType="withEffect">
                                  <p:stCondLst>
                                    <p:cond delay="0"/>
                                  </p:stCondLst>
                                  <p:childTnLst>
                                    <p:set>
                                      <p:cBhvr>
                                        <p:cTn id="344" dur="1" fill="hold">
                                          <p:stCondLst>
                                            <p:cond delay="0"/>
                                          </p:stCondLst>
                                        </p:cTn>
                                        <p:tgtEl>
                                          <p:spTgt spid="30"/>
                                        </p:tgtEl>
                                        <p:attrNameLst>
                                          <p:attrName>style.visibility</p:attrName>
                                        </p:attrNameLst>
                                      </p:cBhvr>
                                      <p:to>
                                        <p:strVal val="visible"/>
                                      </p:to>
                                    </p:set>
                                    <p:animEffect transition="in" filter="blinds(vertical)">
                                      <p:cBhvr>
                                        <p:cTn id="345" dur="5000"/>
                                        <p:tgtEl>
                                          <p:spTgt spid="30"/>
                                        </p:tgtEl>
                                      </p:cBhvr>
                                    </p:animEffect>
                                  </p:childTnLst>
                                </p:cTn>
                              </p:par>
                              <p:par>
                                <p:cTn id="346" presetID="3" presetClass="entr" presetSubtype="5" fill="hold" grpId="1" nodeType="withEffect">
                                  <p:stCondLst>
                                    <p:cond delay="0"/>
                                  </p:stCondLst>
                                  <p:childTnLst>
                                    <p:set>
                                      <p:cBhvr>
                                        <p:cTn id="347" dur="1" fill="hold">
                                          <p:stCondLst>
                                            <p:cond delay="0"/>
                                          </p:stCondLst>
                                        </p:cTn>
                                        <p:tgtEl>
                                          <p:spTgt spid="31"/>
                                        </p:tgtEl>
                                        <p:attrNameLst>
                                          <p:attrName>style.visibility</p:attrName>
                                        </p:attrNameLst>
                                      </p:cBhvr>
                                      <p:to>
                                        <p:strVal val="visible"/>
                                      </p:to>
                                    </p:set>
                                    <p:animEffect transition="in" filter="blinds(vertical)">
                                      <p:cBhvr>
                                        <p:cTn id="348" dur="5000"/>
                                        <p:tgtEl>
                                          <p:spTgt spid="31"/>
                                        </p:tgtEl>
                                      </p:cBhvr>
                                    </p:animEffect>
                                  </p:childTnLst>
                                </p:cTn>
                              </p:par>
                              <p:par>
                                <p:cTn id="349" presetID="3" presetClass="entr" presetSubtype="5" fill="hold" grpId="1" nodeType="withEffect">
                                  <p:stCondLst>
                                    <p:cond delay="0"/>
                                  </p:stCondLst>
                                  <p:childTnLst>
                                    <p:set>
                                      <p:cBhvr>
                                        <p:cTn id="350" dur="1" fill="hold">
                                          <p:stCondLst>
                                            <p:cond delay="0"/>
                                          </p:stCondLst>
                                        </p:cTn>
                                        <p:tgtEl>
                                          <p:spTgt spid="32"/>
                                        </p:tgtEl>
                                        <p:attrNameLst>
                                          <p:attrName>style.visibility</p:attrName>
                                        </p:attrNameLst>
                                      </p:cBhvr>
                                      <p:to>
                                        <p:strVal val="visible"/>
                                      </p:to>
                                    </p:set>
                                    <p:animEffect transition="in" filter="blinds(vertical)">
                                      <p:cBhvr>
                                        <p:cTn id="351" dur="5000"/>
                                        <p:tgtEl>
                                          <p:spTgt spid="32"/>
                                        </p:tgtEl>
                                      </p:cBhvr>
                                    </p:animEffect>
                                  </p:childTnLst>
                                </p:cTn>
                              </p:par>
                              <p:par>
                                <p:cTn id="352" presetID="3" presetClass="entr" presetSubtype="5" fill="hold" grpId="1" nodeType="withEffect">
                                  <p:stCondLst>
                                    <p:cond delay="0"/>
                                  </p:stCondLst>
                                  <p:childTnLst>
                                    <p:set>
                                      <p:cBhvr>
                                        <p:cTn id="353" dur="1" fill="hold">
                                          <p:stCondLst>
                                            <p:cond delay="0"/>
                                          </p:stCondLst>
                                        </p:cTn>
                                        <p:tgtEl>
                                          <p:spTgt spid="33"/>
                                        </p:tgtEl>
                                        <p:attrNameLst>
                                          <p:attrName>style.visibility</p:attrName>
                                        </p:attrNameLst>
                                      </p:cBhvr>
                                      <p:to>
                                        <p:strVal val="visible"/>
                                      </p:to>
                                    </p:set>
                                    <p:animEffect transition="in" filter="blinds(vertical)">
                                      <p:cBhvr>
                                        <p:cTn id="354" dur="5000"/>
                                        <p:tgtEl>
                                          <p:spTgt spid="33"/>
                                        </p:tgtEl>
                                      </p:cBhvr>
                                    </p:animEffect>
                                  </p:childTnLst>
                                </p:cTn>
                              </p:par>
                              <p:par>
                                <p:cTn id="355" presetID="3" presetClass="entr" presetSubtype="5" fill="hold" grpId="1" nodeType="withEffect">
                                  <p:stCondLst>
                                    <p:cond delay="0"/>
                                  </p:stCondLst>
                                  <p:childTnLst>
                                    <p:set>
                                      <p:cBhvr>
                                        <p:cTn id="356" dur="1" fill="hold">
                                          <p:stCondLst>
                                            <p:cond delay="0"/>
                                          </p:stCondLst>
                                        </p:cTn>
                                        <p:tgtEl>
                                          <p:spTgt spid="34"/>
                                        </p:tgtEl>
                                        <p:attrNameLst>
                                          <p:attrName>style.visibility</p:attrName>
                                        </p:attrNameLst>
                                      </p:cBhvr>
                                      <p:to>
                                        <p:strVal val="visible"/>
                                      </p:to>
                                    </p:set>
                                    <p:animEffect transition="in" filter="blinds(vertical)">
                                      <p:cBhvr>
                                        <p:cTn id="357" dur="5000"/>
                                        <p:tgtEl>
                                          <p:spTgt spid="34"/>
                                        </p:tgtEl>
                                      </p:cBhvr>
                                    </p:animEffect>
                                  </p:childTnLst>
                                </p:cTn>
                              </p:par>
                              <p:par>
                                <p:cTn id="358" presetID="3" presetClass="entr" presetSubtype="5" fill="hold" grpId="1" nodeType="withEffect">
                                  <p:stCondLst>
                                    <p:cond delay="0"/>
                                  </p:stCondLst>
                                  <p:childTnLst>
                                    <p:set>
                                      <p:cBhvr>
                                        <p:cTn id="359" dur="1" fill="hold">
                                          <p:stCondLst>
                                            <p:cond delay="0"/>
                                          </p:stCondLst>
                                        </p:cTn>
                                        <p:tgtEl>
                                          <p:spTgt spid="35"/>
                                        </p:tgtEl>
                                        <p:attrNameLst>
                                          <p:attrName>style.visibility</p:attrName>
                                        </p:attrNameLst>
                                      </p:cBhvr>
                                      <p:to>
                                        <p:strVal val="visible"/>
                                      </p:to>
                                    </p:set>
                                    <p:animEffect transition="in" filter="blinds(vertical)">
                                      <p:cBhvr>
                                        <p:cTn id="360" dur="5000"/>
                                        <p:tgtEl>
                                          <p:spTgt spid="35"/>
                                        </p:tgtEl>
                                      </p:cBhvr>
                                    </p:animEffect>
                                  </p:childTnLst>
                                </p:cTn>
                              </p:par>
                              <p:par>
                                <p:cTn id="361" presetID="3" presetClass="entr" presetSubtype="5" fill="hold" grpId="1" nodeType="withEffect">
                                  <p:stCondLst>
                                    <p:cond delay="0"/>
                                  </p:stCondLst>
                                  <p:childTnLst>
                                    <p:set>
                                      <p:cBhvr>
                                        <p:cTn id="362" dur="1" fill="hold">
                                          <p:stCondLst>
                                            <p:cond delay="0"/>
                                          </p:stCondLst>
                                        </p:cTn>
                                        <p:tgtEl>
                                          <p:spTgt spid="36"/>
                                        </p:tgtEl>
                                        <p:attrNameLst>
                                          <p:attrName>style.visibility</p:attrName>
                                        </p:attrNameLst>
                                      </p:cBhvr>
                                      <p:to>
                                        <p:strVal val="visible"/>
                                      </p:to>
                                    </p:set>
                                    <p:animEffect transition="in" filter="blinds(vertical)">
                                      <p:cBhvr>
                                        <p:cTn id="363" dur="5000"/>
                                        <p:tgtEl>
                                          <p:spTgt spid="36"/>
                                        </p:tgtEl>
                                      </p:cBhvr>
                                    </p:animEffect>
                                  </p:childTnLst>
                                </p:cTn>
                              </p:par>
                              <p:par>
                                <p:cTn id="364" presetID="3" presetClass="entr" presetSubtype="5" fill="hold" grpId="1" nodeType="withEffect">
                                  <p:stCondLst>
                                    <p:cond delay="0"/>
                                  </p:stCondLst>
                                  <p:childTnLst>
                                    <p:set>
                                      <p:cBhvr>
                                        <p:cTn id="365" dur="1" fill="hold">
                                          <p:stCondLst>
                                            <p:cond delay="0"/>
                                          </p:stCondLst>
                                        </p:cTn>
                                        <p:tgtEl>
                                          <p:spTgt spid="37"/>
                                        </p:tgtEl>
                                        <p:attrNameLst>
                                          <p:attrName>style.visibility</p:attrName>
                                        </p:attrNameLst>
                                      </p:cBhvr>
                                      <p:to>
                                        <p:strVal val="visible"/>
                                      </p:to>
                                    </p:set>
                                    <p:animEffect transition="in" filter="blinds(vertical)">
                                      <p:cBhvr>
                                        <p:cTn id="366" dur="5000"/>
                                        <p:tgtEl>
                                          <p:spTgt spid="37"/>
                                        </p:tgtEl>
                                      </p:cBhvr>
                                    </p:animEffect>
                                  </p:childTnLst>
                                </p:cTn>
                              </p:par>
                              <p:par>
                                <p:cTn id="367" presetID="3" presetClass="entr" presetSubtype="5" fill="hold" grpId="1" nodeType="withEffect">
                                  <p:stCondLst>
                                    <p:cond delay="0"/>
                                  </p:stCondLst>
                                  <p:childTnLst>
                                    <p:set>
                                      <p:cBhvr>
                                        <p:cTn id="368" dur="1" fill="hold">
                                          <p:stCondLst>
                                            <p:cond delay="0"/>
                                          </p:stCondLst>
                                        </p:cTn>
                                        <p:tgtEl>
                                          <p:spTgt spid="38"/>
                                        </p:tgtEl>
                                        <p:attrNameLst>
                                          <p:attrName>style.visibility</p:attrName>
                                        </p:attrNameLst>
                                      </p:cBhvr>
                                      <p:to>
                                        <p:strVal val="visible"/>
                                      </p:to>
                                    </p:set>
                                    <p:animEffect transition="in" filter="blinds(vertical)">
                                      <p:cBhvr>
                                        <p:cTn id="369" dur="5000"/>
                                        <p:tgtEl>
                                          <p:spTgt spid="38"/>
                                        </p:tgtEl>
                                      </p:cBhvr>
                                    </p:animEffect>
                                  </p:childTnLst>
                                </p:cTn>
                              </p:par>
                              <p:par>
                                <p:cTn id="370" presetID="3" presetClass="entr" presetSubtype="5" fill="hold" grpId="1" nodeType="withEffect">
                                  <p:stCondLst>
                                    <p:cond delay="0"/>
                                  </p:stCondLst>
                                  <p:childTnLst>
                                    <p:set>
                                      <p:cBhvr>
                                        <p:cTn id="371" dur="1" fill="hold">
                                          <p:stCondLst>
                                            <p:cond delay="0"/>
                                          </p:stCondLst>
                                        </p:cTn>
                                        <p:tgtEl>
                                          <p:spTgt spid="39"/>
                                        </p:tgtEl>
                                        <p:attrNameLst>
                                          <p:attrName>style.visibility</p:attrName>
                                        </p:attrNameLst>
                                      </p:cBhvr>
                                      <p:to>
                                        <p:strVal val="visible"/>
                                      </p:to>
                                    </p:set>
                                    <p:animEffect transition="in" filter="blinds(vertical)">
                                      <p:cBhvr>
                                        <p:cTn id="372" dur="5000"/>
                                        <p:tgtEl>
                                          <p:spTgt spid="39"/>
                                        </p:tgtEl>
                                      </p:cBhvr>
                                    </p:animEffect>
                                  </p:childTnLst>
                                </p:cTn>
                              </p:par>
                              <p:par>
                                <p:cTn id="373" presetID="3" presetClass="entr" presetSubtype="5" fill="hold" grpId="1" nodeType="withEffect">
                                  <p:stCondLst>
                                    <p:cond delay="0"/>
                                  </p:stCondLst>
                                  <p:childTnLst>
                                    <p:set>
                                      <p:cBhvr>
                                        <p:cTn id="374" dur="1" fill="hold">
                                          <p:stCondLst>
                                            <p:cond delay="0"/>
                                          </p:stCondLst>
                                        </p:cTn>
                                        <p:tgtEl>
                                          <p:spTgt spid="40"/>
                                        </p:tgtEl>
                                        <p:attrNameLst>
                                          <p:attrName>style.visibility</p:attrName>
                                        </p:attrNameLst>
                                      </p:cBhvr>
                                      <p:to>
                                        <p:strVal val="visible"/>
                                      </p:to>
                                    </p:set>
                                    <p:animEffect transition="in" filter="blinds(vertical)">
                                      <p:cBhvr>
                                        <p:cTn id="375" dur="5000"/>
                                        <p:tgtEl>
                                          <p:spTgt spid="40"/>
                                        </p:tgtEl>
                                      </p:cBhvr>
                                    </p:animEffect>
                                  </p:childTnLst>
                                </p:cTn>
                              </p:par>
                              <p:par>
                                <p:cTn id="376" presetID="3" presetClass="entr" presetSubtype="5" fill="hold" grpId="1" nodeType="withEffect">
                                  <p:stCondLst>
                                    <p:cond delay="0"/>
                                  </p:stCondLst>
                                  <p:childTnLst>
                                    <p:set>
                                      <p:cBhvr>
                                        <p:cTn id="377" dur="1" fill="hold">
                                          <p:stCondLst>
                                            <p:cond delay="0"/>
                                          </p:stCondLst>
                                        </p:cTn>
                                        <p:tgtEl>
                                          <p:spTgt spid="41"/>
                                        </p:tgtEl>
                                        <p:attrNameLst>
                                          <p:attrName>style.visibility</p:attrName>
                                        </p:attrNameLst>
                                      </p:cBhvr>
                                      <p:to>
                                        <p:strVal val="visible"/>
                                      </p:to>
                                    </p:set>
                                    <p:animEffect transition="in" filter="blinds(vertical)">
                                      <p:cBhvr>
                                        <p:cTn id="378" dur="5000"/>
                                        <p:tgtEl>
                                          <p:spTgt spid="41"/>
                                        </p:tgtEl>
                                      </p:cBhvr>
                                    </p:animEffect>
                                  </p:childTnLst>
                                </p:cTn>
                              </p:par>
                              <p:par>
                                <p:cTn id="379" presetID="3" presetClass="entr" presetSubtype="5" fill="hold" grpId="1" nodeType="withEffect">
                                  <p:stCondLst>
                                    <p:cond delay="0"/>
                                  </p:stCondLst>
                                  <p:childTnLst>
                                    <p:set>
                                      <p:cBhvr>
                                        <p:cTn id="380" dur="1" fill="hold">
                                          <p:stCondLst>
                                            <p:cond delay="0"/>
                                          </p:stCondLst>
                                        </p:cTn>
                                        <p:tgtEl>
                                          <p:spTgt spid="42"/>
                                        </p:tgtEl>
                                        <p:attrNameLst>
                                          <p:attrName>style.visibility</p:attrName>
                                        </p:attrNameLst>
                                      </p:cBhvr>
                                      <p:to>
                                        <p:strVal val="visible"/>
                                      </p:to>
                                    </p:set>
                                    <p:animEffect transition="in" filter="blinds(vertical)">
                                      <p:cBhvr>
                                        <p:cTn id="381" dur="5000"/>
                                        <p:tgtEl>
                                          <p:spTgt spid="42"/>
                                        </p:tgtEl>
                                      </p:cBhvr>
                                    </p:animEffect>
                                  </p:childTnLst>
                                </p:cTn>
                              </p:par>
                              <p:par>
                                <p:cTn id="382" presetID="3" presetClass="entr" presetSubtype="5" fill="hold" grpId="1" nodeType="withEffect">
                                  <p:stCondLst>
                                    <p:cond delay="0"/>
                                  </p:stCondLst>
                                  <p:childTnLst>
                                    <p:set>
                                      <p:cBhvr>
                                        <p:cTn id="383" dur="1" fill="hold">
                                          <p:stCondLst>
                                            <p:cond delay="0"/>
                                          </p:stCondLst>
                                        </p:cTn>
                                        <p:tgtEl>
                                          <p:spTgt spid="43"/>
                                        </p:tgtEl>
                                        <p:attrNameLst>
                                          <p:attrName>style.visibility</p:attrName>
                                        </p:attrNameLst>
                                      </p:cBhvr>
                                      <p:to>
                                        <p:strVal val="visible"/>
                                      </p:to>
                                    </p:set>
                                    <p:animEffect transition="in" filter="blinds(vertical)">
                                      <p:cBhvr>
                                        <p:cTn id="384" dur="5000"/>
                                        <p:tgtEl>
                                          <p:spTgt spid="43"/>
                                        </p:tgtEl>
                                      </p:cBhvr>
                                    </p:animEffect>
                                  </p:childTnLst>
                                </p:cTn>
                              </p:par>
                              <p:par>
                                <p:cTn id="385" presetID="3" presetClass="entr" presetSubtype="5" fill="hold" grpId="1" nodeType="withEffect">
                                  <p:stCondLst>
                                    <p:cond delay="0"/>
                                  </p:stCondLst>
                                  <p:childTnLst>
                                    <p:set>
                                      <p:cBhvr>
                                        <p:cTn id="386" dur="1" fill="hold">
                                          <p:stCondLst>
                                            <p:cond delay="0"/>
                                          </p:stCondLst>
                                        </p:cTn>
                                        <p:tgtEl>
                                          <p:spTgt spid="44"/>
                                        </p:tgtEl>
                                        <p:attrNameLst>
                                          <p:attrName>style.visibility</p:attrName>
                                        </p:attrNameLst>
                                      </p:cBhvr>
                                      <p:to>
                                        <p:strVal val="visible"/>
                                      </p:to>
                                    </p:set>
                                    <p:animEffect transition="in" filter="blinds(vertical)">
                                      <p:cBhvr>
                                        <p:cTn id="387" dur="5000"/>
                                        <p:tgtEl>
                                          <p:spTgt spid="44"/>
                                        </p:tgtEl>
                                      </p:cBhvr>
                                    </p:animEffect>
                                  </p:childTnLst>
                                </p:cTn>
                              </p:par>
                              <p:par>
                                <p:cTn id="388" presetID="3" presetClass="entr" presetSubtype="5" fill="hold" grpId="1" nodeType="withEffect">
                                  <p:stCondLst>
                                    <p:cond delay="0"/>
                                  </p:stCondLst>
                                  <p:childTnLst>
                                    <p:set>
                                      <p:cBhvr>
                                        <p:cTn id="389" dur="1" fill="hold">
                                          <p:stCondLst>
                                            <p:cond delay="0"/>
                                          </p:stCondLst>
                                        </p:cTn>
                                        <p:tgtEl>
                                          <p:spTgt spid="45"/>
                                        </p:tgtEl>
                                        <p:attrNameLst>
                                          <p:attrName>style.visibility</p:attrName>
                                        </p:attrNameLst>
                                      </p:cBhvr>
                                      <p:to>
                                        <p:strVal val="visible"/>
                                      </p:to>
                                    </p:set>
                                    <p:animEffect transition="in" filter="blinds(vertical)">
                                      <p:cBhvr>
                                        <p:cTn id="390" dur="5000"/>
                                        <p:tgtEl>
                                          <p:spTgt spid="45"/>
                                        </p:tgtEl>
                                      </p:cBhvr>
                                    </p:animEffect>
                                  </p:childTnLst>
                                </p:cTn>
                              </p:par>
                              <p:par>
                                <p:cTn id="391" presetID="3" presetClass="entr" presetSubtype="5" fill="hold" grpId="1" nodeType="withEffect">
                                  <p:stCondLst>
                                    <p:cond delay="0"/>
                                  </p:stCondLst>
                                  <p:childTnLst>
                                    <p:set>
                                      <p:cBhvr>
                                        <p:cTn id="392" dur="1" fill="hold">
                                          <p:stCondLst>
                                            <p:cond delay="0"/>
                                          </p:stCondLst>
                                        </p:cTn>
                                        <p:tgtEl>
                                          <p:spTgt spid="46"/>
                                        </p:tgtEl>
                                        <p:attrNameLst>
                                          <p:attrName>style.visibility</p:attrName>
                                        </p:attrNameLst>
                                      </p:cBhvr>
                                      <p:to>
                                        <p:strVal val="visible"/>
                                      </p:to>
                                    </p:set>
                                    <p:animEffect transition="in" filter="blinds(vertical)">
                                      <p:cBhvr>
                                        <p:cTn id="393" dur="5000"/>
                                        <p:tgtEl>
                                          <p:spTgt spid="46"/>
                                        </p:tgtEl>
                                      </p:cBhvr>
                                    </p:animEffect>
                                  </p:childTnLst>
                                </p:cTn>
                              </p:par>
                              <p:par>
                                <p:cTn id="394" presetID="3" presetClass="entr" presetSubtype="5" fill="hold" grpId="1" nodeType="withEffect">
                                  <p:stCondLst>
                                    <p:cond delay="0"/>
                                  </p:stCondLst>
                                  <p:childTnLst>
                                    <p:set>
                                      <p:cBhvr>
                                        <p:cTn id="395" dur="1" fill="hold">
                                          <p:stCondLst>
                                            <p:cond delay="0"/>
                                          </p:stCondLst>
                                        </p:cTn>
                                        <p:tgtEl>
                                          <p:spTgt spid="47"/>
                                        </p:tgtEl>
                                        <p:attrNameLst>
                                          <p:attrName>style.visibility</p:attrName>
                                        </p:attrNameLst>
                                      </p:cBhvr>
                                      <p:to>
                                        <p:strVal val="visible"/>
                                      </p:to>
                                    </p:set>
                                    <p:animEffect transition="in" filter="blinds(vertical)">
                                      <p:cBhvr>
                                        <p:cTn id="396" dur="5000"/>
                                        <p:tgtEl>
                                          <p:spTgt spid="47"/>
                                        </p:tgtEl>
                                      </p:cBhvr>
                                    </p:animEffect>
                                  </p:childTnLst>
                                </p:cTn>
                              </p:par>
                              <p:par>
                                <p:cTn id="397" presetID="3" presetClass="entr" presetSubtype="5" fill="hold" grpId="1" nodeType="withEffect">
                                  <p:stCondLst>
                                    <p:cond delay="0"/>
                                  </p:stCondLst>
                                  <p:childTnLst>
                                    <p:set>
                                      <p:cBhvr>
                                        <p:cTn id="398" dur="1" fill="hold">
                                          <p:stCondLst>
                                            <p:cond delay="0"/>
                                          </p:stCondLst>
                                        </p:cTn>
                                        <p:tgtEl>
                                          <p:spTgt spid="48"/>
                                        </p:tgtEl>
                                        <p:attrNameLst>
                                          <p:attrName>style.visibility</p:attrName>
                                        </p:attrNameLst>
                                      </p:cBhvr>
                                      <p:to>
                                        <p:strVal val="visible"/>
                                      </p:to>
                                    </p:set>
                                    <p:animEffect transition="in" filter="blinds(vertical)">
                                      <p:cBhvr>
                                        <p:cTn id="399" dur="5000"/>
                                        <p:tgtEl>
                                          <p:spTgt spid="48"/>
                                        </p:tgtEl>
                                      </p:cBhvr>
                                    </p:animEffect>
                                  </p:childTnLst>
                                </p:cTn>
                              </p:par>
                              <p:par>
                                <p:cTn id="400" presetID="3" presetClass="entr" presetSubtype="5" fill="hold" grpId="1" nodeType="withEffect">
                                  <p:stCondLst>
                                    <p:cond delay="0"/>
                                  </p:stCondLst>
                                  <p:childTnLst>
                                    <p:set>
                                      <p:cBhvr>
                                        <p:cTn id="401" dur="1" fill="hold">
                                          <p:stCondLst>
                                            <p:cond delay="0"/>
                                          </p:stCondLst>
                                        </p:cTn>
                                        <p:tgtEl>
                                          <p:spTgt spid="49"/>
                                        </p:tgtEl>
                                        <p:attrNameLst>
                                          <p:attrName>style.visibility</p:attrName>
                                        </p:attrNameLst>
                                      </p:cBhvr>
                                      <p:to>
                                        <p:strVal val="visible"/>
                                      </p:to>
                                    </p:set>
                                    <p:animEffect transition="in" filter="blinds(vertical)">
                                      <p:cBhvr>
                                        <p:cTn id="402" dur="5000"/>
                                        <p:tgtEl>
                                          <p:spTgt spid="49"/>
                                        </p:tgtEl>
                                      </p:cBhvr>
                                    </p:animEffect>
                                  </p:childTnLst>
                                </p:cTn>
                              </p:par>
                              <p:par>
                                <p:cTn id="403" presetID="3" presetClass="entr" presetSubtype="5" fill="hold" grpId="1" nodeType="withEffect">
                                  <p:stCondLst>
                                    <p:cond delay="0"/>
                                  </p:stCondLst>
                                  <p:childTnLst>
                                    <p:set>
                                      <p:cBhvr>
                                        <p:cTn id="404" dur="1" fill="hold">
                                          <p:stCondLst>
                                            <p:cond delay="0"/>
                                          </p:stCondLst>
                                        </p:cTn>
                                        <p:tgtEl>
                                          <p:spTgt spid="50"/>
                                        </p:tgtEl>
                                        <p:attrNameLst>
                                          <p:attrName>style.visibility</p:attrName>
                                        </p:attrNameLst>
                                      </p:cBhvr>
                                      <p:to>
                                        <p:strVal val="visible"/>
                                      </p:to>
                                    </p:set>
                                    <p:animEffect transition="in" filter="blinds(vertical)">
                                      <p:cBhvr>
                                        <p:cTn id="405" dur="5000"/>
                                        <p:tgtEl>
                                          <p:spTgt spid="50"/>
                                        </p:tgtEl>
                                      </p:cBhvr>
                                    </p:animEffect>
                                  </p:childTnLst>
                                </p:cTn>
                              </p:par>
                              <p:par>
                                <p:cTn id="406" presetID="3" presetClass="entr" presetSubtype="5" fill="hold" grpId="1" nodeType="withEffect">
                                  <p:stCondLst>
                                    <p:cond delay="0"/>
                                  </p:stCondLst>
                                  <p:childTnLst>
                                    <p:set>
                                      <p:cBhvr>
                                        <p:cTn id="407" dur="1" fill="hold">
                                          <p:stCondLst>
                                            <p:cond delay="0"/>
                                          </p:stCondLst>
                                        </p:cTn>
                                        <p:tgtEl>
                                          <p:spTgt spid="51"/>
                                        </p:tgtEl>
                                        <p:attrNameLst>
                                          <p:attrName>style.visibility</p:attrName>
                                        </p:attrNameLst>
                                      </p:cBhvr>
                                      <p:to>
                                        <p:strVal val="visible"/>
                                      </p:to>
                                    </p:set>
                                    <p:animEffect transition="in" filter="blinds(vertical)">
                                      <p:cBhvr>
                                        <p:cTn id="408" dur="5000"/>
                                        <p:tgtEl>
                                          <p:spTgt spid="51"/>
                                        </p:tgtEl>
                                      </p:cBhvr>
                                    </p:animEffect>
                                  </p:childTnLst>
                                </p:cTn>
                              </p:par>
                              <p:par>
                                <p:cTn id="409" presetID="3" presetClass="entr" presetSubtype="5" fill="hold" grpId="1" nodeType="withEffect">
                                  <p:stCondLst>
                                    <p:cond delay="0"/>
                                  </p:stCondLst>
                                  <p:childTnLst>
                                    <p:set>
                                      <p:cBhvr>
                                        <p:cTn id="410" dur="1" fill="hold">
                                          <p:stCondLst>
                                            <p:cond delay="0"/>
                                          </p:stCondLst>
                                        </p:cTn>
                                        <p:tgtEl>
                                          <p:spTgt spid="52"/>
                                        </p:tgtEl>
                                        <p:attrNameLst>
                                          <p:attrName>style.visibility</p:attrName>
                                        </p:attrNameLst>
                                      </p:cBhvr>
                                      <p:to>
                                        <p:strVal val="visible"/>
                                      </p:to>
                                    </p:set>
                                    <p:animEffect transition="in" filter="blinds(vertical)">
                                      <p:cBhvr>
                                        <p:cTn id="411" dur="5000"/>
                                        <p:tgtEl>
                                          <p:spTgt spid="52"/>
                                        </p:tgtEl>
                                      </p:cBhvr>
                                    </p:animEffect>
                                  </p:childTnLst>
                                </p:cTn>
                              </p:par>
                              <p:par>
                                <p:cTn id="412" presetID="3" presetClass="entr" presetSubtype="5" fill="hold" grpId="1" nodeType="withEffect">
                                  <p:stCondLst>
                                    <p:cond delay="0"/>
                                  </p:stCondLst>
                                  <p:childTnLst>
                                    <p:set>
                                      <p:cBhvr>
                                        <p:cTn id="413" dur="1" fill="hold">
                                          <p:stCondLst>
                                            <p:cond delay="0"/>
                                          </p:stCondLst>
                                        </p:cTn>
                                        <p:tgtEl>
                                          <p:spTgt spid="53"/>
                                        </p:tgtEl>
                                        <p:attrNameLst>
                                          <p:attrName>style.visibility</p:attrName>
                                        </p:attrNameLst>
                                      </p:cBhvr>
                                      <p:to>
                                        <p:strVal val="visible"/>
                                      </p:to>
                                    </p:set>
                                    <p:animEffect transition="in" filter="blinds(vertical)">
                                      <p:cBhvr>
                                        <p:cTn id="414" dur="5000"/>
                                        <p:tgtEl>
                                          <p:spTgt spid="53"/>
                                        </p:tgtEl>
                                      </p:cBhvr>
                                    </p:animEffect>
                                  </p:childTnLst>
                                </p:cTn>
                              </p:par>
                              <p:par>
                                <p:cTn id="415" presetID="3" presetClass="entr" presetSubtype="5" fill="hold" grpId="1" nodeType="withEffect">
                                  <p:stCondLst>
                                    <p:cond delay="0"/>
                                  </p:stCondLst>
                                  <p:childTnLst>
                                    <p:set>
                                      <p:cBhvr>
                                        <p:cTn id="416" dur="1" fill="hold">
                                          <p:stCondLst>
                                            <p:cond delay="0"/>
                                          </p:stCondLst>
                                        </p:cTn>
                                        <p:tgtEl>
                                          <p:spTgt spid="54"/>
                                        </p:tgtEl>
                                        <p:attrNameLst>
                                          <p:attrName>style.visibility</p:attrName>
                                        </p:attrNameLst>
                                      </p:cBhvr>
                                      <p:to>
                                        <p:strVal val="visible"/>
                                      </p:to>
                                    </p:set>
                                    <p:animEffect transition="in" filter="blinds(vertical)">
                                      <p:cBhvr>
                                        <p:cTn id="417" dur="5000"/>
                                        <p:tgtEl>
                                          <p:spTgt spid="54"/>
                                        </p:tgtEl>
                                      </p:cBhvr>
                                    </p:animEffect>
                                  </p:childTnLst>
                                </p:cTn>
                              </p:par>
                              <p:par>
                                <p:cTn id="418" presetID="3" presetClass="entr" presetSubtype="5" fill="hold" grpId="1" nodeType="withEffect">
                                  <p:stCondLst>
                                    <p:cond delay="0"/>
                                  </p:stCondLst>
                                  <p:childTnLst>
                                    <p:set>
                                      <p:cBhvr>
                                        <p:cTn id="419" dur="1" fill="hold">
                                          <p:stCondLst>
                                            <p:cond delay="0"/>
                                          </p:stCondLst>
                                        </p:cTn>
                                        <p:tgtEl>
                                          <p:spTgt spid="55"/>
                                        </p:tgtEl>
                                        <p:attrNameLst>
                                          <p:attrName>style.visibility</p:attrName>
                                        </p:attrNameLst>
                                      </p:cBhvr>
                                      <p:to>
                                        <p:strVal val="visible"/>
                                      </p:to>
                                    </p:set>
                                    <p:animEffect transition="in" filter="blinds(vertical)">
                                      <p:cBhvr>
                                        <p:cTn id="420" dur="5000"/>
                                        <p:tgtEl>
                                          <p:spTgt spid="55"/>
                                        </p:tgtEl>
                                      </p:cBhvr>
                                    </p:animEffect>
                                  </p:childTnLst>
                                </p:cTn>
                              </p:par>
                              <p:par>
                                <p:cTn id="421" presetID="3" presetClass="entr" presetSubtype="5" fill="hold" grpId="1" nodeType="withEffect">
                                  <p:stCondLst>
                                    <p:cond delay="0"/>
                                  </p:stCondLst>
                                  <p:childTnLst>
                                    <p:set>
                                      <p:cBhvr>
                                        <p:cTn id="422" dur="1" fill="hold">
                                          <p:stCondLst>
                                            <p:cond delay="0"/>
                                          </p:stCondLst>
                                        </p:cTn>
                                        <p:tgtEl>
                                          <p:spTgt spid="56"/>
                                        </p:tgtEl>
                                        <p:attrNameLst>
                                          <p:attrName>style.visibility</p:attrName>
                                        </p:attrNameLst>
                                      </p:cBhvr>
                                      <p:to>
                                        <p:strVal val="visible"/>
                                      </p:to>
                                    </p:set>
                                    <p:animEffect transition="in" filter="blinds(vertical)">
                                      <p:cBhvr>
                                        <p:cTn id="423" dur="5000"/>
                                        <p:tgtEl>
                                          <p:spTgt spid="56"/>
                                        </p:tgtEl>
                                      </p:cBhvr>
                                    </p:animEffect>
                                  </p:childTnLst>
                                </p:cTn>
                              </p:par>
                              <p:par>
                                <p:cTn id="424" presetID="3" presetClass="entr" presetSubtype="5" fill="hold" grpId="1" nodeType="withEffect">
                                  <p:stCondLst>
                                    <p:cond delay="0"/>
                                  </p:stCondLst>
                                  <p:childTnLst>
                                    <p:set>
                                      <p:cBhvr>
                                        <p:cTn id="425" dur="1" fill="hold">
                                          <p:stCondLst>
                                            <p:cond delay="0"/>
                                          </p:stCondLst>
                                        </p:cTn>
                                        <p:tgtEl>
                                          <p:spTgt spid="57"/>
                                        </p:tgtEl>
                                        <p:attrNameLst>
                                          <p:attrName>style.visibility</p:attrName>
                                        </p:attrNameLst>
                                      </p:cBhvr>
                                      <p:to>
                                        <p:strVal val="visible"/>
                                      </p:to>
                                    </p:set>
                                    <p:animEffect transition="in" filter="blinds(vertical)">
                                      <p:cBhvr>
                                        <p:cTn id="426" dur="5000"/>
                                        <p:tgtEl>
                                          <p:spTgt spid="57"/>
                                        </p:tgtEl>
                                      </p:cBhvr>
                                    </p:animEffect>
                                  </p:childTnLst>
                                </p:cTn>
                              </p:par>
                              <p:par>
                                <p:cTn id="427" presetID="3" presetClass="entr" presetSubtype="5" fill="hold" grpId="1" nodeType="withEffect">
                                  <p:stCondLst>
                                    <p:cond delay="0"/>
                                  </p:stCondLst>
                                  <p:childTnLst>
                                    <p:set>
                                      <p:cBhvr>
                                        <p:cTn id="428" dur="1" fill="hold">
                                          <p:stCondLst>
                                            <p:cond delay="0"/>
                                          </p:stCondLst>
                                        </p:cTn>
                                        <p:tgtEl>
                                          <p:spTgt spid="58"/>
                                        </p:tgtEl>
                                        <p:attrNameLst>
                                          <p:attrName>style.visibility</p:attrName>
                                        </p:attrNameLst>
                                      </p:cBhvr>
                                      <p:to>
                                        <p:strVal val="visible"/>
                                      </p:to>
                                    </p:set>
                                    <p:animEffect transition="in" filter="blinds(vertical)">
                                      <p:cBhvr>
                                        <p:cTn id="429" dur="5000"/>
                                        <p:tgtEl>
                                          <p:spTgt spid="58"/>
                                        </p:tgtEl>
                                      </p:cBhvr>
                                    </p:animEffect>
                                  </p:childTnLst>
                                </p:cTn>
                              </p:par>
                              <p:par>
                                <p:cTn id="430" presetID="3" presetClass="entr" presetSubtype="5" fill="hold" grpId="1" nodeType="withEffect">
                                  <p:stCondLst>
                                    <p:cond delay="0"/>
                                  </p:stCondLst>
                                  <p:childTnLst>
                                    <p:set>
                                      <p:cBhvr>
                                        <p:cTn id="431" dur="1" fill="hold">
                                          <p:stCondLst>
                                            <p:cond delay="0"/>
                                          </p:stCondLst>
                                        </p:cTn>
                                        <p:tgtEl>
                                          <p:spTgt spid="59"/>
                                        </p:tgtEl>
                                        <p:attrNameLst>
                                          <p:attrName>style.visibility</p:attrName>
                                        </p:attrNameLst>
                                      </p:cBhvr>
                                      <p:to>
                                        <p:strVal val="visible"/>
                                      </p:to>
                                    </p:set>
                                    <p:animEffect transition="in" filter="blinds(vertical)">
                                      <p:cBhvr>
                                        <p:cTn id="432" dur="5000"/>
                                        <p:tgtEl>
                                          <p:spTgt spid="59"/>
                                        </p:tgtEl>
                                      </p:cBhvr>
                                    </p:animEffect>
                                  </p:childTnLst>
                                </p:cTn>
                              </p:par>
                              <p:par>
                                <p:cTn id="433" presetID="3" presetClass="entr" presetSubtype="5" fill="hold" grpId="1" nodeType="withEffect">
                                  <p:stCondLst>
                                    <p:cond delay="0"/>
                                  </p:stCondLst>
                                  <p:childTnLst>
                                    <p:set>
                                      <p:cBhvr>
                                        <p:cTn id="434" dur="1" fill="hold">
                                          <p:stCondLst>
                                            <p:cond delay="0"/>
                                          </p:stCondLst>
                                        </p:cTn>
                                        <p:tgtEl>
                                          <p:spTgt spid="60"/>
                                        </p:tgtEl>
                                        <p:attrNameLst>
                                          <p:attrName>style.visibility</p:attrName>
                                        </p:attrNameLst>
                                      </p:cBhvr>
                                      <p:to>
                                        <p:strVal val="visible"/>
                                      </p:to>
                                    </p:set>
                                    <p:animEffect transition="in" filter="blinds(vertical)">
                                      <p:cBhvr>
                                        <p:cTn id="435" dur="5000"/>
                                        <p:tgtEl>
                                          <p:spTgt spid="60"/>
                                        </p:tgtEl>
                                      </p:cBhvr>
                                    </p:animEffect>
                                  </p:childTnLst>
                                </p:cTn>
                              </p:par>
                              <p:par>
                                <p:cTn id="436" presetID="3" presetClass="entr" presetSubtype="5" fill="hold" grpId="1" nodeType="withEffect">
                                  <p:stCondLst>
                                    <p:cond delay="0"/>
                                  </p:stCondLst>
                                  <p:childTnLst>
                                    <p:set>
                                      <p:cBhvr>
                                        <p:cTn id="437" dur="1" fill="hold">
                                          <p:stCondLst>
                                            <p:cond delay="0"/>
                                          </p:stCondLst>
                                        </p:cTn>
                                        <p:tgtEl>
                                          <p:spTgt spid="61"/>
                                        </p:tgtEl>
                                        <p:attrNameLst>
                                          <p:attrName>style.visibility</p:attrName>
                                        </p:attrNameLst>
                                      </p:cBhvr>
                                      <p:to>
                                        <p:strVal val="visible"/>
                                      </p:to>
                                    </p:set>
                                    <p:animEffect transition="in" filter="blinds(vertical)">
                                      <p:cBhvr>
                                        <p:cTn id="438" dur="5000"/>
                                        <p:tgtEl>
                                          <p:spTgt spid="61"/>
                                        </p:tgtEl>
                                      </p:cBhvr>
                                    </p:animEffect>
                                  </p:childTnLst>
                                </p:cTn>
                              </p:par>
                              <p:par>
                                <p:cTn id="439" presetID="3" presetClass="entr" presetSubtype="5" fill="hold" grpId="1" nodeType="withEffect">
                                  <p:stCondLst>
                                    <p:cond delay="0"/>
                                  </p:stCondLst>
                                  <p:childTnLst>
                                    <p:set>
                                      <p:cBhvr>
                                        <p:cTn id="440" dur="1" fill="hold">
                                          <p:stCondLst>
                                            <p:cond delay="0"/>
                                          </p:stCondLst>
                                        </p:cTn>
                                        <p:tgtEl>
                                          <p:spTgt spid="62"/>
                                        </p:tgtEl>
                                        <p:attrNameLst>
                                          <p:attrName>style.visibility</p:attrName>
                                        </p:attrNameLst>
                                      </p:cBhvr>
                                      <p:to>
                                        <p:strVal val="visible"/>
                                      </p:to>
                                    </p:set>
                                    <p:animEffect transition="in" filter="blinds(vertical)">
                                      <p:cBhvr>
                                        <p:cTn id="441" dur="5000"/>
                                        <p:tgtEl>
                                          <p:spTgt spid="62"/>
                                        </p:tgtEl>
                                      </p:cBhvr>
                                    </p:animEffect>
                                  </p:childTnLst>
                                </p:cTn>
                              </p:par>
                              <p:par>
                                <p:cTn id="442" presetID="3" presetClass="entr" presetSubtype="5" fill="hold" grpId="1" nodeType="withEffect">
                                  <p:stCondLst>
                                    <p:cond delay="0"/>
                                  </p:stCondLst>
                                  <p:childTnLst>
                                    <p:set>
                                      <p:cBhvr>
                                        <p:cTn id="443" dur="1" fill="hold">
                                          <p:stCondLst>
                                            <p:cond delay="0"/>
                                          </p:stCondLst>
                                        </p:cTn>
                                        <p:tgtEl>
                                          <p:spTgt spid="63"/>
                                        </p:tgtEl>
                                        <p:attrNameLst>
                                          <p:attrName>style.visibility</p:attrName>
                                        </p:attrNameLst>
                                      </p:cBhvr>
                                      <p:to>
                                        <p:strVal val="visible"/>
                                      </p:to>
                                    </p:set>
                                    <p:animEffect transition="in" filter="blinds(vertical)">
                                      <p:cBhvr>
                                        <p:cTn id="444" dur="5000"/>
                                        <p:tgtEl>
                                          <p:spTgt spid="63"/>
                                        </p:tgtEl>
                                      </p:cBhvr>
                                    </p:animEffect>
                                  </p:childTnLst>
                                </p:cTn>
                              </p:par>
                              <p:par>
                                <p:cTn id="445" presetID="3" presetClass="entr" presetSubtype="5" fill="hold" grpId="1" nodeType="withEffect">
                                  <p:stCondLst>
                                    <p:cond delay="0"/>
                                  </p:stCondLst>
                                  <p:childTnLst>
                                    <p:set>
                                      <p:cBhvr>
                                        <p:cTn id="446" dur="1" fill="hold">
                                          <p:stCondLst>
                                            <p:cond delay="0"/>
                                          </p:stCondLst>
                                        </p:cTn>
                                        <p:tgtEl>
                                          <p:spTgt spid="64"/>
                                        </p:tgtEl>
                                        <p:attrNameLst>
                                          <p:attrName>style.visibility</p:attrName>
                                        </p:attrNameLst>
                                      </p:cBhvr>
                                      <p:to>
                                        <p:strVal val="visible"/>
                                      </p:to>
                                    </p:set>
                                    <p:animEffect transition="in" filter="blinds(vertical)">
                                      <p:cBhvr>
                                        <p:cTn id="447" dur="5000"/>
                                        <p:tgtEl>
                                          <p:spTgt spid="64"/>
                                        </p:tgtEl>
                                      </p:cBhvr>
                                    </p:animEffect>
                                  </p:childTnLst>
                                </p:cTn>
                              </p:par>
                              <p:par>
                                <p:cTn id="448" presetID="3" presetClass="entr" presetSubtype="5" fill="hold" grpId="1" nodeType="withEffect">
                                  <p:stCondLst>
                                    <p:cond delay="0"/>
                                  </p:stCondLst>
                                  <p:childTnLst>
                                    <p:set>
                                      <p:cBhvr>
                                        <p:cTn id="449" dur="1" fill="hold">
                                          <p:stCondLst>
                                            <p:cond delay="0"/>
                                          </p:stCondLst>
                                        </p:cTn>
                                        <p:tgtEl>
                                          <p:spTgt spid="65"/>
                                        </p:tgtEl>
                                        <p:attrNameLst>
                                          <p:attrName>style.visibility</p:attrName>
                                        </p:attrNameLst>
                                      </p:cBhvr>
                                      <p:to>
                                        <p:strVal val="visible"/>
                                      </p:to>
                                    </p:set>
                                    <p:animEffect transition="in" filter="blinds(vertical)">
                                      <p:cBhvr>
                                        <p:cTn id="450" dur="5000"/>
                                        <p:tgtEl>
                                          <p:spTgt spid="65"/>
                                        </p:tgtEl>
                                      </p:cBhvr>
                                    </p:animEffect>
                                  </p:childTnLst>
                                </p:cTn>
                              </p:par>
                              <p:par>
                                <p:cTn id="451" presetID="3" presetClass="entr" presetSubtype="5" fill="hold" grpId="1" nodeType="withEffect">
                                  <p:stCondLst>
                                    <p:cond delay="0"/>
                                  </p:stCondLst>
                                  <p:childTnLst>
                                    <p:set>
                                      <p:cBhvr>
                                        <p:cTn id="452" dur="1" fill="hold">
                                          <p:stCondLst>
                                            <p:cond delay="0"/>
                                          </p:stCondLst>
                                        </p:cTn>
                                        <p:tgtEl>
                                          <p:spTgt spid="66"/>
                                        </p:tgtEl>
                                        <p:attrNameLst>
                                          <p:attrName>style.visibility</p:attrName>
                                        </p:attrNameLst>
                                      </p:cBhvr>
                                      <p:to>
                                        <p:strVal val="visible"/>
                                      </p:to>
                                    </p:set>
                                    <p:animEffect transition="in" filter="blinds(vertical)">
                                      <p:cBhvr>
                                        <p:cTn id="453" dur="5000"/>
                                        <p:tgtEl>
                                          <p:spTgt spid="66"/>
                                        </p:tgtEl>
                                      </p:cBhvr>
                                    </p:animEffect>
                                  </p:childTnLst>
                                </p:cTn>
                              </p:par>
                              <p:par>
                                <p:cTn id="454" presetID="3" presetClass="entr" presetSubtype="5" fill="hold" grpId="1" nodeType="withEffect">
                                  <p:stCondLst>
                                    <p:cond delay="0"/>
                                  </p:stCondLst>
                                  <p:childTnLst>
                                    <p:set>
                                      <p:cBhvr>
                                        <p:cTn id="455" dur="1" fill="hold">
                                          <p:stCondLst>
                                            <p:cond delay="0"/>
                                          </p:stCondLst>
                                        </p:cTn>
                                        <p:tgtEl>
                                          <p:spTgt spid="67"/>
                                        </p:tgtEl>
                                        <p:attrNameLst>
                                          <p:attrName>style.visibility</p:attrName>
                                        </p:attrNameLst>
                                      </p:cBhvr>
                                      <p:to>
                                        <p:strVal val="visible"/>
                                      </p:to>
                                    </p:set>
                                    <p:animEffect transition="in" filter="blinds(vertical)">
                                      <p:cBhvr>
                                        <p:cTn id="456" dur="5000"/>
                                        <p:tgtEl>
                                          <p:spTgt spid="67"/>
                                        </p:tgtEl>
                                      </p:cBhvr>
                                    </p:animEffect>
                                  </p:childTnLst>
                                </p:cTn>
                              </p:par>
                              <p:par>
                                <p:cTn id="457" presetID="3" presetClass="entr" presetSubtype="5" fill="hold" grpId="1" nodeType="withEffect">
                                  <p:stCondLst>
                                    <p:cond delay="0"/>
                                  </p:stCondLst>
                                  <p:childTnLst>
                                    <p:set>
                                      <p:cBhvr>
                                        <p:cTn id="458" dur="1" fill="hold">
                                          <p:stCondLst>
                                            <p:cond delay="0"/>
                                          </p:stCondLst>
                                        </p:cTn>
                                        <p:tgtEl>
                                          <p:spTgt spid="68"/>
                                        </p:tgtEl>
                                        <p:attrNameLst>
                                          <p:attrName>style.visibility</p:attrName>
                                        </p:attrNameLst>
                                      </p:cBhvr>
                                      <p:to>
                                        <p:strVal val="visible"/>
                                      </p:to>
                                    </p:set>
                                    <p:animEffect transition="in" filter="blinds(vertical)">
                                      <p:cBhvr>
                                        <p:cTn id="459" dur="5000"/>
                                        <p:tgtEl>
                                          <p:spTgt spid="68"/>
                                        </p:tgtEl>
                                      </p:cBhvr>
                                    </p:animEffect>
                                  </p:childTnLst>
                                </p:cTn>
                              </p:par>
                              <p:par>
                                <p:cTn id="460" presetID="3" presetClass="entr" presetSubtype="5" fill="hold" grpId="1" nodeType="withEffect">
                                  <p:stCondLst>
                                    <p:cond delay="0"/>
                                  </p:stCondLst>
                                  <p:childTnLst>
                                    <p:set>
                                      <p:cBhvr>
                                        <p:cTn id="461" dur="1" fill="hold">
                                          <p:stCondLst>
                                            <p:cond delay="0"/>
                                          </p:stCondLst>
                                        </p:cTn>
                                        <p:tgtEl>
                                          <p:spTgt spid="69"/>
                                        </p:tgtEl>
                                        <p:attrNameLst>
                                          <p:attrName>style.visibility</p:attrName>
                                        </p:attrNameLst>
                                      </p:cBhvr>
                                      <p:to>
                                        <p:strVal val="visible"/>
                                      </p:to>
                                    </p:set>
                                    <p:animEffect transition="in" filter="blinds(vertical)">
                                      <p:cBhvr>
                                        <p:cTn id="462" dur="5000"/>
                                        <p:tgtEl>
                                          <p:spTgt spid="69"/>
                                        </p:tgtEl>
                                      </p:cBhvr>
                                    </p:animEffect>
                                  </p:childTnLst>
                                </p:cTn>
                              </p:par>
                              <p:par>
                                <p:cTn id="463" presetID="8" presetClass="emph" presetSubtype="0" fill="hold" grpId="2" nodeType="withEffect">
                                  <p:stCondLst>
                                    <p:cond delay="0"/>
                                  </p:stCondLst>
                                  <p:childTnLst>
                                    <p:animRot by="21600000">
                                      <p:cBhvr>
                                        <p:cTn id="464" dur="5000" fill="hold"/>
                                        <p:tgtEl>
                                          <p:spTgt spid="5"/>
                                        </p:tgtEl>
                                        <p:attrNameLst>
                                          <p:attrName>r</p:attrName>
                                        </p:attrNameLst>
                                      </p:cBhvr>
                                    </p:animRot>
                                  </p:childTnLst>
                                </p:cTn>
                              </p:par>
                              <p:par>
                                <p:cTn id="465" presetID="8" presetClass="emph" presetSubtype="0" fill="hold" grpId="2" nodeType="withEffect">
                                  <p:stCondLst>
                                    <p:cond delay="0"/>
                                  </p:stCondLst>
                                  <p:childTnLst>
                                    <p:animRot by="-21600000">
                                      <p:cBhvr>
                                        <p:cTn id="466" dur="5000" fill="hold"/>
                                        <p:tgtEl>
                                          <p:spTgt spid="6"/>
                                        </p:tgtEl>
                                        <p:attrNameLst>
                                          <p:attrName>r</p:attrName>
                                        </p:attrNameLst>
                                      </p:cBhvr>
                                    </p:animRot>
                                  </p:childTnLst>
                                </p:cTn>
                              </p:par>
                              <p:par>
                                <p:cTn id="467" presetID="8" presetClass="emph" presetSubtype="0" fill="hold" grpId="2" nodeType="withEffect">
                                  <p:stCondLst>
                                    <p:cond delay="0"/>
                                  </p:stCondLst>
                                  <p:childTnLst>
                                    <p:animRot by="21600000">
                                      <p:cBhvr>
                                        <p:cTn id="468" dur="5000" fill="hold"/>
                                        <p:tgtEl>
                                          <p:spTgt spid="7"/>
                                        </p:tgtEl>
                                        <p:attrNameLst>
                                          <p:attrName>r</p:attrName>
                                        </p:attrNameLst>
                                      </p:cBhvr>
                                    </p:animRot>
                                  </p:childTnLst>
                                </p:cTn>
                              </p:par>
                              <p:par>
                                <p:cTn id="469" presetID="8" presetClass="emph" presetSubtype="0" fill="hold" grpId="2" nodeType="withEffect">
                                  <p:stCondLst>
                                    <p:cond delay="0"/>
                                  </p:stCondLst>
                                  <p:childTnLst>
                                    <p:animRot by="-21600000">
                                      <p:cBhvr>
                                        <p:cTn id="470" dur="5000" fill="hold"/>
                                        <p:tgtEl>
                                          <p:spTgt spid="8"/>
                                        </p:tgtEl>
                                        <p:attrNameLst>
                                          <p:attrName>r</p:attrName>
                                        </p:attrNameLst>
                                      </p:cBhvr>
                                    </p:animRot>
                                  </p:childTnLst>
                                </p:cTn>
                              </p:par>
                              <p:par>
                                <p:cTn id="471" presetID="8" presetClass="emph" presetSubtype="0" fill="hold" grpId="2" nodeType="withEffect">
                                  <p:stCondLst>
                                    <p:cond delay="0"/>
                                  </p:stCondLst>
                                  <p:childTnLst>
                                    <p:animRot by="21600000">
                                      <p:cBhvr>
                                        <p:cTn id="472" dur="5000" fill="hold"/>
                                        <p:tgtEl>
                                          <p:spTgt spid="9"/>
                                        </p:tgtEl>
                                        <p:attrNameLst>
                                          <p:attrName>r</p:attrName>
                                        </p:attrNameLst>
                                      </p:cBhvr>
                                    </p:animRot>
                                  </p:childTnLst>
                                </p:cTn>
                              </p:par>
                              <p:par>
                                <p:cTn id="473" presetID="8" presetClass="emph" presetSubtype="0" fill="hold" grpId="2" nodeType="withEffect">
                                  <p:stCondLst>
                                    <p:cond delay="0"/>
                                  </p:stCondLst>
                                  <p:childTnLst>
                                    <p:animRot by="-21600000">
                                      <p:cBhvr>
                                        <p:cTn id="474" dur="5000" fill="hold"/>
                                        <p:tgtEl>
                                          <p:spTgt spid="10"/>
                                        </p:tgtEl>
                                        <p:attrNameLst>
                                          <p:attrName>r</p:attrName>
                                        </p:attrNameLst>
                                      </p:cBhvr>
                                    </p:animRot>
                                  </p:childTnLst>
                                </p:cTn>
                              </p:par>
                              <p:par>
                                <p:cTn id="475" presetID="8" presetClass="emph" presetSubtype="0" fill="hold" grpId="2" nodeType="withEffect">
                                  <p:stCondLst>
                                    <p:cond delay="0"/>
                                  </p:stCondLst>
                                  <p:childTnLst>
                                    <p:animRot by="21600000">
                                      <p:cBhvr>
                                        <p:cTn id="476" dur="5000" fill="hold"/>
                                        <p:tgtEl>
                                          <p:spTgt spid="11"/>
                                        </p:tgtEl>
                                        <p:attrNameLst>
                                          <p:attrName>r</p:attrName>
                                        </p:attrNameLst>
                                      </p:cBhvr>
                                    </p:animRot>
                                  </p:childTnLst>
                                </p:cTn>
                              </p:par>
                              <p:par>
                                <p:cTn id="477" presetID="8" presetClass="emph" presetSubtype="0" fill="hold" grpId="2" nodeType="withEffect">
                                  <p:stCondLst>
                                    <p:cond delay="0"/>
                                  </p:stCondLst>
                                  <p:childTnLst>
                                    <p:animRot by="-21600000">
                                      <p:cBhvr>
                                        <p:cTn id="478" dur="5000" fill="hold"/>
                                        <p:tgtEl>
                                          <p:spTgt spid="12"/>
                                        </p:tgtEl>
                                        <p:attrNameLst>
                                          <p:attrName>r</p:attrName>
                                        </p:attrNameLst>
                                      </p:cBhvr>
                                    </p:animRot>
                                  </p:childTnLst>
                                </p:cTn>
                              </p:par>
                              <p:par>
                                <p:cTn id="479" presetID="8" presetClass="emph" presetSubtype="0" fill="hold" grpId="2" nodeType="withEffect">
                                  <p:stCondLst>
                                    <p:cond delay="0"/>
                                  </p:stCondLst>
                                  <p:childTnLst>
                                    <p:animRot by="21600000">
                                      <p:cBhvr>
                                        <p:cTn id="480" dur="5000" fill="hold"/>
                                        <p:tgtEl>
                                          <p:spTgt spid="13"/>
                                        </p:tgtEl>
                                        <p:attrNameLst>
                                          <p:attrName>r</p:attrName>
                                        </p:attrNameLst>
                                      </p:cBhvr>
                                    </p:animRot>
                                  </p:childTnLst>
                                </p:cTn>
                              </p:par>
                              <p:par>
                                <p:cTn id="481" presetID="8" presetClass="emph" presetSubtype="0" fill="hold" grpId="2" nodeType="withEffect">
                                  <p:stCondLst>
                                    <p:cond delay="0"/>
                                  </p:stCondLst>
                                  <p:childTnLst>
                                    <p:animRot by="-21600000">
                                      <p:cBhvr>
                                        <p:cTn id="482" dur="5000" fill="hold"/>
                                        <p:tgtEl>
                                          <p:spTgt spid="14"/>
                                        </p:tgtEl>
                                        <p:attrNameLst>
                                          <p:attrName>r</p:attrName>
                                        </p:attrNameLst>
                                      </p:cBhvr>
                                    </p:animRot>
                                  </p:childTnLst>
                                </p:cTn>
                              </p:par>
                              <p:par>
                                <p:cTn id="483" presetID="8" presetClass="emph" presetSubtype="0" fill="hold" grpId="2" nodeType="withEffect">
                                  <p:stCondLst>
                                    <p:cond delay="0"/>
                                  </p:stCondLst>
                                  <p:childTnLst>
                                    <p:animRot by="21600000">
                                      <p:cBhvr>
                                        <p:cTn id="484" dur="5000" fill="hold"/>
                                        <p:tgtEl>
                                          <p:spTgt spid="15"/>
                                        </p:tgtEl>
                                        <p:attrNameLst>
                                          <p:attrName>r</p:attrName>
                                        </p:attrNameLst>
                                      </p:cBhvr>
                                    </p:animRot>
                                  </p:childTnLst>
                                </p:cTn>
                              </p:par>
                              <p:par>
                                <p:cTn id="485" presetID="8" presetClass="emph" presetSubtype="0" fill="hold" grpId="2" nodeType="withEffect">
                                  <p:stCondLst>
                                    <p:cond delay="0"/>
                                  </p:stCondLst>
                                  <p:childTnLst>
                                    <p:animRot by="-21600000">
                                      <p:cBhvr>
                                        <p:cTn id="486" dur="5000" fill="hold"/>
                                        <p:tgtEl>
                                          <p:spTgt spid="16"/>
                                        </p:tgtEl>
                                        <p:attrNameLst>
                                          <p:attrName>r</p:attrName>
                                        </p:attrNameLst>
                                      </p:cBhvr>
                                    </p:animRot>
                                  </p:childTnLst>
                                </p:cTn>
                              </p:par>
                              <p:par>
                                <p:cTn id="487" presetID="8" presetClass="emph" presetSubtype="0" fill="hold" grpId="2" nodeType="withEffect">
                                  <p:stCondLst>
                                    <p:cond delay="0"/>
                                  </p:stCondLst>
                                  <p:childTnLst>
                                    <p:animRot by="21600000">
                                      <p:cBhvr>
                                        <p:cTn id="488" dur="5000" fill="hold"/>
                                        <p:tgtEl>
                                          <p:spTgt spid="17"/>
                                        </p:tgtEl>
                                        <p:attrNameLst>
                                          <p:attrName>r</p:attrName>
                                        </p:attrNameLst>
                                      </p:cBhvr>
                                    </p:animRot>
                                  </p:childTnLst>
                                </p:cTn>
                              </p:par>
                              <p:par>
                                <p:cTn id="489" presetID="8" presetClass="emph" presetSubtype="0" fill="hold" grpId="2" nodeType="withEffect">
                                  <p:stCondLst>
                                    <p:cond delay="0"/>
                                  </p:stCondLst>
                                  <p:childTnLst>
                                    <p:animRot by="21600000">
                                      <p:cBhvr>
                                        <p:cTn id="490" dur="5000" fill="hold"/>
                                        <p:tgtEl>
                                          <p:spTgt spid="18"/>
                                        </p:tgtEl>
                                        <p:attrNameLst>
                                          <p:attrName>r</p:attrName>
                                        </p:attrNameLst>
                                      </p:cBhvr>
                                    </p:animRot>
                                  </p:childTnLst>
                                </p:cTn>
                              </p:par>
                              <p:par>
                                <p:cTn id="491" presetID="8" presetClass="emph" presetSubtype="0" fill="hold" grpId="2" nodeType="withEffect">
                                  <p:stCondLst>
                                    <p:cond delay="0"/>
                                  </p:stCondLst>
                                  <p:childTnLst>
                                    <p:animRot by="-21600000">
                                      <p:cBhvr>
                                        <p:cTn id="492" dur="5000" fill="hold"/>
                                        <p:tgtEl>
                                          <p:spTgt spid="19"/>
                                        </p:tgtEl>
                                        <p:attrNameLst>
                                          <p:attrName>r</p:attrName>
                                        </p:attrNameLst>
                                      </p:cBhvr>
                                    </p:animRot>
                                  </p:childTnLst>
                                </p:cTn>
                              </p:par>
                              <p:par>
                                <p:cTn id="493" presetID="8" presetClass="emph" presetSubtype="0" fill="hold" grpId="2" nodeType="withEffect">
                                  <p:stCondLst>
                                    <p:cond delay="0"/>
                                  </p:stCondLst>
                                  <p:childTnLst>
                                    <p:animRot by="21600000">
                                      <p:cBhvr>
                                        <p:cTn id="494" dur="5000" fill="hold"/>
                                        <p:tgtEl>
                                          <p:spTgt spid="20"/>
                                        </p:tgtEl>
                                        <p:attrNameLst>
                                          <p:attrName>r</p:attrName>
                                        </p:attrNameLst>
                                      </p:cBhvr>
                                    </p:animRot>
                                  </p:childTnLst>
                                </p:cTn>
                              </p:par>
                              <p:par>
                                <p:cTn id="495" presetID="8" presetClass="emph" presetSubtype="0" fill="hold" grpId="2" nodeType="withEffect">
                                  <p:stCondLst>
                                    <p:cond delay="0"/>
                                  </p:stCondLst>
                                  <p:childTnLst>
                                    <p:animRot by="-21600000">
                                      <p:cBhvr>
                                        <p:cTn id="496" dur="5000" fill="hold"/>
                                        <p:tgtEl>
                                          <p:spTgt spid="21"/>
                                        </p:tgtEl>
                                        <p:attrNameLst>
                                          <p:attrName>r</p:attrName>
                                        </p:attrNameLst>
                                      </p:cBhvr>
                                    </p:animRot>
                                  </p:childTnLst>
                                </p:cTn>
                              </p:par>
                              <p:par>
                                <p:cTn id="497" presetID="8" presetClass="emph" presetSubtype="0" fill="hold" grpId="2" nodeType="withEffect">
                                  <p:stCondLst>
                                    <p:cond delay="0"/>
                                  </p:stCondLst>
                                  <p:childTnLst>
                                    <p:animRot by="21600000">
                                      <p:cBhvr>
                                        <p:cTn id="498" dur="5000" fill="hold"/>
                                        <p:tgtEl>
                                          <p:spTgt spid="22"/>
                                        </p:tgtEl>
                                        <p:attrNameLst>
                                          <p:attrName>r</p:attrName>
                                        </p:attrNameLst>
                                      </p:cBhvr>
                                    </p:animRot>
                                  </p:childTnLst>
                                </p:cTn>
                              </p:par>
                              <p:par>
                                <p:cTn id="499" presetID="8" presetClass="emph" presetSubtype="0" fill="hold" grpId="2" nodeType="withEffect">
                                  <p:stCondLst>
                                    <p:cond delay="0"/>
                                  </p:stCondLst>
                                  <p:childTnLst>
                                    <p:animRot by="-21600000">
                                      <p:cBhvr>
                                        <p:cTn id="500" dur="5000" fill="hold"/>
                                        <p:tgtEl>
                                          <p:spTgt spid="23"/>
                                        </p:tgtEl>
                                        <p:attrNameLst>
                                          <p:attrName>r</p:attrName>
                                        </p:attrNameLst>
                                      </p:cBhvr>
                                    </p:animRot>
                                  </p:childTnLst>
                                </p:cTn>
                              </p:par>
                              <p:par>
                                <p:cTn id="501" presetID="8" presetClass="emph" presetSubtype="0" fill="hold" grpId="2" nodeType="withEffect">
                                  <p:stCondLst>
                                    <p:cond delay="0"/>
                                  </p:stCondLst>
                                  <p:childTnLst>
                                    <p:animRot by="21600000">
                                      <p:cBhvr>
                                        <p:cTn id="502" dur="5000" fill="hold"/>
                                        <p:tgtEl>
                                          <p:spTgt spid="24"/>
                                        </p:tgtEl>
                                        <p:attrNameLst>
                                          <p:attrName>r</p:attrName>
                                        </p:attrNameLst>
                                      </p:cBhvr>
                                    </p:animRot>
                                  </p:childTnLst>
                                </p:cTn>
                              </p:par>
                              <p:par>
                                <p:cTn id="503" presetID="8" presetClass="emph" presetSubtype="0" fill="hold" grpId="2" nodeType="withEffect">
                                  <p:stCondLst>
                                    <p:cond delay="0"/>
                                  </p:stCondLst>
                                  <p:childTnLst>
                                    <p:animRot by="-21600000">
                                      <p:cBhvr>
                                        <p:cTn id="504" dur="5000" fill="hold"/>
                                        <p:tgtEl>
                                          <p:spTgt spid="25"/>
                                        </p:tgtEl>
                                        <p:attrNameLst>
                                          <p:attrName>r</p:attrName>
                                        </p:attrNameLst>
                                      </p:cBhvr>
                                    </p:animRot>
                                  </p:childTnLst>
                                </p:cTn>
                              </p:par>
                              <p:par>
                                <p:cTn id="505" presetID="8" presetClass="emph" presetSubtype="0" fill="hold" grpId="2" nodeType="withEffect">
                                  <p:stCondLst>
                                    <p:cond delay="0"/>
                                  </p:stCondLst>
                                  <p:childTnLst>
                                    <p:animRot by="21600000">
                                      <p:cBhvr>
                                        <p:cTn id="506" dur="5000" fill="hold"/>
                                        <p:tgtEl>
                                          <p:spTgt spid="26"/>
                                        </p:tgtEl>
                                        <p:attrNameLst>
                                          <p:attrName>r</p:attrName>
                                        </p:attrNameLst>
                                      </p:cBhvr>
                                    </p:animRot>
                                  </p:childTnLst>
                                </p:cTn>
                              </p:par>
                              <p:par>
                                <p:cTn id="507" presetID="8" presetClass="emph" presetSubtype="0" fill="hold" grpId="2" nodeType="withEffect">
                                  <p:stCondLst>
                                    <p:cond delay="0"/>
                                  </p:stCondLst>
                                  <p:childTnLst>
                                    <p:animRot by="-21600000">
                                      <p:cBhvr>
                                        <p:cTn id="508" dur="5000" fill="hold"/>
                                        <p:tgtEl>
                                          <p:spTgt spid="27"/>
                                        </p:tgtEl>
                                        <p:attrNameLst>
                                          <p:attrName>r</p:attrName>
                                        </p:attrNameLst>
                                      </p:cBhvr>
                                    </p:animRot>
                                  </p:childTnLst>
                                </p:cTn>
                              </p:par>
                              <p:par>
                                <p:cTn id="509" presetID="8" presetClass="emph" presetSubtype="0" fill="hold" grpId="2" nodeType="withEffect">
                                  <p:stCondLst>
                                    <p:cond delay="0"/>
                                  </p:stCondLst>
                                  <p:childTnLst>
                                    <p:animRot by="21600000">
                                      <p:cBhvr>
                                        <p:cTn id="510" dur="5000" fill="hold"/>
                                        <p:tgtEl>
                                          <p:spTgt spid="28"/>
                                        </p:tgtEl>
                                        <p:attrNameLst>
                                          <p:attrName>r</p:attrName>
                                        </p:attrNameLst>
                                      </p:cBhvr>
                                    </p:animRot>
                                  </p:childTnLst>
                                </p:cTn>
                              </p:par>
                              <p:par>
                                <p:cTn id="511" presetID="8" presetClass="emph" presetSubtype="0" fill="hold" grpId="2" nodeType="withEffect">
                                  <p:stCondLst>
                                    <p:cond delay="0"/>
                                  </p:stCondLst>
                                  <p:childTnLst>
                                    <p:animRot by="-21600000">
                                      <p:cBhvr>
                                        <p:cTn id="512" dur="5000" fill="hold"/>
                                        <p:tgtEl>
                                          <p:spTgt spid="29"/>
                                        </p:tgtEl>
                                        <p:attrNameLst>
                                          <p:attrName>r</p:attrName>
                                        </p:attrNameLst>
                                      </p:cBhvr>
                                    </p:animRot>
                                  </p:childTnLst>
                                </p:cTn>
                              </p:par>
                              <p:par>
                                <p:cTn id="513" presetID="8" presetClass="emph" presetSubtype="0" fill="hold" grpId="2" nodeType="withEffect">
                                  <p:stCondLst>
                                    <p:cond delay="0"/>
                                  </p:stCondLst>
                                  <p:childTnLst>
                                    <p:animRot by="21600000">
                                      <p:cBhvr>
                                        <p:cTn id="514" dur="5000" fill="hold"/>
                                        <p:tgtEl>
                                          <p:spTgt spid="30"/>
                                        </p:tgtEl>
                                        <p:attrNameLst>
                                          <p:attrName>r</p:attrName>
                                        </p:attrNameLst>
                                      </p:cBhvr>
                                    </p:animRot>
                                  </p:childTnLst>
                                </p:cTn>
                              </p:par>
                              <p:par>
                                <p:cTn id="515" presetID="8" presetClass="emph" presetSubtype="0" fill="hold" grpId="2" nodeType="withEffect">
                                  <p:stCondLst>
                                    <p:cond delay="0"/>
                                  </p:stCondLst>
                                  <p:childTnLst>
                                    <p:animRot by="21600000">
                                      <p:cBhvr>
                                        <p:cTn id="516" dur="5000" fill="hold"/>
                                        <p:tgtEl>
                                          <p:spTgt spid="31"/>
                                        </p:tgtEl>
                                        <p:attrNameLst>
                                          <p:attrName>r</p:attrName>
                                        </p:attrNameLst>
                                      </p:cBhvr>
                                    </p:animRot>
                                  </p:childTnLst>
                                </p:cTn>
                              </p:par>
                              <p:par>
                                <p:cTn id="517" presetID="8" presetClass="emph" presetSubtype="0" fill="hold" grpId="2" nodeType="withEffect">
                                  <p:stCondLst>
                                    <p:cond delay="0"/>
                                  </p:stCondLst>
                                  <p:childTnLst>
                                    <p:animRot by="-21600000">
                                      <p:cBhvr>
                                        <p:cTn id="518" dur="5000" fill="hold"/>
                                        <p:tgtEl>
                                          <p:spTgt spid="32"/>
                                        </p:tgtEl>
                                        <p:attrNameLst>
                                          <p:attrName>r</p:attrName>
                                        </p:attrNameLst>
                                      </p:cBhvr>
                                    </p:animRot>
                                  </p:childTnLst>
                                </p:cTn>
                              </p:par>
                              <p:par>
                                <p:cTn id="519" presetID="8" presetClass="emph" presetSubtype="0" fill="hold" grpId="2" nodeType="withEffect">
                                  <p:stCondLst>
                                    <p:cond delay="0"/>
                                  </p:stCondLst>
                                  <p:childTnLst>
                                    <p:animRot by="21600000">
                                      <p:cBhvr>
                                        <p:cTn id="520" dur="5000" fill="hold"/>
                                        <p:tgtEl>
                                          <p:spTgt spid="33"/>
                                        </p:tgtEl>
                                        <p:attrNameLst>
                                          <p:attrName>r</p:attrName>
                                        </p:attrNameLst>
                                      </p:cBhvr>
                                    </p:animRot>
                                  </p:childTnLst>
                                </p:cTn>
                              </p:par>
                              <p:par>
                                <p:cTn id="521" presetID="8" presetClass="emph" presetSubtype="0" fill="hold" grpId="2" nodeType="withEffect">
                                  <p:stCondLst>
                                    <p:cond delay="0"/>
                                  </p:stCondLst>
                                  <p:childTnLst>
                                    <p:animRot by="-21600000">
                                      <p:cBhvr>
                                        <p:cTn id="522" dur="5000" fill="hold"/>
                                        <p:tgtEl>
                                          <p:spTgt spid="34"/>
                                        </p:tgtEl>
                                        <p:attrNameLst>
                                          <p:attrName>r</p:attrName>
                                        </p:attrNameLst>
                                      </p:cBhvr>
                                    </p:animRot>
                                  </p:childTnLst>
                                </p:cTn>
                              </p:par>
                              <p:par>
                                <p:cTn id="523" presetID="8" presetClass="emph" presetSubtype="0" fill="hold" grpId="2" nodeType="withEffect">
                                  <p:stCondLst>
                                    <p:cond delay="0"/>
                                  </p:stCondLst>
                                  <p:childTnLst>
                                    <p:animRot by="21600000">
                                      <p:cBhvr>
                                        <p:cTn id="524" dur="5000" fill="hold"/>
                                        <p:tgtEl>
                                          <p:spTgt spid="35"/>
                                        </p:tgtEl>
                                        <p:attrNameLst>
                                          <p:attrName>r</p:attrName>
                                        </p:attrNameLst>
                                      </p:cBhvr>
                                    </p:animRot>
                                  </p:childTnLst>
                                </p:cTn>
                              </p:par>
                              <p:par>
                                <p:cTn id="525" presetID="8" presetClass="emph" presetSubtype="0" fill="hold" grpId="2" nodeType="withEffect">
                                  <p:stCondLst>
                                    <p:cond delay="0"/>
                                  </p:stCondLst>
                                  <p:childTnLst>
                                    <p:animRot by="-21600000">
                                      <p:cBhvr>
                                        <p:cTn id="526" dur="5000" fill="hold"/>
                                        <p:tgtEl>
                                          <p:spTgt spid="36"/>
                                        </p:tgtEl>
                                        <p:attrNameLst>
                                          <p:attrName>r</p:attrName>
                                        </p:attrNameLst>
                                      </p:cBhvr>
                                    </p:animRot>
                                  </p:childTnLst>
                                </p:cTn>
                              </p:par>
                              <p:par>
                                <p:cTn id="527" presetID="8" presetClass="emph" presetSubtype="0" fill="hold" grpId="2" nodeType="withEffect">
                                  <p:stCondLst>
                                    <p:cond delay="0"/>
                                  </p:stCondLst>
                                  <p:childTnLst>
                                    <p:animRot by="21600000">
                                      <p:cBhvr>
                                        <p:cTn id="528" dur="5000" fill="hold"/>
                                        <p:tgtEl>
                                          <p:spTgt spid="37"/>
                                        </p:tgtEl>
                                        <p:attrNameLst>
                                          <p:attrName>r</p:attrName>
                                        </p:attrNameLst>
                                      </p:cBhvr>
                                    </p:animRot>
                                  </p:childTnLst>
                                </p:cTn>
                              </p:par>
                              <p:par>
                                <p:cTn id="529" presetID="8" presetClass="emph" presetSubtype="0" fill="hold" grpId="2" nodeType="withEffect">
                                  <p:stCondLst>
                                    <p:cond delay="0"/>
                                  </p:stCondLst>
                                  <p:childTnLst>
                                    <p:animRot by="-21600000">
                                      <p:cBhvr>
                                        <p:cTn id="530" dur="5000" fill="hold"/>
                                        <p:tgtEl>
                                          <p:spTgt spid="38"/>
                                        </p:tgtEl>
                                        <p:attrNameLst>
                                          <p:attrName>r</p:attrName>
                                        </p:attrNameLst>
                                      </p:cBhvr>
                                    </p:animRot>
                                  </p:childTnLst>
                                </p:cTn>
                              </p:par>
                              <p:par>
                                <p:cTn id="531" presetID="8" presetClass="emph" presetSubtype="0" fill="hold" grpId="2" nodeType="withEffect">
                                  <p:stCondLst>
                                    <p:cond delay="0"/>
                                  </p:stCondLst>
                                  <p:childTnLst>
                                    <p:animRot by="21600000">
                                      <p:cBhvr>
                                        <p:cTn id="532" dur="5000" fill="hold"/>
                                        <p:tgtEl>
                                          <p:spTgt spid="39"/>
                                        </p:tgtEl>
                                        <p:attrNameLst>
                                          <p:attrName>r</p:attrName>
                                        </p:attrNameLst>
                                      </p:cBhvr>
                                    </p:animRot>
                                  </p:childTnLst>
                                </p:cTn>
                              </p:par>
                              <p:par>
                                <p:cTn id="533" presetID="8" presetClass="emph" presetSubtype="0" fill="hold" grpId="2" nodeType="withEffect">
                                  <p:stCondLst>
                                    <p:cond delay="0"/>
                                  </p:stCondLst>
                                  <p:childTnLst>
                                    <p:animRot by="-21600000">
                                      <p:cBhvr>
                                        <p:cTn id="534" dur="5000" fill="hold"/>
                                        <p:tgtEl>
                                          <p:spTgt spid="40"/>
                                        </p:tgtEl>
                                        <p:attrNameLst>
                                          <p:attrName>r</p:attrName>
                                        </p:attrNameLst>
                                      </p:cBhvr>
                                    </p:animRot>
                                  </p:childTnLst>
                                </p:cTn>
                              </p:par>
                              <p:par>
                                <p:cTn id="535" presetID="8" presetClass="emph" presetSubtype="0" fill="hold" grpId="2" nodeType="withEffect">
                                  <p:stCondLst>
                                    <p:cond delay="0"/>
                                  </p:stCondLst>
                                  <p:childTnLst>
                                    <p:animRot by="21600000">
                                      <p:cBhvr>
                                        <p:cTn id="536" dur="5000" fill="hold"/>
                                        <p:tgtEl>
                                          <p:spTgt spid="41"/>
                                        </p:tgtEl>
                                        <p:attrNameLst>
                                          <p:attrName>r</p:attrName>
                                        </p:attrNameLst>
                                      </p:cBhvr>
                                    </p:animRot>
                                  </p:childTnLst>
                                </p:cTn>
                              </p:par>
                              <p:par>
                                <p:cTn id="537" presetID="8" presetClass="emph" presetSubtype="0" fill="hold" grpId="2" nodeType="withEffect">
                                  <p:stCondLst>
                                    <p:cond delay="0"/>
                                  </p:stCondLst>
                                  <p:childTnLst>
                                    <p:animRot by="-21600000">
                                      <p:cBhvr>
                                        <p:cTn id="538" dur="5000" fill="hold"/>
                                        <p:tgtEl>
                                          <p:spTgt spid="42"/>
                                        </p:tgtEl>
                                        <p:attrNameLst>
                                          <p:attrName>r</p:attrName>
                                        </p:attrNameLst>
                                      </p:cBhvr>
                                    </p:animRot>
                                  </p:childTnLst>
                                </p:cTn>
                              </p:par>
                              <p:par>
                                <p:cTn id="539" presetID="8" presetClass="emph" presetSubtype="0" fill="hold" grpId="2" nodeType="withEffect">
                                  <p:stCondLst>
                                    <p:cond delay="0"/>
                                  </p:stCondLst>
                                  <p:childTnLst>
                                    <p:animRot by="21600000">
                                      <p:cBhvr>
                                        <p:cTn id="540" dur="5000" fill="hold"/>
                                        <p:tgtEl>
                                          <p:spTgt spid="43"/>
                                        </p:tgtEl>
                                        <p:attrNameLst>
                                          <p:attrName>r</p:attrName>
                                        </p:attrNameLst>
                                      </p:cBhvr>
                                    </p:animRot>
                                  </p:childTnLst>
                                </p:cTn>
                              </p:par>
                              <p:par>
                                <p:cTn id="541" presetID="8" presetClass="emph" presetSubtype="0" fill="hold" grpId="2" nodeType="withEffect">
                                  <p:stCondLst>
                                    <p:cond delay="0"/>
                                  </p:stCondLst>
                                  <p:childTnLst>
                                    <p:animRot by="21600000">
                                      <p:cBhvr>
                                        <p:cTn id="542" dur="5000" fill="hold"/>
                                        <p:tgtEl>
                                          <p:spTgt spid="44"/>
                                        </p:tgtEl>
                                        <p:attrNameLst>
                                          <p:attrName>r</p:attrName>
                                        </p:attrNameLst>
                                      </p:cBhvr>
                                    </p:animRot>
                                  </p:childTnLst>
                                </p:cTn>
                              </p:par>
                              <p:par>
                                <p:cTn id="543" presetID="8" presetClass="emph" presetSubtype="0" fill="hold" grpId="2" nodeType="withEffect">
                                  <p:stCondLst>
                                    <p:cond delay="0"/>
                                  </p:stCondLst>
                                  <p:childTnLst>
                                    <p:animRot by="-21600000">
                                      <p:cBhvr>
                                        <p:cTn id="544" dur="5000" fill="hold"/>
                                        <p:tgtEl>
                                          <p:spTgt spid="45"/>
                                        </p:tgtEl>
                                        <p:attrNameLst>
                                          <p:attrName>r</p:attrName>
                                        </p:attrNameLst>
                                      </p:cBhvr>
                                    </p:animRot>
                                  </p:childTnLst>
                                </p:cTn>
                              </p:par>
                              <p:par>
                                <p:cTn id="545" presetID="8" presetClass="emph" presetSubtype="0" fill="hold" grpId="2" nodeType="withEffect">
                                  <p:stCondLst>
                                    <p:cond delay="0"/>
                                  </p:stCondLst>
                                  <p:childTnLst>
                                    <p:animRot by="21600000">
                                      <p:cBhvr>
                                        <p:cTn id="546" dur="5000" fill="hold"/>
                                        <p:tgtEl>
                                          <p:spTgt spid="46"/>
                                        </p:tgtEl>
                                        <p:attrNameLst>
                                          <p:attrName>r</p:attrName>
                                        </p:attrNameLst>
                                      </p:cBhvr>
                                    </p:animRot>
                                  </p:childTnLst>
                                </p:cTn>
                              </p:par>
                              <p:par>
                                <p:cTn id="547" presetID="8" presetClass="emph" presetSubtype="0" fill="hold" grpId="2" nodeType="withEffect">
                                  <p:stCondLst>
                                    <p:cond delay="0"/>
                                  </p:stCondLst>
                                  <p:childTnLst>
                                    <p:animRot by="-21600000">
                                      <p:cBhvr>
                                        <p:cTn id="548" dur="5000" fill="hold"/>
                                        <p:tgtEl>
                                          <p:spTgt spid="47"/>
                                        </p:tgtEl>
                                        <p:attrNameLst>
                                          <p:attrName>r</p:attrName>
                                        </p:attrNameLst>
                                      </p:cBhvr>
                                    </p:animRot>
                                  </p:childTnLst>
                                </p:cTn>
                              </p:par>
                              <p:par>
                                <p:cTn id="549" presetID="8" presetClass="emph" presetSubtype="0" fill="hold" grpId="2" nodeType="withEffect">
                                  <p:stCondLst>
                                    <p:cond delay="0"/>
                                  </p:stCondLst>
                                  <p:childTnLst>
                                    <p:animRot by="21600000">
                                      <p:cBhvr>
                                        <p:cTn id="550" dur="5000" fill="hold"/>
                                        <p:tgtEl>
                                          <p:spTgt spid="48"/>
                                        </p:tgtEl>
                                        <p:attrNameLst>
                                          <p:attrName>r</p:attrName>
                                        </p:attrNameLst>
                                      </p:cBhvr>
                                    </p:animRot>
                                  </p:childTnLst>
                                </p:cTn>
                              </p:par>
                              <p:par>
                                <p:cTn id="551" presetID="8" presetClass="emph" presetSubtype="0" fill="hold" grpId="2" nodeType="withEffect">
                                  <p:stCondLst>
                                    <p:cond delay="0"/>
                                  </p:stCondLst>
                                  <p:childTnLst>
                                    <p:animRot by="-21600000">
                                      <p:cBhvr>
                                        <p:cTn id="552" dur="5000" fill="hold"/>
                                        <p:tgtEl>
                                          <p:spTgt spid="49"/>
                                        </p:tgtEl>
                                        <p:attrNameLst>
                                          <p:attrName>r</p:attrName>
                                        </p:attrNameLst>
                                      </p:cBhvr>
                                    </p:animRot>
                                  </p:childTnLst>
                                </p:cTn>
                              </p:par>
                              <p:par>
                                <p:cTn id="553" presetID="8" presetClass="emph" presetSubtype="0" fill="hold" grpId="2" nodeType="withEffect">
                                  <p:stCondLst>
                                    <p:cond delay="0"/>
                                  </p:stCondLst>
                                  <p:childTnLst>
                                    <p:animRot by="21600000">
                                      <p:cBhvr>
                                        <p:cTn id="554" dur="5000" fill="hold"/>
                                        <p:tgtEl>
                                          <p:spTgt spid="50"/>
                                        </p:tgtEl>
                                        <p:attrNameLst>
                                          <p:attrName>r</p:attrName>
                                        </p:attrNameLst>
                                      </p:cBhvr>
                                    </p:animRot>
                                  </p:childTnLst>
                                </p:cTn>
                              </p:par>
                              <p:par>
                                <p:cTn id="555" presetID="8" presetClass="emph" presetSubtype="0" fill="hold" grpId="2" nodeType="withEffect">
                                  <p:stCondLst>
                                    <p:cond delay="0"/>
                                  </p:stCondLst>
                                  <p:childTnLst>
                                    <p:animRot by="-21600000">
                                      <p:cBhvr>
                                        <p:cTn id="556" dur="5000" fill="hold"/>
                                        <p:tgtEl>
                                          <p:spTgt spid="51"/>
                                        </p:tgtEl>
                                        <p:attrNameLst>
                                          <p:attrName>r</p:attrName>
                                        </p:attrNameLst>
                                      </p:cBhvr>
                                    </p:animRot>
                                  </p:childTnLst>
                                </p:cTn>
                              </p:par>
                              <p:par>
                                <p:cTn id="557" presetID="8" presetClass="emph" presetSubtype="0" fill="hold" grpId="2" nodeType="withEffect">
                                  <p:stCondLst>
                                    <p:cond delay="0"/>
                                  </p:stCondLst>
                                  <p:childTnLst>
                                    <p:animRot by="21600000">
                                      <p:cBhvr>
                                        <p:cTn id="558" dur="5000" fill="hold"/>
                                        <p:tgtEl>
                                          <p:spTgt spid="52"/>
                                        </p:tgtEl>
                                        <p:attrNameLst>
                                          <p:attrName>r</p:attrName>
                                        </p:attrNameLst>
                                      </p:cBhvr>
                                    </p:animRot>
                                  </p:childTnLst>
                                </p:cTn>
                              </p:par>
                              <p:par>
                                <p:cTn id="559" presetID="8" presetClass="emph" presetSubtype="0" fill="hold" grpId="2" nodeType="withEffect">
                                  <p:stCondLst>
                                    <p:cond delay="0"/>
                                  </p:stCondLst>
                                  <p:childTnLst>
                                    <p:animRot by="-21600000">
                                      <p:cBhvr>
                                        <p:cTn id="560" dur="5000" fill="hold"/>
                                        <p:tgtEl>
                                          <p:spTgt spid="53"/>
                                        </p:tgtEl>
                                        <p:attrNameLst>
                                          <p:attrName>r</p:attrName>
                                        </p:attrNameLst>
                                      </p:cBhvr>
                                    </p:animRot>
                                  </p:childTnLst>
                                </p:cTn>
                              </p:par>
                              <p:par>
                                <p:cTn id="561" presetID="8" presetClass="emph" presetSubtype="0" fill="hold" grpId="2" nodeType="withEffect">
                                  <p:stCondLst>
                                    <p:cond delay="0"/>
                                  </p:stCondLst>
                                  <p:childTnLst>
                                    <p:animRot by="21600000">
                                      <p:cBhvr>
                                        <p:cTn id="562" dur="5000" fill="hold"/>
                                        <p:tgtEl>
                                          <p:spTgt spid="54"/>
                                        </p:tgtEl>
                                        <p:attrNameLst>
                                          <p:attrName>r</p:attrName>
                                        </p:attrNameLst>
                                      </p:cBhvr>
                                    </p:animRot>
                                  </p:childTnLst>
                                </p:cTn>
                              </p:par>
                              <p:par>
                                <p:cTn id="563" presetID="8" presetClass="emph" presetSubtype="0" fill="hold" grpId="2" nodeType="withEffect">
                                  <p:stCondLst>
                                    <p:cond delay="0"/>
                                  </p:stCondLst>
                                  <p:childTnLst>
                                    <p:animRot by="-21600000">
                                      <p:cBhvr>
                                        <p:cTn id="564" dur="5000" fill="hold"/>
                                        <p:tgtEl>
                                          <p:spTgt spid="55"/>
                                        </p:tgtEl>
                                        <p:attrNameLst>
                                          <p:attrName>r</p:attrName>
                                        </p:attrNameLst>
                                      </p:cBhvr>
                                    </p:animRot>
                                  </p:childTnLst>
                                </p:cTn>
                              </p:par>
                              <p:par>
                                <p:cTn id="565" presetID="8" presetClass="emph" presetSubtype="0" fill="hold" grpId="2" nodeType="withEffect">
                                  <p:stCondLst>
                                    <p:cond delay="0"/>
                                  </p:stCondLst>
                                  <p:childTnLst>
                                    <p:animRot by="21600000">
                                      <p:cBhvr>
                                        <p:cTn id="566" dur="5000" fill="hold"/>
                                        <p:tgtEl>
                                          <p:spTgt spid="56"/>
                                        </p:tgtEl>
                                        <p:attrNameLst>
                                          <p:attrName>r</p:attrName>
                                        </p:attrNameLst>
                                      </p:cBhvr>
                                    </p:animRot>
                                  </p:childTnLst>
                                </p:cTn>
                              </p:par>
                              <p:par>
                                <p:cTn id="567" presetID="8" presetClass="emph" presetSubtype="0" fill="hold" grpId="2" nodeType="withEffect">
                                  <p:stCondLst>
                                    <p:cond delay="0"/>
                                  </p:stCondLst>
                                  <p:childTnLst>
                                    <p:animRot by="21600000">
                                      <p:cBhvr>
                                        <p:cTn id="568" dur="5000" fill="hold"/>
                                        <p:tgtEl>
                                          <p:spTgt spid="57"/>
                                        </p:tgtEl>
                                        <p:attrNameLst>
                                          <p:attrName>r</p:attrName>
                                        </p:attrNameLst>
                                      </p:cBhvr>
                                    </p:animRot>
                                  </p:childTnLst>
                                </p:cTn>
                              </p:par>
                              <p:par>
                                <p:cTn id="569" presetID="8" presetClass="emph" presetSubtype="0" fill="hold" grpId="2" nodeType="withEffect">
                                  <p:stCondLst>
                                    <p:cond delay="0"/>
                                  </p:stCondLst>
                                  <p:childTnLst>
                                    <p:animRot by="-21600000">
                                      <p:cBhvr>
                                        <p:cTn id="570" dur="5000" fill="hold"/>
                                        <p:tgtEl>
                                          <p:spTgt spid="58"/>
                                        </p:tgtEl>
                                        <p:attrNameLst>
                                          <p:attrName>r</p:attrName>
                                        </p:attrNameLst>
                                      </p:cBhvr>
                                    </p:animRot>
                                  </p:childTnLst>
                                </p:cTn>
                              </p:par>
                              <p:par>
                                <p:cTn id="571" presetID="8" presetClass="emph" presetSubtype="0" fill="hold" grpId="2" nodeType="withEffect">
                                  <p:stCondLst>
                                    <p:cond delay="0"/>
                                  </p:stCondLst>
                                  <p:childTnLst>
                                    <p:animRot by="21600000">
                                      <p:cBhvr>
                                        <p:cTn id="572" dur="5000" fill="hold"/>
                                        <p:tgtEl>
                                          <p:spTgt spid="59"/>
                                        </p:tgtEl>
                                        <p:attrNameLst>
                                          <p:attrName>r</p:attrName>
                                        </p:attrNameLst>
                                      </p:cBhvr>
                                    </p:animRot>
                                  </p:childTnLst>
                                </p:cTn>
                              </p:par>
                              <p:par>
                                <p:cTn id="573" presetID="8" presetClass="emph" presetSubtype="0" fill="hold" grpId="2" nodeType="withEffect">
                                  <p:stCondLst>
                                    <p:cond delay="0"/>
                                  </p:stCondLst>
                                  <p:childTnLst>
                                    <p:animRot by="-21600000">
                                      <p:cBhvr>
                                        <p:cTn id="574" dur="5000" fill="hold"/>
                                        <p:tgtEl>
                                          <p:spTgt spid="60"/>
                                        </p:tgtEl>
                                        <p:attrNameLst>
                                          <p:attrName>r</p:attrName>
                                        </p:attrNameLst>
                                      </p:cBhvr>
                                    </p:animRot>
                                  </p:childTnLst>
                                </p:cTn>
                              </p:par>
                              <p:par>
                                <p:cTn id="575" presetID="8" presetClass="emph" presetSubtype="0" fill="hold" grpId="2" nodeType="withEffect">
                                  <p:stCondLst>
                                    <p:cond delay="0"/>
                                  </p:stCondLst>
                                  <p:childTnLst>
                                    <p:animRot by="21600000">
                                      <p:cBhvr>
                                        <p:cTn id="576" dur="5000" fill="hold"/>
                                        <p:tgtEl>
                                          <p:spTgt spid="61"/>
                                        </p:tgtEl>
                                        <p:attrNameLst>
                                          <p:attrName>r</p:attrName>
                                        </p:attrNameLst>
                                      </p:cBhvr>
                                    </p:animRot>
                                  </p:childTnLst>
                                </p:cTn>
                              </p:par>
                              <p:par>
                                <p:cTn id="577" presetID="8" presetClass="emph" presetSubtype="0" fill="hold" grpId="2" nodeType="withEffect">
                                  <p:stCondLst>
                                    <p:cond delay="0"/>
                                  </p:stCondLst>
                                  <p:childTnLst>
                                    <p:animRot by="-21600000">
                                      <p:cBhvr>
                                        <p:cTn id="578" dur="5000" fill="hold"/>
                                        <p:tgtEl>
                                          <p:spTgt spid="62"/>
                                        </p:tgtEl>
                                        <p:attrNameLst>
                                          <p:attrName>r</p:attrName>
                                        </p:attrNameLst>
                                      </p:cBhvr>
                                    </p:animRot>
                                  </p:childTnLst>
                                </p:cTn>
                              </p:par>
                              <p:par>
                                <p:cTn id="579" presetID="8" presetClass="emph" presetSubtype="0" fill="hold" grpId="2" nodeType="withEffect">
                                  <p:stCondLst>
                                    <p:cond delay="0"/>
                                  </p:stCondLst>
                                  <p:childTnLst>
                                    <p:animRot by="21600000">
                                      <p:cBhvr>
                                        <p:cTn id="580" dur="5000" fill="hold"/>
                                        <p:tgtEl>
                                          <p:spTgt spid="63"/>
                                        </p:tgtEl>
                                        <p:attrNameLst>
                                          <p:attrName>r</p:attrName>
                                        </p:attrNameLst>
                                      </p:cBhvr>
                                    </p:animRot>
                                  </p:childTnLst>
                                </p:cTn>
                              </p:par>
                              <p:par>
                                <p:cTn id="581" presetID="8" presetClass="emph" presetSubtype="0" fill="hold" grpId="2" nodeType="withEffect">
                                  <p:stCondLst>
                                    <p:cond delay="0"/>
                                  </p:stCondLst>
                                  <p:childTnLst>
                                    <p:animRot by="-21600000">
                                      <p:cBhvr>
                                        <p:cTn id="582" dur="5000" fill="hold"/>
                                        <p:tgtEl>
                                          <p:spTgt spid="64"/>
                                        </p:tgtEl>
                                        <p:attrNameLst>
                                          <p:attrName>r</p:attrName>
                                        </p:attrNameLst>
                                      </p:cBhvr>
                                    </p:animRot>
                                  </p:childTnLst>
                                </p:cTn>
                              </p:par>
                              <p:par>
                                <p:cTn id="583" presetID="8" presetClass="emph" presetSubtype="0" fill="hold" grpId="2" nodeType="withEffect">
                                  <p:stCondLst>
                                    <p:cond delay="0"/>
                                  </p:stCondLst>
                                  <p:childTnLst>
                                    <p:animRot by="21600000">
                                      <p:cBhvr>
                                        <p:cTn id="584" dur="5000" fill="hold"/>
                                        <p:tgtEl>
                                          <p:spTgt spid="65"/>
                                        </p:tgtEl>
                                        <p:attrNameLst>
                                          <p:attrName>r</p:attrName>
                                        </p:attrNameLst>
                                      </p:cBhvr>
                                    </p:animRot>
                                  </p:childTnLst>
                                </p:cTn>
                              </p:par>
                              <p:par>
                                <p:cTn id="585" presetID="8" presetClass="emph" presetSubtype="0" fill="hold" grpId="2" nodeType="withEffect">
                                  <p:stCondLst>
                                    <p:cond delay="0"/>
                                  </p:stCondLst>
                                  <p:childTnLst>
                                    <p:animRot by="-21600000">
                                      <p:cBhvr>
                                        <p:cTn id="586" dur="5000" fill="hold"/>
                                        <p:tgtEl>
                                          <p:spTgt spid="66"/>
                                        </p:tgtEl>
                                        <p:attrNameLst>
                                          <p:attrName>r</p:attrName>
                                        </p:attrNameLst>
                                      </p:cBhvr>
                                    </p:animRot>
                                  </p:childTnLst>
                                </p:cTn>
                              </p:par>
                              <p:par>
                                <p:cTn id="587" presetID="8" presetClass="emph" presetSubtype="0" fill="hold" grpId="2" nodeType="withEffect">
                                  <p:stCondLst>
                                    <p:cond delay="0"/>
                                  </p:stCondLst>
                                  <p:childTnLst>
                                    <p:animRot by="21600000">
                                      <p:cBhvr>
                                        <p:cTn id="588" dur="5000" fill="hold"/>
                                        <p:tgtEl>
                                          <p:spTgt spid="67"/>
                                        </p:tgtEl>
                                        <p:attrNameLst>
                                          <p:attrName>r</p:attrName>
                                        </p:attrNameLst>
                                      </p:cBhvr>
                                    </p:animRot>
                                  </p:childTnLst>
                                </p:cTn>
                              </p:par>
                              <p:par>
                                <p:cTn id="589" presetID="8" presetClass="emph" presetSubtype="0" fill="hold" grpId="2" nodeType="withEffect">
                                  <p:stCondLst>
                                    <p:cond delay="0"/>
                                  </p:stCondLst>
                                  <p:childTnLst>
                                    <p:animRot by="-21600000">
                                      <p:cBhvr>
                                        <p:cTn id="590" dur="5000" fill="hold"/>
                                        <p:tgtEl>
                                          <p:spTgt spid="68"/>
                                        </p:tgtEl>
                                        <p:attrNameLst>
                                          <p:attrName>r</p:attrName>
                                        </p:attrNameLst>
                                      </p:cBhvr>
                                    </p:animRot>
                                  </p:childTnLst>
                                </p:cTn>
                              </p:par>
                              <p:par>
                                <p:cTn id="591" presetID="8" presetClass="emph" presetSubtype="0" fill="hold" grpId="2" nodeType="withEffect">
                                  <p:stCondLst>
                                    <p:cond delay="0"/>
                                  </p:stCondLst>
                                  <p:childTnLst>
                                    <p:animRot by="21600000">
                                      <p:cBhvr>
                                        <p:cTn id="592" dur="5000" fill="hold"/>
                                        <p:tgtEl>
                                          <p:spTgt spid="69"/>
                                        </p:tgtEl>
                                        <p:attrNameLst>
                                          <p:attrName>r</p:attrName>
                                        </p:attrNameLst>
                                      </p:cBhvr>
                                    </p:animRot>
                                  </p:childTnLst>
                                </p:cTn>
                              </p:par>
                            </p:childTnLst>
                          </p:cTn>
                        </p:par>
                        <p:par>
                          <p:cTn id="593" fill="hold">
                            <p:stCondLst>
                              <p:cond delay="5000"/>
                            </p:stCondLst>
                            <p:childTnLst>
                              <p:par>
                                <p:cTn id="594" presetID="2" presetClass="exit" presetSubtype="4" fill="hold" grpId="3" nodeType="afterEffect">
                                  <p:stCondLst>
                                    <p:cond delay="0"/>
                                  </p:stCondLst>
                                  <p:childTnLst>
                                    <p:anim calcmode="lin" valueType="num">
                                      <p:cBhvr additive="base">
                                        <p:cTn id="595" dur="5000"/>
                                        <p:tgtEl>
                                          <p:spTgt spid="5"/>
                                        </p:tgtEl>
                                        <p:attrNameLst>
                                          <p:attrName>ppt_x</p:attrName>
                                        </p:attrNameLst>
                                      </p:cBhvr>
                                      <p:tavLst>
                                        <p:tav tm="0">
                                          <p:val>
                                            <p:strVal val="ppt_x"/>
                                          </p:val>
                                        </p:tav>
                                        <p:tav tm="100000">
                                          <p:val>
                                            <p:strVal val="ppt_x"/>
                                          </p:val>
                                        </p:tav>
                                      </p:tavLst>
                                    </p:anim>
                                    <p:anim calcmode="lin" valueType="num">
                                      <p:cBhvr additive="base">
                                        <p:cTn id="596" dur="5000"/>
                                        <p:tgtEl>
                                          <p:spTgt spid="5"/>
                                        </p:tgtEl>
                                        <p:attrNameLst>
                                          <p:attrName>ppt_y</p:attrName>
                                        </p:attrNameLst>
                                      </p:cBhvr>
                                      <p:tavLst>
                                        <p:tav tm="0">
                                          <p:val>
                                            <p:strVal val="ppt_y"/>
                                          </p:val>
                                        </p:tav>
                                        <p:tav tm="100000">
                                          <p:val>
                                            <p:strVal val="1+ppt_h/2"/>
                                          </p:val>
                                        </p:tav>
                                      </p:tavLst>
                                    </p:anim>
                                    <p:set>
                                      <p:cBhvr>
                                        <p:cTn id="597" dur="1" fill="hold">
                                          <p:stCondLst>
                                            <p:cond delay="4999"/>
                                          </p:stCondLst>
                                        </p:cTn>
                                        <p:tgtEl>
                                          <p:spTgt spid="5"/>
                                        </p:tgtEl>
                                        <p:attrNameLst>
                                          <p:attrName>style.visibility</p:attrName>
                                        </p:attrNameLst>
                                      </p:cBhvr>
                                      <p:to>
                                        <p:strVal val="hidden"/>
                                      </p:to>
                                    </p:set>
                                  </p:childTnLst>
                                </p:cTn>
                              </p:par>
                              <p:par>
                                <p:cTn id="598" presetID="2" presetClass="exit" presetSubtype="4" fill="hold" grpId="3" nodeType="withEffect">
                                  <p:stCondLst>
                                    <p:cond delay="0"/>
                                  </p:stCondLst>
                                  <p:childTnLst>
                                    <p:anim calcmode="lin" valueType="num">
                                      <p:cBhvr additive="base">
                                        <p:cTn id="599" dur="5000"/>
                                        <p:tgtEl>
                                          <p:spTgt spid="6"/>
                                        </p:tgtEl>
                                        <p:attrNameLst>
                                          <p:attrName>ppt_x</p:attrName>
                                        </p:attrNameLst>
                                      </p:cBhvr>
                                      <p:tavLst>
                                        <p:tav tm="0">
                                          <p:val>
                                            <p:strVal val="ppt_x"/>
                                          </p:val>
                                        </p:tav>
                                        <p:tav tm="100000">
                                          <p:val>
                                            <p:strVal val="ppt_x"/>
                                          </p:val>
                                        </p:tav>
                                      </p:tavLst>
                                    </p:anim>
                                    <p:anim calcmode="lin" valueType="num">
                                      <p:cBhvr additive="base">
                                        <p:cTn id="600" dur="5000"/>
                                        <p:tgtEl>
                                          <p:spTgt spid="6"/>
                                        </p:tgtEl>
                                        <p:attrNameLst>
                                          <p:attrName>ppt_y</p:attrName>
                                        </p:attrNameLst>
                                      </p:cBhvr>
                                      <p:tavLst>
                                        <p:tav tm="0">
                                          <p:val>
                                            <p:strVal val="ppt_y"/>
                                          </p:val>
                                        </p:tav>
                                        <p:tav tm="100000">
                                          <p:val>
                                            <p:strVal val="1+ppt_h/2"/>
                                          </p:val>
                                        </p:tav>
                                      </p:tavLst>
                                    </p:anim>
                                    <p:set>
                                      <p:cBhvr>
                                        <p:cTn id="601" dur="1" fill="hold">
                                          <p:stCondLst>
                                            <p:cond delay="4999"/>
                                          </p:stCondLst>
                                        </p:cTn>
                                        <p:tgtEl>
                                          <p:spTgt spid="6"/>
                                        </p:tgtEl>
                                        <p:attrNameLst>
                                          <p:attrName>style.visibility</p:attrName>
                                        </p:attrNameLst>
                                      </p:cBhvr>
                                      <p:to>
                                        <p:strVal val="hidden"/>
                                      </p:to>
                                    </p:set>
                                  </p:childTnLst>
                                </p:cTn>
                              </p:par>
                              <p:par>
                                <p:cTn id="602" presetID="2" presetClass="exit" presetSubtype="4" fill="hold" grpId="3" nodeType="withEffect">
                                  <p:stCondLst>
                                    <p:cond delay="0"/>
                                  </p:stCondLst>
                                  <p:childTnLst>
                                    <p:anim calcmode="lin" valueType="num">
                                      <p:cBhvr additive="base">
                                        <p:cTn id="603" dur="5000"/>
                                        <p:tgtEl>
                                          <p:spTgt spid="7"/>
                                        </p:tgtEl>
                                        <p:attrNameLst>
                                          <p:attrName>ppt_x</p:attrName>
                                        </p:attrNameLst>
                                      </p:cBhvr>
                                      <p:tavLst>
                                        <p:tav tm="0">
                                          <p:val>
                                            <p:strVal val="ppt_x"/>
                                          </p:val>
                                        </p:tav>
                                        <p:tav tm="100000">
                                          <p:val>
                                            <p:strVal val="ppt_x"/>
                                          </p:val>
                                        </p:tav>
                                      </p:tavLst>
                                    </p:anim>
                                    <p:anim calcmode="lin" valueType="num">
                                      <p:cBhvr additive="base">
                                        <p:cTn id="604" dur="5000"/>
                                        <p:tgtEl>
                                          <p:spTgt spid="7"/>
                                        </p:tgtEl>
                                        <p:attrNameLst>
                                          <p:attrName>ppt_y</p:attrName>
                                        </p:attrNameLst>
                                      </p:cBhvr>
                                      <p:tavLst>
                                        <p:tav tm="0">
                                          <p:val>
                                            <p:strVal val="ppt_y"/>
                                          </p:val>
                                        </p:tav>
                                        <p:tav tm="100000">
                                          <p:val>
                                            <p:strVal val="1+ppt_h/2"/>
                                          </p:val>
                                        </p:tav>
                                      </p:tavLst>
                                    </p:anim>
                                    <p:set>
                                      <p:cBhvr>
                                        <p:cTn id="605" dur="1" fill="hold">
                                          <p:stCondLst>
                                            <p:cond delay="4999"/>
                                          </p:stCondLst>
                                        </p:cTn>
                                        <p:tgtEl>
                                          <p:spTgt spid="7"/>
                                        </p:tgtEl>
                                        <p:attrNameLst>
                                          <p:attrName>style.visibility</p:attrName>
                                        </p:attrNameLst>
                                      </p:cBhvr>
                                      <p:to>
                                        <p:strVal val="hidden"/>
                                      </p:to>
                                    </p:set>
                                  </p:childTnLst>
                                </p:cTn>
                              </p:par>
                              <p:par>
                                <p:cTn id="606" presetID="2" presetClass="exit" presetSubtype="4" fill="hold" grpId="3" nodeType="withEffect">
                                  <p:stCondLst>
                                    <p:cond delay="0"/>
                                  </p:stCondLst>
                                  <p:childTnLst>
                                    <p:anim calcmode="lin" valueType="num">
                                      <p:cBhvr additive="base">
                                        <p:cTn id="607" dur="5000"/>
                                        <p:tgtEl>
                                          <p:spTgt spid="8"/>
                                        </p:tgtEl>
                                        <p:attrNameLst>
                                          <p:attrName>ppt_x</p:attrName>
                                        </p:attrNameLst>
                                      </p:cBhvr>
                                      <p:tavLst>
                                        <p:tav tm="0">
                                          <p:val>
                                            <p:strVal val="ppt_x"/>
                                          </p:val>
                                        </p:tav>
                                        <p:tav tm="100000">
                                          <p:val>
                                            <p:strVal val="ppt_x"/>
                                          </p:val>
                                        </p:tav>
                                      </p:tavLst>
                                    </p:anim>
                                    <p:anim calcmode="lin" valueType="num">
                                      <p:cBhvr additive="base">
                                        <p:cTn id="608" dur="5000"/>
                                        <p:tgtEl>
                                          <p:spTgt spid="8"/>
                                        </p:tgtEl>
                                        <p:attrNameLst>
                                          <p:attrName>ppt_y</p:attrName>
                                        </p:attrNameLst>
                                      </p:cBhvr>
                                      <p:tavLst>
                                        <p:tav tm="0">
                                          <p:val>
                                            <p:strVal val="ppt_y"/>
                                          </p:val>
                                        </p:tav>
                                        <p:tav tm="100000">
                                          <p:val>
                                            <p:strVal val="1+ppt_h/2"/>
                                          </p:val>
                                        </p:tav>
                                      </p:tavLst>
                                    </p:anim>
                                    <p:set>
                                      <p:cBhvr>
                                        <p:cTn id="609" dur="1" fill="hold">
                                          <p:stCondLst>
                                            <p:cond delay="4999"/>
                                          </p:stCondLst>
                                        </p:cTn>
                                        <p:tgtEl>
                                          <p:spTgt spid="8"/>
                                        </p:tgtEl>
                                        <p:attrNameLst>
                                          <p:attrName>style.visibility</p:attrName>
                                        </p:attrNameLst>
                                      </p:cBhvr>
                                      <p:to>
                                        <p:strVal val="hidden"/>
                                      </p:to>
                                    </p:set>
                                  </p:childTnLst>
                                </p:cTn>
                              </p:par>
                              <p:par>
                                <p:cTn id="610" presetID="2" presetClass="exit" presetSubtype="4" fill="hold" grpId="3" nodeType="withEffect">
                                  <p:stCondLst>
                                    <p:cond delay="0"/>
                                  </p:stCondLst>
                                  <p:childTnLst>
                                    <p:anim calcmode="lin" valueType="num">
                                      <p:cBhvr additive="base">
                                        <p:cTn id="611" dur="5000"/>
                                        <p:tgtEl>
                                          <p:spTgt spid="9"/>
                                        </p:tgtEl>
                                        <p:attrNameLst>
                                          <p:attrName>ppt_x</p:attrName>
                                        </p:attrNameLst>
                                      </p:cBhvr>
                                      <p:tavLst>
                                        <p:tav tm="0">
                                          <p:val>
                                            <p:strVal val="ppt_x"/>
                                          </p:val>
                                        </p:tav>
                                        <p:tav tm="100000">
                                          <p:val>
                                            <p:strVal val="ppt_x"/>
                                          </p:val>
                                        </p:tav>
                                      </p:tavLst>
                                    </p:anim>
                                    <p:anim calcmode="lin" valueType="num">
                                      <p:cBhvr additive="base">
                                        <p:cTn id="612" dur="5000"/>
                                        <p:tgtEl>
                                          <p:spTgt spid="9"/>
                                        </p:tgtEl>
                                        <p:attrNameLst>
                                          <p:attrName>ppt_y</p:attrName>
                                        </p:attrNameLst>
                                      </p:cBhvr>
                                      <p:tavLst>
                                        <p:tav tm="0">
                                          <p:val>
                                            <p:strVal val="ppt_y"/>
                                          </p:val>
                                        </p:tav>
                                        <p:tav tm="100000">
                                          <p:val>
                                            <p:strVal val="1+ppt_h/2"/>
                                          </p:val>
                                        </p:tav>
                                      </p:tavLst>
                                    </p:anim>
                                    <p:set>
                                      <p:cBhvr>
                                        <p:cTn id="613" dur="1" fill="hold">
                                          <p:stCondLst>
                                            <p:cond delay="4999"/>
                                          </p:stCondLst>
                                        </p:cTn>
                                        <p:tgtEl>
                                          <p:spTgt spid="9"/>
                                        </p:tgtEl>
                                        <p:attrNameLst>
                                          <p:attrName>style.visibility</p:attrName>
                                        </p:attrNameLst>
                                      </p:cBhvr>
                                      <p:to>
                                        <p:strVal val="hidden"/>
                                      </p:to>
                                    </p:set>
                                  </p:childTnLst>
                                </p:cTn>
                              </p:par>
                              <p:par>
                                <p:cTn id="614" presetID="2" presetClass="exit" presetSubtype="4" fill="hold" grpId="3" nodeType="withEffect">
                                  <p:stCondLst>
                                    <p:cond delay="0"/>
                                  </p:stCondLst>
                                  <p:childTnLst>
                                    <p:anim calcmode="lin" valueType="num">
                                      <p:cBhvr additive="base">
                                        <p:cTn id="615" dur="5000"/>
                                        <p:tgtEl>
                                          <p:spTgt spid="10"/>
                                        </p:tgtEl>
                                        <p:attrNameLst>
                                          <p:attrName>ppt_x</p:attrName>
                                        </p:attrNameLst>
                                      </p:cBhvr>
                                      <p:tavLst>
                                        <p:tav tm="0">
                                          <p:val>
                                            <p:strVal val="ppt_x"/>
                                          </p:val>
                                        </p:tav>
                                        <p:tav tm="100000">
                                          <p:val>
                                            <p:strVal val="ppt_x"/>
                                          </p:val>
                                        </p:tav>
                                      </p:tavLst>
                                    </p:anim>
                                    <p:anim calcmode="lin" valueType="num">
                                      <p:cBhvr additive="base">
                                        <p:cTn id="616" dur="5000"/>
                                        <p:tgtEl>
                                          <p:spTgt spid="10"/>
                                        </p:tgtEl>
                                        <p:attrNameLst>
                                          <p:attrName>ppt_y</p:attrName>
                                        </p:attrNameLst>
                                      </p:cBhvr>
                                      <p:tavLst>
                                        <p:tav tm="0">
                                          <p:val>
                                            <p:strVal val="ppt_y"/>
                                          </p:val>
                                        </p:tav>
                                        <p:tav tm="100000">
                                          <p:val>
                                            <p:strVal val="1+ppt_h/2"/>
                                          </p:val>
                                        </p:tav>
                                      </p:tavLst>
                                    </p:anim>
                                    <p:set>
                                      <p:cBhvr>
                                        <p:cTn id="617" dur="1" fill="hold">
                                          <p:stCondLst>
                                            <p:cond delay="4999"/>
                                          </p:stCondLst>
                                        </p:cTn>
                                        <p:tgtEl>
                                          <p:spTgt spid="10"/>
                                        </p:tgtEl>
                                        <p:attrNameLst>
                                          <p:attrName>style.visibility</p:attrName>
                                        </p:attrNameLst>
                                      </p:cBhvr>
                                      <p:to>
                                        <p:strVal val="hidden"/>
                                      </p:to>
                                    </p:set>
                                  </p:childTnLst>
                                </p:cTn>
                              </p:par>
                              <p:par>
                                <p:cTn id="618" presetID="2" presetClass="exit" presetSubtype="4" fill="hold" grpId="3" nodeType="withEffect">
                                  <p:stCondLst>
                                    <p:cond delay="0"/>
                                  </p:stCondLst>
                                  <p:childTnLst>
                                    <p:anim calcmode="lin" valueType="num">
                                      <p:cBhvr additive="base">
                                        <p:cTn id="619" dur="5000"/>
                                        <p:tgtEl>
                                          <p:spTgt spid="11"/>
                                        </p:tgtEl>
                                        <p:attrNameLst>
                                          <p:attrName>ppt_x</p:attrName>
                                        </p:attrNameLst>
                                      </p:cBhvr>
                                      <p:tavLst>
                                        <p:tav tm="0">
                                          <p:val>
                                            <p:strVal val="ppt_x"/>
                                          </p:val>
                                        </p:tav>
                                        <p:tav tm="100000">
                                          <p:val>
                                            <p:strVal val="ppt_x"/>
                                          </p:val>
                                        </p:tav>
                                      </p:tavLst>
                                    </p:anim>
                                    <p:anim calcmode="lin" valueType="num">
                                      <p:cBhvr additive="base">
                                        <p:cTn id="620" dur="5000"/>
                                        <p:tgtEl>
                                          <p:spTgt spid="11"/>
                                        </p:tgtEl>
                                        <p:attrNameLst>
                                          <p:attrName>ppt_y</p:attrName>
                                        </p:attrNameLst>
                                      </p:cBhvr>
                                      <p:tavLst>
                                        <p:tav tm="0">
                                          <p:val>
                                            <p:strVal val="ppt_y"/>
                                          </p:val>
                                        </p:tav>
                                        <p:tav tm="100000">
                                          <p:val>
                                            <p:strVal val="1+ppt_h/2"/>
                                          </p:val>
                                        </p:tav>
                                      </p:tavLst>
                                    </p:anim>
                                    <p:set>
                                      <p:cBhvr>
                                        <p:cTn id="621" dur="1" fill="hold">
                                          <p:stCondLst>
                                            <p:cond delay="4999"/>
                                          </p:stCondLst>
                                        </p:cTn>
                                        <p:tgtEl>
                                          <p:spTgt spid="11"/>
                                        </p:tgtEl>
                                        <p:attrNameLst>
                                          <p:attrName>style.visibility</p:attrName>
                                        </p:attrNameLst>
                                      </p:cBhvr>
                                      <p:to>
                                        <p:strVal val="hidden"/>
                                      </p:to>
                                    </p:set>
                                  </p:childTnLst>
                                </p:cTn>
                              </p:par>
                              <p:par>
                                <p:cTn id="622" presetID="2" presetClass="exit" presetSubtype="4" fill="hold" grpId="3" nodeType="withEffect">
                                  <p:stCondLst>
                                    <p:cond delay="0"/>
                                  </p:stCondLst>
                                  <p:childTnLst>
                                    <p:anim calcmode="lin" valueType="num">
                                      <p:cBhvr additive="base">
                                        <p:cTn id="623" dur="5000"/>
                                        <p:tgtEl>
                                          <p:spTgt spid="12"/>
                                        </p:tgtEl>
                                        <p:attrNameLst>
                                          <p:attrName>ppt_x</p:attrName>
                                        </p:attrNameLst>
                                      </p:cBhvr>
                                      <p:tavLst>
                                        <p:tav tm="0">
                                          <p:val>
                                            <p:strVal val="ppt_x"/>
                                          </p:val>
                                        </p:tav>
                                        <p:tav tm="100000">
                                          <p:val>
                                            <p:strVal val="ppt_x"/>
                                          </p:val>
                                        </p:tav>
                                      </p:tavLst>
                                    </p:anim>
                                    <p:anim calcmode="lin" valueType="num">
                                      <p:cBhvr additive="base">
                                        <p:cTn id="624" dur="5000"/>
                                        <p:tgtEl>
                                          <p:spTgt spid="12"/>
                                        </p:tgtEl>
                                        <p:attrNameLst>
                                          <p:attrName>ppt_y</p:attrName>
                                        </p:attrNameLst>
                                      </p:cBhvr>
                                      <p:tavLst>
                                        <p:tav tm="0">
                                          <p:val>
                                            <p:strVal val="ppt_y"/>
                                          </p:val>
                                        </p:tav>
                                        <p:tav tm="100000">
                                          <p:val>
                                            <p:strVal val="1+ppt_h/2"/>
                                          </p:val>
                                        </p:tav>
                                      </p:tavLst>
                                    </p:anim>
                                    <p:set>
                                      <p:cBhvr>
                                        <p:cTn id="625" dur="1" fill="hold">
                                          <p:stCondLst>
                                            <p:cond delay="4999"/>
                                          </p:stCondLst>
                                        </p:cTn>
                                        <p:tgtEl>
                                          <p:spTgt spid="12"/>
                                        </p:tgtEl>
                                        <p:attrNameLst>
                                          <p:attrName>style.visibility</p:attrName>
                                        </p:attrNameLst>
                                      </p:cBhvr>
                                      <p:to>
                                        <p:strVal val="hidden"/>
                                      </p:to>
                                    </p:set>
                                  </p:childTnLst>
                                </p:cTn>
                              </p:par>
                              <p:par>
                                <p:cTn id="626" presetID="2" presetClass="exit" presetSubtype="4" fill="hold" grpId="3" nodeType="withEffect">
                                  <p:stCondLst>
                                    <p:cond delay="0"/>
                                  </p:stCondLst>
                                  <p:childTnLst>
                                    <p:anim calcmode="lin" valueType="num">
                                      <p:cBhvr additive="base">
                                        <p:cTn id="627" dur="5000"/>
                                        <p:tgtEl>
                                          <p:spTgt spid="13"/>
                                        </p:tgtEl>
                                        <p:attrNameLst>
                                          <p:attrName>ppt_x</p:attrName>
                                        </p:attrNameLst>
                                      </p:cBhvr>
                                      <p:tavLst>
                                        <p:tav tm="0">
                                          <p:val>
                                            <p:strVal val="ppt_x"/>
                                          </p:val>
                                        </p:tav>
                                        <p:tav tm="100000">
                                          <p:val>
                                            <p:strVal val="ppt_x"/>
                                          </p:val>
                                        </p:tav>
                                      </p:tavLst>
                                    </p:anim>
                                    <p:anim calcmode="lin" valueType="num">
                                      <p:cBhvr additive="base">
                                        <p:cTn id="628" dur="5000"/>
                                        <p:tgtEl>
                                          <p:spTgt spid="13"/>
                                        </p:tgtEl>
                                        <p:attrNameLst>
                                          <p:attrName>ppt_y</p:attrName>
                                        </p:attrNameLst>
                                      </p:cBhvr>
                                      <p:tavLst>
                                        <p:tav tm="0">
                                          <p:val>
                                            <p:strVal val="ppt_y"/>
                                          </p:val>
                                        </p:tav>
                                        <p:tav tm="100000">
                                          <p:val>
                                            <p:strVal val="1+ppt_h/2"/>
                                          </p:val>
                                        </p:tav>
                                      </p:tavLst>
                                    </p:anim>
                                    <p:set>
                                      <p:cBhvr>
                                        <p:cTn id="629" dur="1" fill="hold">
                                          <p:stCondLst>
                                            <p:cond delay="4999"/>
                                          </p:stCondLst>
                                        </p:cTn>
                                        <p:tgtEl>
                                          <p:spTgt spid="13"/>
                                        </p:tgtEl>
                                        <p:attrNameLst>
                                          <p:attrName>style.visibility</p:attrName>
                                        </p:attrNameLst>
                                      </p:cBhvr>
                                      <p:to>
                                        <p:strVal val="hidden"/>
                                      </p:to>
                                    </p:set>
                                  </p:childTnLst>
                                </p:cTn>
                              </p:par>
                              <p:par>
                                <p:cTn id="630" presetID="2" presetClass="exit" presetSubtype="4" fill="hold" grpId="3" nodeType="withEffect">
                                  <p:stCondLst>
                                    <p:cond delay="0"/>
                                  </p:stCondLst>
                                  <p:childTnLst>
                                    <p:anim calcmode="lin" valueType="num">
                                      <p:cBhvr additive="base">
                                        <p:cTn id="631" dur="5000"/>
                                        <p:tgtEl>
                                          <p:spTgt spid="14"/>
                                        </p:tgtEl>
                                        <p:attrNameLst>
                                          <p:attrName>ppt_x</p:attrName>
                                        </p:attrNameLst>
                                      </p:cBhvr>
                                      <p:tavLst>
                                        <p:tav tm="0">
                                          <p:val>
                                            <p:strVal val="ppt_x"/>
                                          </p:val>
                                        </p:tav>
                                        <p:tav tm="100000">
                                          <p:val>
                                            <p:strVal val="ppt_x"/>
                                          </p:val>
                                        </p:tav>
                                      </p:tavLst>
                                    </p:anim>
                                    <p:anim calcmode="lin" valueType="num">
                                      <p:cBhvr additive="base">
                                        <p:cTn id="632" dur="5000"/>
                                        <p:tgtEl>
                                          <p:spTgt spid="14"/>
                                        </p:tgtEl>
                                        <p:attrNameLst>
                                          <p:attrName>ppt_y</p:attrName>
                                        </p:attrNameLst>
                                      </p:cBhvr>
                                      <p:tavLst>
                                        <p:tav tm="0">
                                          <p:val>
                                            <p:strVal val="ppt_y"/>
                                          </p:val>
                                        </p:tav>
                                        <p:tav tm="100000">
                                          <p:val>
                                            <p:strVal val="1+ppt_h/2"/>
                                          </p:val>
                                        </p:tav>
                                      </p:tavLst>
                                    </p:anim>
                                    <p:set>
                                      <p:cBhvr>
                                        <p:cTn id="633" dur="1" fill="hold">
                                          <p:stCondLst>
                                            <p:cond delay="4999"/>
                                          </p:stCondLst>
                                        </p:cTn>
                                        <p:tgtEl>
                                          <p:spTgt spid="14"/>
                                        </p:tgtEl>
                                        <p:attrNameLst>
                                          <p:attrName>style.visibility</p:attrName>
                                        </p:attrNameLst>
                                      </p:cBhvr>
                                      <p:to>
                                        <p:strVal val="hidden"/>
                                      </p:to>
                                    </p:set>
                                  </p:childTnLst>
                                </p:cTn>
                              </p:par>
                              <p:par>
                                <p:cTn id="634" presetID="2" presetClass="exit" presetSubtype="4" fill="hold" grpId="3" nodeType="withEffect">
                                  <p:stCondLst>
                                    <p:cond delay="0"/>
                                  </p:stCondLst>
                                  <p:childTnLst>
                                    <p:anim calcmode="lin" valueType="num">
                                      <p:cBhvr additive="base">
                                        <p:cTn id="635" dur="5000"/>
                                        <p:tgtEl>
                                          <p:spTgt spid="15"/>
                                        </p:tgtEl>
                                        <p:attrNameLst>
                                          <p:attrName>ppt_x</p:attrName>
                                        </p:attrNameLst>
                                      </p:cBhvr>
                                      <p:tavLst>
                                        <p:tav tm="0">
                                          <p:val>
                                            <p:strVal val="ppt_x"/>
                                          </p:val>
                                        </p:tav>
                                        <p:tav tm="100000">
                                          <p:val>
                                            <p:strVal val="ppt_x"/>
                                          </p:val>
                                        </p:tav>
                                      </p:tavLst>
                                    </p:anim>
                                    <p:anim calcmode="lin" valueType="num">
                                      <p:cBhvr additive="base">
                                        <p:cTn id="636" dur="5000"/>
                                        <p:tgtEl>
                                          <p:spTgt spid="15"/>
                                        </p:tgtEl>
                                        <p:attrNameLst>
                                          <p:attrName>ppt_y</p:attrName>
                                        </p:attrNameLst>
                                      </p:cBhvr>
                                      <p:tavLst>
                                        <p:tav tm="0">
                                          <p:val>
                                            <p:strVal val="ppt_y"/>
                                          </p:val>
                                        </p:tav>
                                        <p:tav tm="100000">
                                          <p:val>
                                            <p:strVal val="1+ppt_h/2"/>
                                          </p:val>
                                        </p:tav>
                                      </p:tavLst>
                                    </p:anim>
                                    <p:set>
                                      <p:cBhvr>
                                        <p:cTn id="637" dur="1" fill="hold">
                                          <p:stCondLst>
                                            <p:cond delay="4999"/>
                                          </p:stCondLst>
                                        </p:cTn>
                                        <p:tgtEl>
                                          <p:spTgt spid="15"/>
                                        </p:tgtEl>
                                        <p:attrNameLst>
                                          <p:attrName>style.visibility</p:attrName>
                                        </p:attrNameLst>
                                      </p:cBhvr>
                                      <p:to>
                                        <p:strVal val="hidden"/>
                                      </p:to>
                                    </p:set>
                                  </p:childTnLst>
                                </p:cTn>
                              </p:par>
                              <p:par>
                                <p:cTn id="638" presetID="2" presetClass="exit" presetSubtype="4" fill="hold" grpId="3" nodeType="withEffect">
                                  <p:stCondLst>
                                    <p:cond delay="0"/>
                                  </p:stCondLst>
                                  <p:childTnLst>
                                    <p:anim calcmode="lin" valueType="num">
                                      <p:cBhvr additive="base">
                                        <p:cTn id="639" dur="5000"/>
                                        <p:tgtEl>
                                          <p:spTgt spid="16"/>
                                        </p:tgtEl>
                                        <p:attrNameLst>
                                          <p:attrName>ppt_x</p:attrName>
                                        </p:attrNameLst>
                                      </p:cBhvr>
                                      <p:tavLst>
                                        <p:tav tm="0">
                                          <p:val>
                                            <p:strVal val="ppt_x"/>
                                          </p:val>
                                        </p:tav>
                                        <p:tav tm="100000">
                                          <p:val>
                                            <p:strVal val="ppt_x"/>
                                          </p:val>
                                        </p:tav>
                                      </p:tavLst>
                                    </p:anim>
                                    <p:anim calcmode="lin" valueType="num">
                                      <p:cBhvr additive="base">
                                        <p:cTn id="640" dur="5000"/>
                                        <p:tgtEl>
                                          <p:spTgt spid="16"/>
                                        </p:tgtEl>
                                        <p:attrNameLst>
                                          <p:attrName>ppt_y</p:attrName>
                                        </p:attrNameLst>
                                      </p:cBhvr>
                                      <p:tavLst>
                                        <p:tav tm="0">
                                          <p:val>
                                            <p:strVal val="ppt_y"/>
                                          </p:val>
                                        </p:tav>
                                        <p:tav tm="100000">
                                          <p:val>
                                            <p:strVal val="1+ppt_h/2"/>
                                          </p:val>
                                        </p:tav>
                                      </p:tavLst>
                                    </p:anim>
                                    <p:set>
                                      <p:cBhvr>
                                        <p:cTn id="641" dur="1" fill="hold">
                                          <p:stCondLst>
                                            <p:cond delay="4999"/>
                                          </p:stCondLst>
                                        </p:cTn>
                                        <p:tgtEl>
                                          <p:spTgt spid="16"/>
                                        </p:tgtEl>
                                        <p:attrNameLst>
                                          <p:attrName>style.visibility</p:attrName>
                                        </p:attrNameLst>
                                      </p:cBhvr>
                                      <p:to>
                                        <p:strVal val="hidden"/>
                                      </p:to>
                                    </p:set>
                                  </p:childTnLst>
                                </p:cTn>
                              </p:par>
                              <p:par>
                                <p:cTn id="642" presetID="2" presetClass="exit" presetSubtype="4" fill="hold" grpId="3" nodeType="withEffect">
                                  <p:stCondLst>
                                    <p:cond delay="0"/>
                                  </p:stCondLst>
                                  <p:childTnLst>
                                    <p:anim calcmode="lin" valueType="num">
                                      <p:cBhvr additive="base">
                                        <p:cTn id="643" dur="5000"/>
                                        <p:tgtEl>
                                          <p:spTgt spid="17"/>
                                        </p:tgtEl>
                                        <p:attrNameLst>
                                          <p:attrName>ppt_x</p:attrName>
                                        </p:attrNameLst>
                                      </p:cBhvr>
                                      <p:tavLst>
                                        <p:tav tm="0">
                                          <p:val>
                                            <p:strVal val="ppt_x"/>
                                          </p:val>
                                        </p:tav>
                                        <p:tav tm="100000">
                                          <p:val>
                                            <p:strVal val="ppt_x"/>
                                          </p:val>
                                        </p:tav>
                                      </p:tavLst>
                                    </p:anim>
                                    <p:anim calcmode="lin" valueType="num">
                                      <p:cBhvr additive="base">
                                        <p:cTn id="644" dur="5000"/>
                                        <p:tgtEl>
                                          <p:spTgt spid="17"/>
                                        </p:tgtEl>
                                        <p:attrNameLst>
                                          <p:attrName>ppt_y</p:attrName>
                                        </p:attrNameLst>
                                      </p:cBhvr>
                                      <p:tavLst>
                                        <p:tav tm="0">
                                          <p:val>
                                            <p:strVal val="ppt_y"/>
                                          </p:val>
                                        </p:tav>
                                        <p:tav tm="100000">
                                          <p:val>
                                            <p:strVal val="1+ppt_h/2"/>
                                          </p:val>
                                        </p:tav>
                                      </p:tavLst>
                                    </p:anim>
                                    <p:set>
                                      <p:cBhvr>
                                        <p:cTn id="645" dur="1" fill="hold">
                                          <p:stCondLst>
                                            <p:cond delay="4999"/>
                                          </p:stCondLst>
                                        </p:cTn>
                                        <p:tgtEl>
                                          <p:spTgt spid="17"/>
                                        </p:tgtEl>
                                        <p:attrNameLst>
                                          <p:attrName>style.visibility</p:attrName>
                                        </p:attrNameLst>
                                      </p:cBhvr>
                                      <p:to>
                                        <p:strVal val="hidden"/>
                                      </p:to>
                                    </p:set>
                                  </p:childTnLst>
                                </p:cTn>
                              </p:par>
                              <p:par>
                                <p:cTn id="646" presetID="2" presetClass="exit" presetSubtype="4" fill="hold" grpId="3" nodeType="withEffect">
                                  <p:stCondLst>
                                    <p:cond delay="0"/>
                                  </p:stCondLst>
                                  <p:childTnLst>
                                    <p:anim calcmode="lin" valueType="num">
                                      <p:cBhvr additive="base">
                                        <p:cTn id="647" dur="5000"/>
                                        <p:tgtEl>
                                          <p:spTgt spid="18"/>
                                        </p:tgtEl>
                                        <p:attrNameLst>
                                          <p:attrName>ppt_x</p:attrName>
                                        </p:attrNameLst>
                                      </p:cBhvr>
                                      <p:tavLst>
                                        <p:tav tm="0">
                                          <p:val>
                                            <p:strVal val="ppt_x"/>
                                          </p:val>
                                        </p:tav>
                                        <p:tav tm="100000">
                                          <p:val>
                                            <p:strVal val="ppt_x"/>
                                          </p:val>
                                        </p:tav>
                                      </p:tavLst>
                                    </p:anim>
                                    <p:anim calcmode="lin" valueType="num">
                                      <p:cBhvr additive="base">
                                        <p:cTn id="648" dur="5000"/>
                                        <p:tgtEl>
                                          <p:spTgt spid="18"/>
                                        </p:tgtEl>
                                        <p:attrNameLst>
                                          <p:attrName>ppt_y</p:attrName>
                                        </p:attrNameLst>
                                      </p:cBhvr>
                                      <p:tavLst>
                                        <p:tav tm="0">
                                          <p:val>
                                            <p:strVal val="ppt_y"/>
                                          </p:val>
                                        </p:tav>
                                        <p:tav tm="100000">
                                          <p:val>
                                            <p:strVal val="1+ppt_h/2"/>
                                          </p:val>
                                        </p:tav>
                                      </p:tavLst>
                                    </p:anim>
                                    <p:set>
                                      <p:cBhvr>
                                        <p:cTn id="649" dur="1" fill="hold">
                                          <p:stCondLst>
                                            <p:cond delay="4999"/>
                                          </p:stCondLst>
                                        </p:cTn>
                                        <p:tgtEl>
                                          <p:spTgt spid="18"/>
                                        </p:tgtEl>
                                        <p:attrNameLst>
                                          <p:attrName>style.visibility</p:attrName>
                                        </p:attrNameLst>
                                      </p:cBhvr>
                                      <p:to>
                                        <p:strVal val="hidden"/>
                                      </p:to>
                                    </p:set>
                                  </p:childTnLst>
                                </p:cTn>
                              </p:par>
                              <p:par>
                                <p:cTn id="650" presetID="2" presetClass="exit" presetSubtype="4" fill="hold" grpId="3" nodeType="withEffect">
                                  <p:stCondLst>
                                    <p:cond delay="0"/>
                                  </p:stCondLst>
                                  <p:childTnLst>
                                    <p:anim calcmode="lin" valueType="num">
                                      <p:cBhvr additive="base">
                                        <p:cTn id="651" dur="5000"/>
                                        <p:tgtEl>
                                          <p:spTgt spid="19"/>
                                        </p:tgtEl>
                                        <p:attrNameLst>
                                          <p:attrName>ppt_x</p:attrName>
                                        </p:attrNameLst>
                                      </p:cBhvr>
                                      <p:tavLst>
                                        <p:tav tm="0">
                                          <p:val>
                                            <p:strVal val="ppt_x"/>
                                          </p:val>
                                        </p:tav>
                                        <p:tav tm="100000">
                                          <p:val>
                                            <p:strVal val="ppt_x"/>
                                          </p:val>
                                        </p:tav>
                                      </p:tavLst>
                                    </p:anim>
                                    <p:anim calcmode="lin" valueType="num">
                                      <p:cBhvr additive="base">
                                        <p:cTn id="652" dur="5000"/>
                                        <p:tgtEl>
                                          <p:spTgt spid="19"/>
                                        </p:tgtEl>
                                        <p:attrNameLst>
                                          <p:attrName>ppt_y</p:attrName>
                                        </p:attrNameLst>
                                      </p:cBhvr>
                                      <p:tavLst>
                                        <p:tav tm="0">
                                          <p:val>
                                            <p:strVal val="ppt_y"/>
                                          </p:val>
                                        </p:tav>
                                        <p:tav tm="100000">
                                          <p:val>
                                            <p:strVal val="1+ppt_h/2"/>
                                          </p:val>
                                        </p:tav>
                                      </p:tavLst>
                                    </p:anim>
                                    <p:set>
                                      <p:cBhvr>
                                        <p:cTn id="653" dur="1" fill="hold">
                                          <p:stCondLst>
                                            <p:cond delay="4999"/>
                                          </p:stCondLst>
                                        </p:cTn>
                                        <p:tgtEl>
                                          <p:spTgt spid="19"/>
                                        </p:tgtEl>
                                        <p:attrNameLst>
                                          <p:attrName>style.visibility</p:attrName>
                                        </p:attrNameLst>
                                      </p:cBhvr>
                                      <p:to>
                                        <p:strVal val="hidden"/>
                                      </p:to>
                                    </p:set>
                                  </p:childTnLst>
                                </p:cTn>
                              </p:par>
                              <p:par>
                                <p:cTn id="654" presetID="2" presetClass="exit" presetSubtype="4" fill="hold" grpId="3" nodeType="withEffect">
                                  <p:stCondLst>
                                    <p:cond delay="0"/>
                                  </p:stCondLst>
                                  <p:childTnLst>
                                    <p:anim calcmode="lin" valueType="num">
                                      <p:cBhvr additive="base">
                                        <p:cTn id="655" dur="5000"/>
                                        <p:tgtEl>
                                          <p:spTgt spid="20"/>
                                        </p:tgtEl>
                                        <p:attrNameLst>
                                          <p:attrName>ppt_x</p:attrName>
                                        </p:attrNameLst>
                                      </p:cBhvr>
                                      <p:tavLst>
                                        <p:tav tm="0">
                                          <p:val>
                                            <p:strVal val="ppt_x"/>
                                          </p:val>
                                        </p:tav>
                                        <p:tav tm="100000">
                                          <p:val>
                                            <p:strVal val="ppt_x"/>
                                          </p:val>
                                        </p:tav>
                                      </p:tavLst>
                                    </p:anim>
                                    <p:anim calcmode="lin" valueType="num">
                                      <p:cBhvr additive="base">
                                        <p:cTn id="656" dur="5000"/>
                                        <p:tgtEl>
                                          <p:spTgt spid="20"/>
                                        </p:tgtEl>
                                        <p:attrNameLst>
                                          <p:attrName>ppt_y</p:attrName>
                                        </p:attrNameLst>
                                      </p:cBhvr>
                                      <p:tavLst>
                                        <p:tav tm="0">
                                          <p:val>
                                            <p:strVal val="ppt_y"/>
                                          </p:val>
                                        </p:tav>
                                        <p:tav tm="100000">
                                          <p:val>
                                            <p:strVal val="1+ppt_h/2"/>
                                          </p:val>
                                        </p:tav>
                                      </p:tavLst>
                                    </p:anim>
                                    <p:set>
                                      <p:cBhvr>
                                        <p:cTn id="657" dur="1" fill="hold">
                                          <p:stCondLst>
                                            <p:cond delay="4999"/>
                                          </p:stCondLst>
                                        </p:cTn>
                                        <p:tgtEl>
                                          <p:spTgt spid="20"/>
                                        </p:tgtEl>
                                        <p:attrNameLst>
                                          <p:attrName>style.visibility</p:attrName>
                                        </p:attrNameLst>
                                      </p:cBhvr>
                                      <p:to>
                                        <p:strVal val="hidden"/>
                                      </p:to>
                                    </p:set>
                                  </p:childTnLst>
                                </p:cTn>
                              </p:par>
                              <p:par>
                                <p:cTn id="658" presetID="2" presetClass="exit" presetSubtype="4" fill="hold" grpId="3" nodeType="withEffect">
                                  <p:stCondLst>
                                    <p:cond delay="0"/>
                                  </p:stCondLst>
                                  <p:childTnLst>
                                    <p:anim calcmode="lin" valueType="num">
                                      <p:cBhvr additive="base">
                                        <p:cTn id="659" dur="5000"/>
                                        <p:tgtEl>
                                          <p:spTgt spid="21"/>
                                        </p:tgtEl>
                                        <p:attrNameLst>
                                          <p:attrName>ppt_x</p:attrName>
                                        </p:attrNameLst>
                                      </p:cBhvr>
                                      <p:tavLst>
                                        <p:tav tm="0">
                                          <p:val>
                                            <p:strVal val="ppt_x"/>
                                          </p:val>
                                        </p:tav>
                                        <p:tav tm="100000">
                                          <p:val>
                                            <p:strVal val="ppt_x"/>
                                          </p:val>
                                        </p:tav>
                                      </p:tavLst>
                                    </p:anim>
                                    <p:anim calcmode="lin" valueType="num">
                                      <p:cBhvr additive="base">
                                        <p:cTn id="660" dur="5000"/>
                                        <p:tgtEl>
                                          <p:spTgt spid="21"/>
                                        </p:tgtEl>
                                        <p:attrNameLst>
                                          <p:attrName>ppt_y</p:attrName>
                                        </p:attrNameLst>
                                      </p:cBhvr>
                                      <p:tavLst>
                                        <p:tav tm="0">
                                          <p:val>
                                            <p:strVal val="ppt_y"/>
                                          </p:val>
                                        </p:tav>
                                        <p:tav tm="100000">
                                          <p:val>
                                            <p:strVal val="1+ppt_h/2"/>
                                          </p:val>
                                        </p:tav>
                                      </p:tavLst>
                                    </p:anim>
                                    <p:set>
                                      <p:cBhvr>
                                        <p:cTn id="661" dur="1" fill="hold">
                                          <p:stCondLst>
                                            <p:cond delay="4999"/>
                                          </p:stCondLst>
                                        </p:cTn>
                                        <p:tgtEl>
                                          <p:spTgt spid="21"/>
                                        </p:tgtEl>
                                        <p:attrNameLst>
                                          <p:attrName>style.visibility</p:attrName>
                                        </p:attrNameLst>
                                      </p:cBhvr>
                                      <p:to>
                                        <p:strVal val="hidden"/>
                                      </p:to>
                                    </p:set>
                                  </p:childTnLst>
                                </p:cTn>
                              </p:par>
                              <p:par>
                                <p:cTn id="662" presetID="2" presetClass="exit" presetSubtype="4" fill="hold" grpId="3" nodeType="withEffect">
                                  <p:stCondLst>
                                    <p:cond delay="0"/>
                                  </p:stCondLst>
                                  <p:childTnLst>
                                    <p:anim calcmode="lin" valueType="num">
                                      <p:cBhvr additive="base">
                                        <p:cTn id="663" dur="5000"/>
                                        <p:tgtEl>
                                          <p:spTgt spid="22"/>
                                        </p:tgtEl>
                                        <p:attrNameLst>
                                          <p:attrName>ppt_x</p:attrName>
                                        </p:attrNameLst>
                                      </p:cBhvr>
                                      <p:tavLst>
                                        <p:tav tm="0">
                                          <p:val>
                                            <p:strVal val="ppt_x"/>
                                          </p:val>
                                        </p:tav>
                                        <p:tav tm="100000">
                                          <p:val>
                                            <p:strVal val="ppt_x"/>
                                          </p:val>
                                        </p:tav>
                                      </p:tavLst>
                                    </p:anim>
                                    <p:anim calcmode="lin" valueType="num">
                                      <p:cBhvr additive="base">
                                        <p:cTn id="664" dur="5000"/>
                                        <p:tgtEl>
                                          <p:spTgt spid="22"/>
                                        </p:tgtEl>
                                        <p:attrNameLst>
                                          <p:attrName>ppt_y</p:attrName>
                                        </p:attrNameLst>
                                      </p:cBhvr>
                                      <p:tavLst>
                                        <p:tav tm="0">
                                          <p:val>
                                            <p:strVal val="ppt_y"/>
                                          </p:val>
                                        </p:tav>
                                        <p:tav tm="100000">
                                          <p:val>
                                            <p:strVal val="1+ppt_h/2"/>
                                          </p:val>
                                        </p:tav>
                                      </p:tavLst>
                                    </p:anim>
                                    <p:set>
                                      <p:cBhvr>
                                        <p:cTn id="665" dur="1" fill="hold">
                                          <p:stCondLst>
                                            <p:cond delay="4999"/>
                                          </p:stCondLst>
                                        </p:cTn>
                                        <p:tgtEl>
                                          <p:spTgt spid="22"/>
                                        </p:tgtEl>
                                        <p:attrNameLst>
                                          <p:attrName>style.visibility</p:attrName>
                                        </p:attrNameLst>
                                      </p:cBhvr>
                                      <p:to>
                                        <p:strVal val="hidden"/>
                                      </p:to>
                                    </p:set>
                                  </p:childTnLst>
                                </p:cTn>
                              </p:par>
                              <p:par>
                                <p:cTn id="666" presetID="2" presetClass="exit" presetSubtype="4" fill="hold" grpId="3" nodeType="withEffect">
                                  <p:stCondLst>
                                    <p:cond delay="0"/>
                                  </p:stCondLst>
                                  <p:childTnLst>
                                    <p:anim calcmode="lin" valueType="num">
                                      <p:cBhvr additive="base">
                                        <p:cTn id="667" dur="5000"/>
                                        <p:tgtEl>
                                          <p:spTgt spid="23"/>
                                        </p:tgtEl>
                                        <p:attrNameLst>
                                          <p:attrName>ppt_x</p:attrName>
                                        </p:attrNameLst>
                                      </p:cBhvr>
                                      <p:tavLst>
                                        <p:tav tm="0">
                                          <p:val>
                                            <p:strVal val="ppt_x"/>
                                          </p:val>
                                        </p:tav>
                                        <p:tav tm="100000">
                                          <p:val>
                                            <p:strVal val="ppt_x"/>
                                          </p:val>
                                        </p:tav>
                                      </p:tavLst>
                                    </p:anim>
                                    <p:anim calcmode="lin" valueType="num">
                                      <p:cBhvr additive="base">
                                        <p:cTn id="668" dur="5000"/>
                                        <p:tgtEl>
                                          <p:spTgt spid="23"/>
                                        </p:tgtEl>
                                        <p:attrNameLst>
                                          <p:attrName>ppt_y</p:attrName>
                                        </p:attrNameLst>
                                      </p:cBhvr>
                                      <p:tavLst>
                                        <p:tav tm="0">
                                          <p:val>
                                            <p:strVal val="ppt_y"/>
                                          </p:val>
                                        </p:tav>
                                        <p:tav tm="100000">
                                          <p:val>
                                            <p:strVal val="1+ppt_h/2"/>
                                          </p:val>
                                        </p:tav>
                                      </p:tavLst>
                                    </p:anim>
                                    <p:set>
                                      <p:cBhvr>
                                        <p:cTn id="669" dur="1" fill="hold">
                                          <p:stCondLst>
                                            <p:cond delay="4999"/>
                                          </p:stCondLst>
                                        </p:cTn>
                                        <p:tgtEl>
                                          <p:spTgt spid="23"/>
                                        </p:tgtEl>
                                        <p:attrNameLst>
                                          <p:attrName>style.visibility</p:attrName>
                                        </p:attrNameLst>
                                      </p:cBhvr>
                                      <p:to>
                                        <p:strVal val="hidden"/>
                                      </p:to>
                                    </p:set>
                                  </p:childTnLst>
                                </p:cTn>
                              </p:par>
                              <p:par>
                                <p:cTn id="670" presetID="2" presetClass="exit" presetSubtype="4" fill="hold" grpId="3" nodeType="withEffect">
                                  <p:stCondLst>
                                    <p:cond delay="0"/>
                                  </p:stCondLst>
                                  <p:childTnLst>
                                    <p:anim calcmode="lin" valueType="num">
                                      <p:cBhvr additive="base">
                                        <p:cTn id="671" dur="5000"/>
                                        <p:tgtEl>
                                          <p:spTgt spid="24"/>
                                        </p:tgtEl>
                                        <p:attrNameLst>
                                          <p:attrName>ppt_x</p:attrName>
                                        </p:attrNameLst>
                                      </p:cBhvr>
                                      <p:tavLst>
                                        <p:tav tm="0">
                                          <p:val>
                                            <p:strVal val="ppt_x"/>
                                          </p:val>
                                        </p:tav>
                                        <p:tav tm="100000">
                                          <p:val>
                                            <p:strVal val="ppt_x"/>
                                          </p:val>
                                        </p:tav>
                                      </p:tavLst>
                                    </p:anim>
                                    <p:anim calcmode="lin" valueType="num">
                                      <p:cBhvr additive="base">
                                        <p:cTn id="672" dur="5000"/>
                                        <p:tgtEl>
                                          <p:spTgt spid="24"/>
                                        </p:tgtEl>
                                        <p:attrNameLst>
                                          <p:attrName>ppt_y</p:attrName>
                                        </p:attrNameLst>
                                      </p:cBhvr>
                                      <p:tavLst>
                                        <p:tav tm="0">
                                          <p:val>
                                            <p:strVal val="ppt_y"/>
                                          </p:val>
                                        </p:tav>
                                        <p:tav tm="100000">
                                          <p:val>
                                            <p:strVal val="1+ppt_h/2"/>
                                          </p:val>
                                        </p:tav>
                                      </p:tavLst>
                                    </p:anim>
                                    <p:set>
                                      <p:cBhvr>
                                        <p:cTn id="673" dur="1" fill="hold">
                                          <p:stCondLst>
                                            <p:cond delay="4999"/>
                                          </p:stCondLst>
                                        </p:cTn>
                                        <p:tgtEl>
                                          <p:spTgt spid="24"/>
                                        </p:tgtEl>
                                        <p:attrNameLst>
                                          <p:attrName>style.visibility</p:attrName>
                                        </p:attrNameLst>
                                      </p:cBhvr>
                                      <p:to>
                                        <p:strVal val="hidden"/>
                                      </p:to>
                                    </p:set>
                                  </p:childTnLst>
                                </p:cTn>
                              </p:par>
                              <p:par>
                                <p:cTn id="674" presetID="2" presetClass="exit" presetSubtype="4" fill="hold" grpId="3" nodeType="withEffect">
                                  <p:stCondLst>
                                    <p:cond delay="0"/>
                                  </p:stCondLst>
                                  <p:childTnLst>
                                    <p:anim calcmode="lin" valueType="num">
                                      <p:cBhvr additive="base">
                                        <p:cTn id="675" dur="5000"/>
                                        <p:tgtEl>
                                          <p:spTgt spid="25"/>
                                        </p:tgtEl>
                                        <p:attrNameLst>
                                          <p:attrName>ppt_x</p:attrName>
                                        </p:attrNameLst>
                                      </p:cBhvr>
                                      <p:tavLst>
                                        <p:tav tm="0">
                                          <p:val>
                                            <p:strVal val="ppt_x"/>
                                          </p:val>
                                        </p:tav>
                                        <p:tav tm="100000">
                                          <p:val>
                                            <p:strVal val="ppt_x"/>
                                          </p:val>
                                        </p:tav>
                                      </p:tavLst>
                                    </p:anim>
                                    <p:anim calcmode="lin" valueType="num">
                                      <p:cBhvr additive="base">
                                        <p:cTn id="676" dur="5000"/>
                                        <p:tgtEl>
                                          <p:spTgt spid="25"/>
                                        </p:tgtEl>
                                        <p:attrNameLst>
                                          <p:attrName>ppt_y</p:attrName>
                                        </p:attrNameLst>
                                      </p:cBhvr>
                                      <p:tavLst>
                                        <p:tav tm="0">
                                          <p:val>
                                            <p:strVal val="ppt_y"/>
                                          </p:val>
                                        </p:tav>
                                        <p:tav tm="100000">
                                          <p:val>
                                            <p:strVal val="1+ppt_h/2"/>
                                          </p:val>
                                        </p:tav>
                                      </p:tavLst>
                                    </p:anim>
                                    <p:set>
                                      <p:cBhvr>
                                        <p:cTn id="677" dur="1" fill="hold">
                                          <p:stCondLst>
                                            <p:cond delay="4999"/>
                                          </p:stCondLst>
                                        </p:cTn>
                                        <p:tgtEl>
                                          <p:spTgt spid="25"/>
                                        </p:tgtEl>
                                        <p:attrNameLst>
                                          <p:attrName>style.visibility</p:attrName>
                                        </p:attrNameLst>
                                      </p:cBhvr>
                                      <p:to>
                                        <p:strVal val="hidden"/>
                                      </p:to>
                                    </p:set>
                                  </p:childTnLst>
                                </p:cTn>
                              </p:par>
                              <p:par>
                                <p:cTn id="678" presetID="2" presetClass="exit" presetSubtype="4" fill="hold" grpId="3" nodeType="withEffect">
                                  <p:stCondLst>
                                    <p:cond delay="0"/>
                                  </p:stCondLst>
                                  <p:childTnLst>
                                    <p:anim calcmode="lin" valueType="num">
                                      <p:cBhvr additive="base">
                                        <p:cTn id="679" dur="5000"/>
                                        <p:tgtEl>
                                          <p:spTgt spid="26"/>
                                        </p:tgtEl>
                                        <p:attrNameLst>
                                          <p:attrName>ppt_x</p:attrName>
                                        </p:attrNameLst>
                                      </p:cBhvr>
                                      <p:tavLst>
                                        <p:tav tm="0">
                                          <p:val>
                                            <p:strVal val="ppt_x"/>
                                          </p:val>
                                        </p:tav>
                                        <p:tav tm="100000">
                                          <p:val>
                                            <p:strVal val="ppt_x"/>
                                          </p:val>
                                        </p:tav>
                                      </p:tavLst>
                                    </p:anim>
                                    <p:anim calcmode="lin" valueType="num">
                                      <p:cBhvr additive="base">
                                        <p:cTn id="680" dur="5000"/>
                                        <p:tgtEl>
                                          <p:spTgt spid="26"/>
                                        </p:tgtEl>
                                        <p:attrNameLst>
                                          <p:attrName>ppt_y</p:attrName>
                                        </p:attrNameLst>
                                      </p:cBhvr>
                                      <p:tavLst>
                                        <p:tav tm="0">
                                          <p:val>
                                            <p:strVal val="ppt_y"/>
                                          </p:val>
                                        </p:tav>
                                        <p:tav tm="100000">
                                          <p:val>
                                            <p:strVal val="1+ppt_h/2"/>
                                          </p:val>
                                        </p:tav>
                                      </p:tavLst>
                                    </p:anim>
                                    <p:set>
                                      <p:cBhvr>
                                        <p:cTn id="681" dur="1" fill="hold">
                                          <p:stCondLst>
                                            <p:cond delay="4999"/>
                                          </p:stCondLst>
                                        </p:cTn>
                                        <p:tgtEl>
                                          <p:spTgt spid="26"/>
                                        </p:tgtEl>
                                        <p:attrNameLst>
                                          <p:attrName>style.visibility</p:attrName>
                                        </p:attrNameLst>
                                      </p:cBhvr>
                                      <p:to>
                                        <p:strVal val="hidden"/>
                                      </p:to>
                                    </p:set>
                                  </p:childTnLst>
                                </p:cTn>
                              </p:par>
                              <p:par>
                                <p:cTn id="682" presetID="2" presetClass="exit" presetSubtype="4" fill="hold" grpId="3" nodeType="withEffect">
                                  <p:stCondLst>
                                    <p:cond delay="0"/>
                                  </p:stCondLst>
                                  <p:childTnLst>
                                    <p:anim calcmode="lin" valueType="num">
                                      <p:cBhvr additive="base">
                                        <p:cTn id="683" dur="5000"/>
                                        <p:tgtEl>
                                          <p:spTgt spid="27"/>
                                        </p:tgtEl>
                                        <p:attrNameLst>
                                          <p:attrName>ppt_x</p:attrName>
                                        </p:attrNameLst>
                                      </p:cBhvr>
                                      <p:tavLst>
                                        <p:tav tm="0">
                                          <p:val>
                                            <p:strVal val="ppt_x"/>
                                          </p:val>
                                        </p:tav>
                                        <p:tav tm="100000">
                                          <p:val>
                                            <p:strVal val="ppt_x"/>
                                          </p:val>
                                        </p:tav>
                                      </p:tavLst>
                                    </p:anim>
                                    <p:anim calcmode="lin" valueType="num">
                                      <p:cBhvr additive="base">
                                        <p:cTn id="684" dur="5000"/>
                                        <p:tgtEl>
                                          <p:spTgt spid="27"/>
                                        </p:tgtEl>
                                        <p:attrNameLst>
                                          <p:attrName>ppt_y</p:attrName>
                                        </p:attrNameLst>
                                      </p:cBhvr>
                                      <p:tavLst>
                                        <p:tav tm="0">
                                          <p:val>
                                            <p:strVal val="ppt_y"/>
                                          </p:val>
                                        </p:tav>
                                        <p:tav tm="100000">
                                          <p:val>
                                            <p:strVal val="1+ppt_h/2"/>
                                          </p:val>
                                        </p:tav>
                                      </p:tavLst>
                                    </p:anim>
                                    <p:set>
                                      <p:cBhvr>
                                        <p:cTn id="685" dur="1" fill="hold">
                                          <p:stCondLst>
                                            <p:cond delay="4999"/>
                                          </p:stCondLst>
                                        </p:cTn>
                                        <p:tgtEl>
                                          <p:spTgt spid="27"/>
                                        </p:tgtEl>
                                        <p:attrNameLst>
                                          <p:attrName>style.visibility</p:attrName>
                                        </p:attrNameLst>
                                      </p:cBhvr>
                                      <p:to>
                                        <p:strVal val="hidden"/>
                                      </p:to>
                                    </p:set>
                                  </p:childTnLst>
                                </p:cTn>
                              </p:par>
                              <p:par>
                                <p:cTn id="686" presetID="2" presetClass="exit" presetSubtype="4" fill="hold" grpId="3" nodeType="withEffect">
                                  <p:stCondLst>
                                    <p:cond delay="0"/>
                                  </p:stCondLst>
                                  <p:childTnLst>
                                    <p:anim calcmode="lin" valueType="num">
                                      <p:cBhvr additive="base">
                                        <p:cTn id="687" dur="5000"/>
                                        <p:tgtEl>
                                          <p:spTgt spid="28"/>
                                        </p:tgtEl>
                                        <p:attrNameLst>
                                          <p:attrName>ppt_x</p:attrName>
                                        </p:attrNameLst>
                                      </p:cBhvr>
                                      <p:tavLst>
                                        <p:tav tm="0">
                                          <p:val>
                                            <p:strVal val="ppt_x"/>
                                          </p:val>
                                        </p:tav>
                                        <p:tav tm="100000">
                                          <p:val>
                                            <p:strVal val="ppt_x"/>
                                          </p:val>
                                        </p:tav>
                                      </p:tavLst>
                                    </p:anim>
                                    <p:anim calcmode="lin" valueType="num">
                                      <p:cBhvr additive="base">
                                        <p:cTn id="688" dur="5000"/>
                                        <p:tgtEl>
                                          <p:spTgt spid="28"/>
                                        </p:tgtEl>
                                        <p:attrNameLst>
                                          <p:attrName>ppt_y</p:attrName>
                                        </p:attrNameLst>
                                      </p:cBhvr>
                                      <p:tavLst>
                                        <p:tav tm="0">
                                          <p:val>
                                            <p:strVal val="ppt_y"/>
                                          </p:val>
                                        </p:tav>
                                        <p:tav tm="100000">
                                          <p:val>
                                            <p:strVal val="1+ppt_h/2"/>
                                          </p:val>
                                        </p:tav>
                                      </p:tavLst>
                                    </p:anim>
                                    <p:set>
                                      <p:cBhvr>
                                        <p:cTn id="689" dur="1" fill="hold">
                                          <p:stCondLst>
                                            <p:cond delay="4999"/>
                                          </p:stCondLst>
                                        </p:cTn>
                                        <p:tgtEl>
                                          <p:spTgt spid="28"/>
                                        </p:tgtEl>
                                        <p:attrNameLst>
                                          <p:attrName>style.visibility</p:attrName>
                                        </p:attrNameLst>
                                      </p:cBhvr>
                                      <p:to>
                                        <p:strVal val="hidden"/>
                                      </p:to>
                                    </p:set>
                                  </p:childTnLst>
                                </p:cTn>
                              </p:par>
                              <p:par>
                                <p:cTn id="690" presetID="2" presetClass="exit" presetSubtype="4" fill="hold" grpId="3" nodeType="withEffect">
                                  <p:stCondLst>
                                    <p:cond delay="0"/>
                                  </p:stCondLst>
                                  <p:childTnLst>
                                    <p:anim calcmode="lin" valueType="num">
                                      <p:cBhvr additive="base">
                                        <p:cTn id="691" dur="5000"/>
                                        <p:tgtEl>
                                          <p:spTgt spid="29"/>
                                        </p:tgtEl>
                                        <p:attrNameLst>
                                          <p:attrName>ppt_x</p:attrName>
                                        </p:attrNameLst>
                                      </p:cBhvr>
                                      <p:tavLst>
                                        <p:tav tm="0">
                                          <p:val>
                                            <p:strVal val="ppt_x"/>
                                          </p:val>
                                        </p:tav>
                                        <p:tav tm="100000">
                                          <p:val>
                                            <p:strVal val="ppt_x"/>
                                          </p:val>
                                        </p:tav>
                                      </p:tavLst>
                                    </p:anim>
                                    <p:anim calcmode="lin" valueType="num">
                                      <p:cBhvr additive="base">
                                        <p:cTn id="692" dur="5000"/>
                                        <p:tgtEl>
                                          <p:spTgt spid="29"/>
                                        </p:tgtEl>
                                        <p:attrNameLst>
                                          <p:attrName>ppt_y</p:attrName>
                                        </p:attrNameLst>
                                      </p:cBhvr>
                                      <p:tavLst>
                                        <p:tav tm="0">
                                          <p:val>
                                            <p:strVal val="ppt_y"/>
                                          </p:val>
                                        </p:tav>
                                        <p:tav tm="100000">
                                          <p:val>
                                            <p:strVal val="1+ppt_h/2"/>
                                          </p:val>
                                        </p:tav>
                                      </p:tavLst>
                                    </p:anim>
                                    <p:set>
                                      <p:cBhvr>
                                        <p:cTn id="693" dur="1" fill="hold">
                                          <p:stCondLst>
                                            <p:cond delay="4999"/>
                                          </p:stCondLst>
                                        </p:cTn>
                                        <p:tgtEl>
                                          <p:spTgt spid="29"/>
                                        </p:tgtEl>
                                        <p:attrNameLst>
                                          <p:attrName>style.visibility</p:attrName>
                                        </p:attrNameLst>
                                      </p:cBhvr>
                                      <p:to>
                                        <p:strVal val="hidden"/>
                                      </p:to>
                                    </p:set>
                                  </p:childTnLst>
                                </p:cTn>
                              </p:par>
                              <p:par>
                                <p:cTn id="694" presetID="2" presetClass="exit" presetSubtype="4" fill="hold" grpId="3" nodeType="withEffect">
                                  <p:stCondLst>
                                    <p:cond delay="0"/>
                                  </p:stCondLst>
                                  <p:childTnLst>
                                    <p:anim calcmode="lin" valueType="num">
                                      <p:cBhvr additive="base">
                                        <p:cTn id="695" dur="5000"/>
                                        <p:tgtEl>
                                          <p:spTgt spid="30"/>
                                        </p:tgtEl>
                                        <p:attrNameLst>
                                          <p:attrName>ppt_x</p:attrName>
                                        </p:attrNameLst>
                                      </p:cBhvr>
                                      <p:tavLst>
                                        <p:tav tm="0">
                                          <p:val>
                                            <p:strVal val="ppt_x"/>
                                          </p:val>
                                        </p:tav>
                                        <p:tav tm="100000">
                                          <p:val>
                                            <p:strVal val="ppt_x"/>
                                          </p:val>
                                        </p:tav>
                                      </p:tavLst>
                                    </p:anim>
                                    <p:anim calcmode="lin" valueType="num">
                                      <p:cBhvr additive="base">
                                        <p:cTn id="696" dur="5000"/>
                                        <p:tgtEl>
                                          <p:spTgt spid="30"/>
                                        </p:tgtEl>
                                        <p:attrNameLst>
                                          <p:attrName>ppt_y</p:attrName>
                                        </p:attrNameLst>
                                      </p:cBhvr>
                                      <p:tavLst>
                                        <p:tav tm="0">
                                          <p:val>
                                            <p:strVal val="ppt_y"/>
                                          </p:val>
                                        </p:tav>
                                        <p:tav tm="100000">
                                          <p:val>
                                            <p:strVal val="1+ppt_h/2"/>
                                          </p:val>
                                        </p:tav>
                                      </p:tavLst>
                                    </p:anim>
                                    <p:set>
                                      <p:cBhvr>
                                        <p:cTn id="697" dur="1" fill="hold">
                                          <p:stCondLst>
                                            <p:cond delay="4999"/>
                                          </p:stCondLst>
                                        </p:cTn>
                                        <p:tgtEl>
                                          <p:spTgt spid="30"/>
                                        </p:tgtEl>
                                        <p:attrNameLst>
                                          <p:attrName>style.visibility</p:attrName>
                                        </p:attrNameLst>
                                      </p:cBhvr>
                                      <p:to>
                                        <p:strVal val="hidden"/>
                                      </p:to>
                                    </p:set>
                                  </p:childTnLst>
                                </p:cTn>
                              </p:par>
                              <p:par>
                                <p:cTn id="698" presetID="2" presetClass="exit" presetSubtype="4" fill="hold" grpId="3" nodeType="withEffect">
                                  <p:stCondLst>
                                    <p:cond delay="0"/>
                                  </p:stCondLst>
                                  <p:childTnLst>
                                    <p:anim calcmode="lin" valueType="num">
                                      <p:cBhvr additive="base">
                                        <p:cTn id="699" dur="5000"/>
                                        <p:tgtEl>
                                          <p:spTgt spid="31"/>
                                        </p:tgtEl>
                                        <p:attrNameLst>
                                          <p:attrName>ppt_x</p:attrName>
                                        </p:attrNameLst>
                                      </p:cBhvr>
                                      <p:tavLst>
                                        <p:tav tm="0">
                                          <p:val>
                                            <p:strVal val="ppt_x"/>
                                          </p:val>
                                        </p:tav>
                                        <p:tav tm="100000">
                                          <p:val>
                                            <p:strVal val="ppt_x"/>
                                          </p:val>
                                        </p:tav>
                                      </p:tavLst>
                                    </p:anim>
                                    <p:anim calcmode="lin" valueType="num">
                                      <p:cBhvr additive="base">
                                        <p:cTn id="700" dur="5000"/>
                                        <p:tgtEl>
                                          <p:spTgt spid="31"/>
                                        </p:tgtEl>
                                        <p:attrNameLst>
                                          <p:attrName>ppt_y</p:attrName>
                                        </p:attrNameLst>
                                      </p:cBhvr>
                                      <p:tavLst>
                                        <p:tav tm="0">
                                          <p:val>
                                            <p:strVal val="ppt_y"/>
                                          </p:val>
                                        </p:tav>
                                        <p:tav tm="100000">
                                          <p:val>
                                            <p:strVal val="1+ppt_h/2"/>
                                          </p:val>
                                        </p:tav>
                                      </p:tavLst>
                                    </p:anim>
                                    <p:set>
                                      <p:cBhvr>
                                        <p:cTn id="701" dur="1" fill="hold">
                                          <p:stCondLst>
                                            <p:cond delay="4999"/>
                                          </p:stCondLst>
                                        </p:cTn>
                                        <p:tgtEl>
                                          <p:spTgt spid="31"/>
                                        </p:tgtEl>
                                        <p:attrNameLst>
                                          <p:attrName>style.visibility</p:attrName>
                                        </p:attrNameLst>
                                      </p:cBhvr>
                                      <p:to>
                                        <p:strVal val="hidden"/>
                                      </p:to>
                                    </p:set>
                                  </p:childTnLst>
                                </p:cTn>
                              </p:par>
                              <p:par>
                                <p:cTn id="702" presetID="2" presetClass="exit" presetSubtype="4" fill="hold" grpId="3" nodeType="withEffect">
                                  <p:stCondLst>
                                    <p:cond delay="0"/>
                                  </p:stCondLst>
                                  <p:childTnLst>
                                    <p:anim calcmode="lin" valueType="num">
                                      <p:cBhvr additive="base">
                                        <p:cTn id="703" dur="5000"/>
                                        <p:tgtEl>
                                          <p:spTgt spid="32"/>
                                        </p:tgtEl>
                                        <p:attrNameLst>
                                          <p:attrName>ppt_x</p:attrName>
                                        </p:attrNameLst>
                                      </p:cBhvr>
                                      <p:tavLst>
                                        <p:tav tm="0">
                                          <p:val>
                                            <p:strVal val="ppt_x"/>
                                          </p:val>
                                        </p:tav>
                                        <p:tav tm="100000">
                                          <p:val>
                                            <p:strVal val="ppt_x"/>
                                          </p:val>
                                        </p:tav>
                                      </p:tavLst>
                                    </p:anim>
                                    <p:anim calcmode="lin" valueType="num">
                                      <p:cBhvr additive="base">
                                        <p:cTn id="704" dur="5000"/>
                                        <p:tgtEl>
                                          <p:spTgt spid="32"/>
                                        </p:tgtEl>
                                        <p:attrNameLst>
                                          <p:attrName>ppt_y</p:attrName>
                                        </p:attrNameLst>
                                      </p:cBhvr>
                                      <p:tavLst>
                                        <p:tav tm="0">
                                          <p:val>
                                            <p:strVal val="ppt_y"/>
                                          </p:val>
                                        </p:tav>
                                        <p:tav tm="100000">
                                          <p:val>
                                            <p:strVal val="1+ppt_h/2"/>
                                          </p:val>
                                        </p:tav>
                                      </p:tavLst>
                                    </p:anim>
                                    <p:set>
                                      <p:cBhvr>
                                        <p:cTn id="705" dur="1" fill="hold">
                                          <p:stCondLst>
                                            <p:cond delay="4999"/>
                                          </p:stCondLst>
                                        </p:cTn>
                                        <p:tgtEl>
                                          <p:spTgt spid="32"/>
                                        </p:tgtEl>
                                        <p:attrNameLst>
                                          <p:attrName>style.visibility</p:attrName>
                                        </p:attrNameLst>
                                      </p:cBhvr>
                                      <p:to>
                                        <p:strVal val="hidden"/>
                                      </p:to>
                                    </p:set>
                                  </p:childTnLst>
                                </p:cTn>
                              </p:par>
                              <p:par>
                                <p:cTn id="706" presetID="2" presetClass="exit" presetSubtype="4" fill="hold" grpId="3" nodeType="withEffect">
                                  <p:stCondLst>
                                    <p:cond delay="0"/>
                                  </p:stCondLst>
                                  <p:childTnLst>
                                    <p:anim calcmode="lin" valueType="num">
                                      <p:cBhvr additive="base">
                                        <p:cTn id="707" dur="5000"/>
                                        <p:tgtEl>
                                          <p:spTgt spid="33"/>
                                        </p:tgtEl>
                                        <p:attrNameLst>
                                          <p:attrName>ppt_x</p:attrName>
                                        </p:attrNameLst>
                                      </p:cBhvr>
                                      <p:tavLst>
                                        <p:tav tm="0">
                                          <p:val>
                                            <p:strVal val="ppt_x"/>
                                          </p:val>
                                        </p:tav>
                                        <p:tav tm="100000">
                                          <p:val>
                                            <p:strVal val="ppt_x"/>
                                          </p:val>
                                        </p:tav>
                                      </p:tavLst>
                                    </p:anim>
                                    <p:anim calcmode="lin" valueType="num">
                                      <p:cBhvr additive="base">
                                        <p:cTn id="708" dur="5000"/>
                                        <p:tgtEl>
                                          <p:spTgt spid="33"/>
                                        </p:tgtEl>
                                        <p:attrNameLst>
                                          <p:attrName>ppt_y</p:attrName>
                                        </p:attrNameLst>
                                      </p:cBhvr>
                                      <p:tavLst>
                                        <p:tav tm="0">
                                          <p:val>
                                            <p:strVal val="ppt_y"/>
                                          </p:val>
                                        </p:tav>
                                        <p:tav tm="100000">
                                          <p:val>
                                            <p:strVal val="1+ppt_h/2"/>
                                          </p:val>
                                        </p:tav>
                                      </p:tavLst>
                                    </p:anim>
                                    <p:set>
                                      <p:cBhvr>
                                        <p:cTn id="709" dur="1" fill="hold">
                                          <p:stCondLst>
                                            <p:cond delay="4999"/>
                                          </p:stCondLst>
                                        </p:cTn>
                                        <p:tgtEl>
                                          <p:spTgt spid="33"/>
                                        </p:tgtEl>
                                        <p:attrNameLst>
                                          <p:attrName>style.visibility</p:attrName>
                                        </p:attrNameLst>
                                      </p:cBhvr>
                                      <p:to>
                                        <p:strVal val="hidden"/>
                                      </p:to>
                                    </p:set>
                                  </p:childTnLst>
                                </p:cTn>
                              </p:par>
                              <p:par>
                                <p:cTn id="710" presetID="2" presetClass="exit" presetSubtype="4" fill="hold" grpId="3" nodeType="withEffect">
                                  <p:stCondLst>
                                    <p:cond delay="0"/>
                                  </p:stCondLst>
                                  <p:childTnLst>
                                    <p:anim calcmode="lin" valueType="num">
                                      <p:cBhvr additive="base">
                                        <p:cTn id="711" dur="5000"/>
                                        <p:tgtEl>
                                          <p:spTgt spid="34"/>
                                        </p:tgtEl>
                                        <p:attrNameLst>
                                          <p:attrName>ppt_x</p:attrName>
                                        </p:attrNameLst>
                                      </p:cBhvr>
                                      <p:tavLst>
                                        <p:tav tm="0">
                                          <p:val>
                                            <p:strVal val="ppt_x"/>
                                          </p:val>
                                        </p:tav>
                                        <p:tav tm="100000">
                                          <p:val>
                                            <p:strVal val="ppt_x"/>
                                          </p:val>
                                        </p:tav>
                                      </p:tavLst>
                                    </p:anim>
                                    <p:anim calcmode="lin" valueType="num">
                                      <p:cBhvr additive="base">
                                        <p:cTn id="712" dur="5000"/>
                                        <p:tgtEl>
                                          <p:spTgt spid="34"/>
                                        </p:tgtEl>
                                        <p:attrNameLst>
                                          <p:attrName>ppt_y</p:attrName>
                                        </p:attrNameLst>
                                      </p:cBhvr>
                                      <p:tavLst>
                                        <p:tav tm="0">
                                          <p:val>
                                            <p:strVal val="ppt_y"/>
                                          </p:val>
                                        </p:tav>
                                        <p:tav tm="100000">
                                          <p:val>
                                            <p:strVal val="1+ppt_h/2"/>
                                          </p:val>
                                        </p:tav>
                                      </p:tavLst>
                                    </p:anim>
                                    <p:set>
                                      <p:cBhvr>
                                        <p:cTn id="713" dur="1" fill="hold">
                                          <p:stCondLst>
                                            <p:cond delay="4999"/>
                                          </p:stCondLst>
                                        </p:cTn>
                                        <p:tgtEl>
                                          <p:spTgt spid="34"/>
                                        </p:tgtEl>
                                        <p:attrNameLst>
                                          <p:attrName>style.visibility</p:attrName>
                                        </p:attrNameLst>
                                      </p:cBhvr>
                                      <p:to>
                                        <p:strVal val="hidden"/>
                                      </p:to>
                                    </p:set>
                                  </p:childTnLst>
                                </p:cTn>
                              </p:par>
                              <p:par>
                                <p:cTn id="714" presetID="2" presetClass="exit" presetSubtype="4" fill="hold" grpId="3" nodeType="withEffect">
                                  <p:stCondLst>
                                    <p:cond delay="0"/>
                                  </p:stCondLst>
                                  <p:childTnLst>
                                    <p:anim calcmode="lin" valueType="num">
                                      <p:cBhvr additive="base">
                                        <p:cTn id="715" dur="5000"/>
                                        <p:tgtEl>
                                          <p:spTgt spid="35"/>
                                        </p:tgtEl>
                                        <p:attrNameLst>
                                          <p:attrName>ppt_x</p:attrName>
                                        </p:attrNameLst>
                                      </p:cBhvr>
                                      <p:tavLst>
                                        <p:tav tm="0">
                                          <p:val>
                                            <p:strVal val="ppt_x"/>
                                          </p:val>
                                        </p:tav>
                                        <p:tav tm="100000">
                                          <p:val>
                                            <p:strVal val="ppt_x"/>
                                          </p:val>
                                        </p:tav>
                                      </p:tavLst>
                                    </p:anim>
                                    <p:anim calcmode="lin" valueType="num">
                                      <p:cBhvr additive="base">
                                        <p:cTn id="716" dur="5000"/>
                                        <p:tgtEl>
                                          <p:spTgt spid="35"/>
                                        </p:tgtEl>
                                        <p:attrNameLst>
                                          <p:attrName>ppt_y</p:attrName>
                                        </p:attrNameLst>
                                      </p:cBhvr>
                                      <p:tavLst>
                                        <p:tav tm="0">
                                          <p:val>
                                            <p:strVal val="ppt_y"/>
                                          </p:val>
                                        </p:tav>
                                        <p:tav tm="100000">
                                          <p:val>
                                            <p:strVal val="1+ppt_h/2"/>
                                          </p:val>
                                        </p:tav>
                                      </p:tavLst>
                                    </p:anim>
                                    <p:set>
                                      <p:cBhvr>
                                        <p:cTn id="717" dur="1" fill="hold">
                                          <p:stCondLst>
                                            <p:cond delay="4999"/>
                                          </p:stCondLst>
                                        </p:cTn>
                                        <p:tgtEl>
                                          <p:spTgt spid="35"/>
                                        </p:tgtEl>
                                        <p:attrNameLst>
                                          <p:attrName>style.visibility</p:attrName>
                                        </p:attrNameLst>
                                      </p:cBhvr>
                                      <p:to>
                                        <p:strVal val="hidden"/>
                                      </p:to>
                                    </p:set>
                                  </p:childTnLst>
                                </p:cTn>
                              </p:par>
                              <p:par>
                                <p:cTn id="718" presetID="2" presetClass="exit" presetSubtype="4" fill="hold" grpId="3" nodeType="withEffect">
                                  <p:stCondLst>
                                    <p:cond delay="0"/>
                                  </p:stCondLst>
                                  <p:childTnLst>
                                    <p:anim calcmode="lin" valueType="num">
                                      <p:cBhvr additive="base">
                                        <p:cTn id="719" dur="5000"/>
                                        <p:tgtEl>
                                          <p:spTgt spid="36"/>
                                        </p:tgtEl>
                                        <p:attrNameLst>
                                          <p:attrName>ppt_x</p:attrName>
                                        </p:attrNameLst>
                                      </p:cBhvr>
                                      <p:tavLst>
                                        <p:tav tm="0">
                                          <p:val>
                                            <p:strVal val="ppt_x"/>
                                          </p:val>
                                        </p:tav>
                                        <p:tav tm="100000">
                                          <p:val>
                                            <p:strVal val="ppt_x"/>
                                          </p:val>
                                        </p:tav>
                                      </p:tavLst>
                                    </p:anim>
                                    <p:anim calcmode="lin" valueType="num">
                                      <p:cBhvr additive="base">
                                        <p:cTn id="720" dur="5000"/>
                                        <p:tgtEl>
                                          <p:spTgt spid="36"/>
                                        </p:tgtEl>
                                        <p:attrNameLst>
                                          <p:attrName>ppt_y</p:attrName>
                                        </p:attrNameLst>
                                      </p:cBhvr>
                                      <p:tavLst>
                                        <p:tav tm="0">
                                          <p:val>
                                            <p:strVal val="ppt_y"/>
                                          </p:val>
                                        </p:tav>
                                        <p:tav tm="100000">
                                          <p:val>
                                            <p:strVal val="1+ppt_h/2"/>
                                          </p:val>
                                        </p:tav>
                                      </p:tavLst>
                                    </p:anim>
                                    <p:set>
                                      <p:cBhvr>
                                        <p:cTn id="721" dur="1" fill="hold">
                                          <p:stCondLst>
                                            <p:cond delay="4999"/>
                                          </p:stCondLst>
                                        </p:cTn>
                                        <p:tgtEl>
                                          <p:spTgt spid="36"/>
                                        </p:tgtEl>
                                        <p:attrNameLst>
                                          <p:attrName>style.visibility</p:attrName>
                                        </p:attrNameLst>
                                      </p:cBhvr>
                                      <p:to>
                                        <p:strVal val="hidden"/>
                                      </p:to>
                                    </p:set>
                                  </p:childTnLst>
                                </p:cTn>
                              </p:par>
                              <p:par>
                                <p:cTn id="722" presetID="2" presetClass="exit" presetSubtype="4" fill="hold" grpId="3" nodeType="withEffect">
                                  <p:stCondLst>
                                    <p:cond delay="0"/>
                                  </p:stCondLst>
                                  <p:childTnLst>
                                    <p:anim calcmode="lin" valueType="num">
                                      <p:cBhvr additive="base">
                                        <p:cTn id="723" dur="5000"/>
                                        <p:tgtEl>
                                          <p:spTgt spid="37"/>
                                        </p:tgtEl>
                                        <p:attrNameLst>
                                          <p:attrName>ppt_x</p:attrName>
                                        </p:attrNameLst>
                                      </p:cBhvr>
                                      <p:tavLst>
                                        <p:tav tm="0">
                                          <p:val>
                                            <p:strVal val="ppt_x"/>
                                          </p:val>
                                        </p:tav>
                                        <p:tav tm="100000">
                                          <p:val>
                                            <p:strVal val="ppt_x"/>
                                          </p:val>
                                        </p:tav>
                                      </p:tavLst>
                                    </p:anim>
                                    <p:anim calcmode="lin" valueType="num">
                                      <p:cBhvr additive="base">
                                        <p:cTn id="724" dur="5000"/>
                                        <p:tgtEl>
                                          <p:spTgt spid="37"/>
                                        </p:tgtEl>
                                        <p:attrNameLst>
                                          <p:attrName>ppt_y</p:attrName>
                                        </p:attrNameLst>
                                      </p:cBhvr>
                                      <p:tavLst>
                                        <p:tav tm="0">
                                          <p:val>
                                            <p:strVal val="ppt_y"/>
                                          </p:val>
                                        </p:tav>
                                        <p:tav tm="100000">
                                          <p:val>
                                            <p:strVal val="1+ppt_h/2"/>
                                          </p:val>
                                        </p:tav>
                                      </p:tavLst>
                                    </p:anim>
                                    <p:set>
                                      <p:cBhvr>
                                        <p:cTn id="725" dur="1" fill="hold">
                                          <p:stCondLst>
                                            <p:cond delay="4999"/>
                                          </p:stCondLst>
                                        </p:cTn>
                                        <p:tgtEl>
                                          <p:spTgt spid="37"/>
                                        </p:tgtEl>
                                        <p:attrNameLst>
                                          <p:attrName>style.visibility</p:attrName>
                                        </p:attrNameLst>
                                      </p:cBhvr>
                                      <p:to>
                                        <p:strVal val="hidden"/>
                                      </p:to>
                                    </p:set>
                                  </p:childTnLst>
                                </p:cTn>
                              </p:par>
                              <p:par>
                                <p:cTn id="726" presetID="2" presetClass="exit" presetSubtype="4" fill="hold" grpId="3" nodeType="withEffect">
                                  <p:stCondLst>
                                    <p:cond delay="0"/>
                                  </p:stCondLst>
                                  <p:childTnLst>
                                    <p:anim calcmode="lin" valueType="num">
                                      <p:cBhvr additive="base">
                                        <p:cTn id="727" dur="5000"/>
                                        <p:tgtEl>
                                          <p:spTgt spid="38"/>
                                        </p:tgtEl>
                                        <p:attrNameLst>
                                          <p:attrName>ppt_x</p:attrName>
                                        </p:attrNameLst>
                                      </p:cBhvr>
                                      <p:tavLst>
                                        <p:tav tm="0">
                                          <p:val>
                                            <p:strVal val="ppt_x"/>
                                          </p:val>
                                        </p:tav>
                                        <p:tav tm="100000">
                                          <p:val>
                                            <p:strVal val="ppt_x"/>
                                          </p:val>
                                        </p:tav>
                                      </p:tavLst>
                                    </p:anim>
                                    <p:anim calcmode="lin" valueType="num">
                                      <p:cBhvr additive="base">
                                        <p:cTn id="728" dur="5000"/>
                                        <p:tgtEl>
                                          <p:spTgt spid="38"/>
                                        </p:tgtEl>
                                        <p:attrNameLst>
                                          <p:attrName>ppt_y</p:attrName>
                                        </p:attrNameLst>
                                      </p:cBhvr>
                                      <p:tavLst>
                                        <p:tav tm="0">
                                          <p:val>
                                            <p:strVal val="ppt_y"/>
                                          </p:val>
                                        </p:tav>
                                        <p:tav tm="100000">
                                          <p:val>
                                            <p:strVal val="1+ppt_h/2"/>
                                          </p:val>
                                        </p:tav>
                                      </p:tavLst>
                                    </p:anim>
                                    <p:set>
                                      <p:cBhvr>
                                        <p:cTn id="729" dur="1" fill="hold">
                                          <p:stCondLst>
                                            <p:cond delay="4999"/>
                                          </p:stCondLst>
                                        </p:cTn>
                                        <p:tgtEl>
                                          <p:spTgt spid="38"/>
                                        </p:tgtEl>
                                        <p:attrNameLst>
                                          <p:attrName>style.visibility</p:attrName>
                                        </p:attrNameLst>
                                      </p:cBhvr>
                                      <p:to>
                                        <p:strVal val="hidden"/>
                                      </p:to>
                                    </p:set>
                                  </p:childTnLst>
                                </p:cTn>
                              </p:par>
                              <p:par>
                                <p:cTn id="730" presetID="2" presetClass="exit" presetSubtype="4" fill="hold" grpId="3" nodeType="withEffect">
                                  <p:stCondLst>
                                    <p:cond delay="0"/>
                                  </p:stCondLst>
                                  <p:childTnLst>
                                    <p:anim calcmode="lin" valueType="num">
                                      <p:cBhvr additive="base">
                                        <p:cTn id="731" dur="5000"/>
                                        <p:tgtEl>
                                          <p:spTgt spid="39"/>
                                        </p:tgtEl>
                                        <p:attrNameLst>
                                          <p:attrName>ppt_x</p:attrName>
                                        </p:attrNameLst>
                                      </p:cBhvr>
                                      <p:tavLst>
                                        <p:tav tm="0">
                                          <p:val>
                                            <p:strVal val="ppt_x"/>
                                          </p:val>
                                        </p:tav>
                                        <p:tav tm="100000">
                                          <p:val>
                                            <p:strVal val="ppt_x"/>
                                          </p:val>
                                        </p:tav>
                                      </p:tavLst>
                                    </p:anim>
                                    <p:anim calcmode="lin" valueType="num">
                                      <p:cBhvr additive="base">
                                        <p:cTn id="732" dur="5000"/>
                                        <p:tgtEl>
                                          <p:spTgt spid="39"/>
                                        </p:tgtEl>
                                        <p:attrNameLst>
                                          <p:attrName>ppt_y</p:attrName>
                                        </p:attrNameLst>
                                      </p:cBhvr>
                                      <p:tavLst>
                                        <p:tav tm="0">
                                          <p:val>
                                            <p:strVal val="ppt_y"/>
                                          </p:val>
                                        </p:tav>
                                        <p:tav tm="100000">
                                          <p:val>
                                            <p:strVal val="1+ppt_h/2"/>
                                          </p:val>
                                        </p:tav>
                                      </p:tavLst>
                                    </p:anim>
                                    <p:set>
                                      <p:cBhvr>
                                        <p:cTn id="733" dur="1" fill="hold">
                                          <p:stCondLst>
                                            <p:cond delay="4999"/>
                                          </p:stCondLst>
                                        </p:cTn>
                                        <p:tgtEl>
                                          <p:spTgt spid="39"/>
                                        </p:tgtEl>
                                        <p:attrNameLst>
                                          <p:attrName>style.visibility</p:attrName>
                                        </p:attrNameLst>
                                      </p:cBhvr>
                                      <p:to>
                                        <p:strVal val="hidden"/>
                                      </p:to>
                                    </p:set>
                                  </p:childTnLst>
                                </p:cTn>
                              </p:par>
                              <p:par>
                                <p:cTn id="734" presetID="2" presetClass="exit" presetSubtype="4" fill="hold" grpId="3" nodeType="withEffect">
                                  <p:stCondLst>
                                    <p:cond delay="0"/>
                                  </p:stCondLst>
                                  <p:childTnLst>
                                    <p:anim calcmode="lin" valueType="num">
                                      <p:cBhvr additive="base">
                                        <p:cTn id="735" dur="5000"/>
                                        <p:tgtEl>
                                          <p:spTgt spid="40"/>
                                        </p:tgtEl>
                                        <p:attrNameLst>
                                          <p:attrName>ppt_x</p:attrName>
                                        </p:attrNameLst>
                                      </p:cBhvr>
                                      <p:tavLst>
                                        <p:tav tm="0">
                                          <p:val>
                                            <p:strVal val="ppt_x"/>
                                          </p:val>
                                        </p:tav>
                                        <p:tav tm="100000">
                                          <p:val>
                                            <p:strVal val="ppt_x"/>
                                          </p:val>
                                        </p:tav>
                                      </p:tavLst>
                                    </p:anim>
                                    <p:anim calcmode="lin" valueType="num">
                                      <p:cBhvr additive="base">
                                        <p:cTn id="736" dur="5000"/>
                                        <p:tgtEl>
                                          <p:spTgt spid="40"/>
                                        </p:tgtEl>
                                        <p:attrNameLst>
                                          <p:attrName>ppt_y</p:attrName>
                                        </p:attrNameLst>
                                      </p:cBhvr>
                                      <p:tavLst>
                                        <p:tav tm="0">
                                          <p:val>
                                            <p:strVal val="ppt_y"/>
                                          </p:val>
                                        </p:tav>
                                        <p:tav tm="100000">
                                          <p:val>
                                            <p:strVal val="1+ppt_h/2"/>
                                          </p:val>
                                        </p:tav>
                                      </p:tavLst>
                                    </p:anim>
                                    <p:set>
                                      <p:cBhvr>
                                        <p:cTn id="737" dur="1" fill="hold">
                                          <p:stCondLst>
                                            <p:cond delay="4999"/>
                                          </p:stCondLst>
                                        </p:cTn>
                                        <p:tgtEl>
                                          <p:spTgt spid="40"/>
                                        </p:tgtEl>
                                        <p:attrNameLst>
                                          <p:attrName>style.visibility</p:attrName>
                                        </p:attrNameLst>
                                      </p:cBhvr>
                                      <p:to>
                                        <p:strVal val="hidden"/>
                                      </p:to>
                                    </p:set>
                                  </p:childTnLst>
                                </p:cTn>
                              </p:par>
                              <p:par>
                                <p:cTn id="738" presetID="2" presetClass="exit" presetSubtype="4" fill="hold" grpId="3" nodeType="withEffect">
                                  <p:stCondLst>
                                    <p:cond delay="0"/>
                                  </p:stCondLst>
                                  <p:childTnLst>
                                    <p:anim calcmode="lin" valueType="num">
                                      <p:cBhvr additive="base">
                                        <p:cTn id="739" dur="5000"/>
                                        <p:tgtEl>
                                          <p:spTgt spid="41"/>
                                        </p:tgtEl>
                                        <p:attrNameLst>
                                          <p:attrName>ppt_x</p:attrName>
                                        </p:attrNameLst>
                                      </p:cBhvr>
                                      <p:tavLst>
                                        <p:tav tm="0">
                                          <p:val>
                                            <p:strVal val="ppt_x"/>
                                          </p:val>
                                        </p:tav>
                                        <p:tav tm="100000">
                                          <p:val>
                                            <p:strVal val="ppt_x"/>
                                          </p:val>
                                        </p:tav>
                                      </p:tavLst>
                                    </p:anim>
                                    <p:anim calcmode="lin" valueType="num">
                                      <p:cBhvr additive="base">
                                        <p:cTn id="740" dur="5000"/>
                                        <p:tgtEl>
                                          <p:spTgt spid="41"/>
                                        </p:tgtEl>
                                        <p:attrNameLst>
                                          <p:attrName>ppt_y</p:attrName>
                                        </p:attrNameLst>
                                      </p:cBhvr>
                                      <p:tavLst>
                                        <p:tav tm="0">
                                          <p:val>
                                            <p:strVal val="ppt_y"/>
                                          </p:val>
                                        </p:tav>
                                        <p:tav tm="100000">
                                          <p:val>
                                            <p:strVal val="1+ppt_h/2"/>
                                          </p:val>
                                        </p:tav>
                                      </p:tavLst>
                                    </p:anim>
                                    <p:set>
                                      <p:cBhvr>
                                        <p:cTn id="741" dur="1" fill="hold">
                                          <p:stCondLst>
                                            <p:cond delay="4999"/>
                                          </p:stCondLst>
                                        </p:cTn>
                                        <p:tgtEl>
                                          <p:spTgt spid="41"/>
                                        </p:tgtEl>
                                        <p:attrNameLst>
                                          <p:attrName>style.visibility</p:attrName>
                                        </p:attrNameLst>
                                      </p:cBhvr>
                                      <p:to>
                                        <p:strVal val="hidden"/>
                                      </p:to>
                                    </p:set>
                                  </p:childTnLst>
                                </p:cTn>
                              </p:par>
                              <p:par>
                                <p:cTn id="742" presetID="2" presetClass="exit" presetSubtype="4" fill="hold" grpId="3" nodeType="withEffect">
                                  <p:stCondLst>
                                    <p:cond delay="0"/>
                                  </p:stCondLst>
                                  <p:childTnLst>
                                    <p:anim calcmode="lin" valueType="num">
                                      <p:cBhvr additive="base">
                                        <p:cTn id="743" dur="5000"/>
                                        <p:tgtEl>
                                          <p:spTgt spid="42"/>
                                        </p:tgtEl>
                                        <p:attrNameLst>
                                          <p:attrName>ppt_x</p:attrName>
                                        </p:attrNameLst>
                                      </p:cBhvr>
                                      <p:tavLst>
                                        <p:tav tm="0">
                                          <p:val>
                                            <p:strVal val="ppt_x"/>
                                          </p:val>
                                        </p:tav>
                                        <p:tav tm="100000">
                                          <p:val>
                                            <p:strVal val="ppt_x"/>
                                          </p:val>
                                        </p:tav>
                                      </p:tavLst>
                                    </p:anim>
                                    <p:anim calcmode="lin" valueType="num">
                                      <p:cBhvr additive="base">
                                        <p:cTn id="744" dur="5000"/>
                                        <p:tgtEl>
                                          <p:spTgt spid="42"/>
                                        </p:tgtEl>
                                        <p:attrNameLst>
                                          <p:attrName>ppt_y</p:attrName>
                                        </p:attrNameLst>
                                      </p:cBhvr>
                                      <p:tavLst>
                                        <p:tav tm="0">
                                          <p:val>
                                            <p:strVal val="ppt_y"/>
                                          </p:val>
                                        </p:tav>
                                        <p:tav tm="100000">
                                          <p:val>
                                            <p:strVal val="1+ppt_h/2"/>
                                          </p:val>
                                        </p:tav>
                                      </p:tavLst>
                                    </p:anim>
                                    <p:set>
                                      <p:cBhvr>
                                        <p:cTn id="745" dur="1" fill="hold">
                                          <p:stCondLst>
                                            <p:cond delay="4999"/>
                                          </p:stCondLst>
                                        </p:cTn>
                                        <p:tgtEl>
                                          <p:spTgt spid="42"/>
                                        </p:tgtEl>
                                        <p:attrNameLst>
                                          <p:attrName>style.visibility</p:attrName>
                                        </p:attrNameLst>
                                      </p:cBhvr>
                                      <p:to>
                                        <p:strVal val="hidden"/>
                                      </p:to>
                                    </p:set>
                                  </p:childTnLst>
                                </p:cTn>
                              </p:par>
                              <p:par>
                                <p:cTn id="746" presetID="2" presetClass="exit" presetSubtype="4" fill="hold" grpId="3" nodeType="withEffect">
                                  <p:stCondLst>
                                    <p:cond delay="0"/>
                                  </p:stCondLst>
                                  <p:childTnLst>
                                    <p:anim calcmode="lin" valueType="num">
                                      <p:cBhvr additive="base">
                                        <p:cTn id="747" dur="5000"/>
                                        <p:tgtEl>
                                          <p:spTgt spid="43"/>
                                        </p:tgtEl>
                                        <p:attrNameLst>
                                          <p:attrName>ppt_x</p:attrName>
                                        </p:attrNameLst>
                                      </p:cBhvr>
                                      <p:tavLst>
                                        <p:tav tm="0">
                                          <p:val>
                                            <p:strVal val="ppt_x"/>
                                          </p:val>
                                        </p:tav>
                                        <p:tav tm="100000">
                                          <p:val>
                                            <p:strVal val="ppt_x"/>
                                          </p:val>
                                        </p:tav>
                                      </p:tavLst>
                                    </p:anim>
                                    <p:anim calcmode="lin" valueType="num">
                                      <p:cBhvr additive="base">
                                        <p:cTn id="748" dur="5000"/>
                                        <p:tgtEl>
                                          <p:spTgt spid="43"/>
                                        </p:tgtEl>
                                        <p:attrNameLst>
                                          <p:attrName>ppt_y</p:attrName>
                                        </p:attrNameLst>
                                      </p:cBhvr>
                                      <p:tavLst>
                                        <p:tav tm="0">
                                          <p:val>
                                            <p:strVal val="ppt_y"/>
                                          </p:val>
                                        </p:tav>
                                        <p:tav tm="100000">
                                          <p:val>
                                            <p:strVal val="1+ppt_h/2"/>
                                          </p:val>
                                        </p:tav>
                                      </p:tavLst>
                                    </p:anim>
                                    <p:set>
                                      <p:cBhvr>
                                        <p:cTn id="749" dur="1" fill="hold">
                                          <p:stCondLst>
                                            <p:cond delay="4999"/>
                                          </p:stCondLst>
                                        </p:cTn>
                                        <p:tgtEl>
                                          <p:spTgt spid="43"/>
                                        </p:tgtEl>
                                        <p:attrNameLst>
                                          <p:attrName>style.visibility</p:attrName>
                                        </p:attrNameLst>
                                      </p:cBhvr>
                                      <p:to>
                                        <p:strVal val="hidden"/>
                                      </p:to>
                                    </p:set>
                                  </p:childTnLst>
                                </p:cTn>
                              </p:par>
                              <p:par>
                                <p:cTn id="750" presetID="2" presetClass="exit" presetSubtype="4" fill="hold" grpId="3" nodeType="withEffect">
                                  <p:stCondLst>
                                    <p:cond delay="0"/>
                                  </p:stCondLst>
                                  <p:childTnLst>
                                    <p:anim calcmode="lin" valueType="num">
                                      <p:cBhvr additive="base">
                                        <p:cTn id="751" dur="5000"/>
                                        <p:tgtEl>
                                          <p:spTgt spid="44"/>
                                        </p:tgtEl>
                                        <p:attrNameLst>
                                          <p:attrName>ppt_x</p:attrName>
                                        </p:attrNameLst>
                                      </p:cBhvr>
                                      <p:tavLst>
                                        <p:tav tm="0">
                                          <p:val>
                                            <p:strVal val="ppt_x"/>
                                          </p:val>
                                        </p:tav>
                                        <p:tav tm="100000">
                                          <p:val>
                                            <p:strVal val="ppt_x"/>
                                          </p:val>
                                        </p:tav>
                                      </p:tavLst>
                                    </p:anim>
                                    <p:anim calcmode="lin" valueType="num">
                                      <p:cBhvr additive="base">
                                        <p:cTn id="752" dur="5000"/>
                                        <p:tgtEl>
                                          <p:spTgt spid="44"/>
                                        </p:tgtEl>
                                        <p:attrNameLst>
                                          <p:attrName>ppt_y</p:attrName>
                                        </p:attrNameLst>
                                      </p:cBhvr>
                                      <p:tavLst>
                                        <p:tav tm="0">
                                          <p:val>
                                            <p:strVal val="ppt_y"/>
                                          </p:val>
                                        </p:tav>
                                        <p:tav tm="100000">
                                          <p:val>
                                            <p:strVal val="1+ppt_h/2"/>
                                          </p:val>
                                        </p:tav>
                                      </p:tavLst>
                                    </p:anim>
                                    <p:set>
                                      <p:cBhvr>
                                        <p:cTn id="753" dur="1" fill="hold">
                                          <p:stCondLst>
                                            <p:cond delay="4999"/>
                                          </p:stCondLst>
                                        </p:cTn>
                                        <p:tgtEl>
                                          <p:spTgt spid="44"/>
                                        </p:tgtEl>
                                        <p:attrNameLst>
                                          <p:attrName>style.visibility</p:attrName>
                                        </p:attrNameLst>
                                      </p:cBhvr>
                                      <p:to>
                                        <p:strVal val="hidden"/>
                                      </p:to>
                                    </p:set>
                                  </p:childTnLst>
                                </p:cTn>
                              </p:par>
                              <p:par>
                                <p:cTn id="754" presetID="2" presetClass="exit" presetSubtype="4" fill="hold" grpId="3" nodeType="withEffect">
                                  <p:stCondLst>
                                    <p:cond delay="0"/>
                                  </p:stCondLst>
                                  <p:childTnLst>
                                    <p:anim calcmode="lin" valueType="num">
                                      <p:cBhvr additive="base">
                                        <p:cTn id="755" dur="5000"/>
                                        <p:tgtEl>
                                          <p:spTgt spid="45"/>
                                        </p:tgtEl>
                                        <p:attrNameLst>
                                          <p:attrName>ppt_x</p:attrName>
                                        </p:attrNameLst>
                                      </p:cBhvr>
                                      <p:tavLst>
                                        <p:tav tm="0">
                                          <p:val>
                                            <p:strVal val="ppt_x"/>
                                          </p:val>
                                        </p:tav>
                                        <p:tav tm="100000">
                                          <p:val>
                                            <p:strVal val="ppt_x"/>
                                          </p:val>
                                        </p:tav>
                                      </p:tavLst>
                                    </p:anim>
                                    <p:anim calcmode="lin" valueType="num">
                                      <p:cBhvr additive="base">
                                        <p:cTn id="756" dur="5000"/>
                                        <p:tgtEl>
                                          <p:spTgt spid="45"/>
                                        </p:tgtEl>
                                        <p:attrNameLst>
                                          <p:attrName>ppt_y</p:attrName>
                                        </p:attrNameLst>
                                      </p:cBhvr>
                                      <p:tavLst>
                                        <p:tav tm="0">
                                          <p:val>
                                            <p:strVal val="ppt_y"/>
                                          </p:val>
                                        </p:tav>
                                        <p:tav tm="100000">
                                          <p:val>
                                            <p:strVal val="1+ppt_h/2"/>
                                          </p:val>
                                        </p:tav>
                                      </p:tavLst>
                                    </p:anim>
                                    <p:set>
                                      <p:cBhvr>
                                        <p:cTn id="757" dur="1" fill="hold">
                                          <p:stCondLst>
                                            <p:cond delay="4999"/>
                                          </p:stCondLst>
                                        </p:cTn>
                                        <p:tgtEl>
                                          <p:spTgt spid="45"/>
                                        </p:tgtEl>
                                        <p:attrNameLst>
                                          <p:attrName>style.visibility</p:attrName>
                                        </p:attrNameLst>
                                      </p:cBhvr>
                                      <p:to>
                                        <p:strVal val="hidden"/>
                                      </p:to>
                                    </p:set>
                                  </p:childTnLst>
                                </p:cTn>
                              </p:par>
                              <p:par>
                                <p:cTn id="758" presetID="2" presetClass="exit" presetSubtype="4" fill="hold" grpId="3" nodeType="withEffect">
                                  <p:stCondLst>
                                    <p:cond delay="0"/>
                                  </p:stCondLst>
                                  <p:childTnLst>
                                    <p:anim calcmode="lin" valueType="num">
                                      <p:cBhvr additive="base">
                                        <p:cTn id="759" dur="5000"/>
                                        <p:tgtEl>
                                          <p:spTgt spid="46"/>
                                        </p:tgtEl>
                                        <p:attrNameLst>
                                          <p:attrName>ppt_x</p:attrName>
                                        </p:attrNameLst>
                                      </p:cBhvr>
                                      <p:tavLst>
                                        <p:tav tm="0">
                                          <p:val>
                                            <p:strVal val="ppt_x"/>
                                          </p:val>
                                        </p:tav>
                                        <p:tav tm="100000">
                                          <p:val>
                                            <p:strVal val="ppt_x"/>
                                          </p:val>
                                        </p:tav>
                                      </p:tavLst>
                                    </p:anim>
                                    <p:anim calcmode="lin" valueType="num">
                                      <p:cBhvr additive="base">
                                        <p:cTn id="760" dur="5000"/>
                                        <p:tgtEl>
                                          <p:spTgt spid="46"/>
                                        </p:tgtEl>
                                        <p:attrNameLst>
                                          <p:attrName>ppt_y</p:attrName>
                                        </p:attrNameLst>
                                      </p:cBhvr>
                                      <p:tavLst>
                                        <p:tav tm="0">
                                          <p:val>
                                            <p:strVal val="ppt_y"/>
                                          </p:val>
                                        </p:tav>
                                        <p:tav tm="100000">
                                          <p:val>
                                            <p:strVal val="1+ppt_h/2"/>
                                          </p:val>
                                        </p:tav>
                                      </p:tavLst>
                                    </p:anim>
                                    <p:set>
                                      <p:cBhvr>
                                        <p:cTn id="761" dur="1" fill="hold">
                                          <p:stCondLst>
                                            <p:cond delay="4999"/>
                                          </p:stCondLst>
                                        </p:cTn>
                                        <p:tgtEl>
                                          <p:spTgt spid="46"/>
                                        </p:tgtEl>
                                        <p:attrNameLst>
                                          <p:attrName>style.visibility</p:attrName>
                                        </p:attrNameLst>
                                      </p:cBhvr>
                                      <p:to>
                                        <p:strVal val="hidden"/>
                                      </p:to>
                                    </p:set>
                                  </p:childTnLst>
                                </p:cTn>
                              </p:par>
                              <p:par>
                                <p:cTn id="762" presetID="2" presetClass="exit" presetSubtype="4" fill="hold" grpId="3" nodeType="withEffect">
                                  <p:stCondLst>
                                    <p:cond delay="0"/>
                                  </p:stCondLst>
                                  <p:childTnLst>
                                    <p:anim calcmode="lin" valueType="num">
                                      <p:cBhvr additive="base">
                                        <p:cTn id="763" dur="5000"/>
                                        <p:tgtEl>
                                          <p:spTgt spid="47"/>
                                        </p:tgtEl>
                                        <p:attrNameLst>
                                          <p:attrName>ppt_x</p:attrName>
                                        </p:attrNameLst>
                                      </p:cBhvr>
                                      <p:tavLst>
                                        <p:tav tm="0">
                                          <p:val>
                                            <p:strVal val="ppt_x"/>
                                          </p:val>
                                        </p:tav>
                                        <p:tav tm="100000">
                                          <p:val>
                                            <p:strVal val="ppt_x"/>
                                          </p:val>
                                        </p:tav>
                                      </p:tavLst>
                                    </p:anim>
                                    <p:anim calcmode="lin" valueType="num">
                                      <p:cBhvr additive="base">
                                        <p:cTn id="764" dur="5000"/>
                                        <p:tgtEl>
                                          <p:spTgt spid="47"/>
                                        </p:tgtEl>
                                        <p:attrNameLst>
                                          <p:attrName>ppt_y</p:attrName>
                                        </p:attrNameLst>
                                      </p:cBhvr>
                                      <p:tavLst>
                                        <p:tav tm="0">
                                          <p:val>
                                            <p:strVal val="ppt_y"/>
                                          </p:val>
                                        </p:tav>
                                        <p:tav tm="100000">
                                          <p:val>
                                            <p:strVal val="1+ppt_h/2"/>
                                          </p:val>
                                        </p:tav>
                                      </p:tavLst>
                                    </p:anim>
                                    <p:set>
                                      <p:cBhvr>
                                        <p:cTn id="765" dur="1" fill="hold">
                                          <p:stCondLst>
                                            <p:cond delay="4999"/>
                                          </p:stCondLst>
                                        </p:cTn>
                                        <p:tgtEl>
                                          <p:spTgt spid="47"/>
                                        </p:tgtEl>
                                        <p:attrNameLst>
                                          <p:attrName>style.visibility</p:attrName>
                                        </p:attrNameLst>
                                      </p:cBhvr>
                                      <p:to>
                                        <p:strVal val="hidden"/>
                                      </p:to>
                                    </p:set>
                                  </p:childTnLst>
                                </p:cTn>
                              </p:par>
                              <p:par>
                                <p:cTn id="766" presetID="2" presetClass="exit" presetSubtype="4" fill="hold" grpId="3" nodeType="withEffect">
                                  <p:stCondLst>
                                    <p:cond delay="0"/>
                                  </p:stCondLst>
                                  <p:childTnLst>
                                    <p:anim calcmode="lin" valueType="num">
                                      <p:cBhvr additive="base">
                                        <p:cTn id="767" dur="5000"/>
                                        <p:tgtEl>
                                          <p:spTgt spid="48"/>
                                        </p:tgtEl>
                                        <p:attrNameLst>
                                          <p:attrName>ppt_x</p:attrName>
                                        </p:attrNameLst>
                                      </p:cBhvr>
                                      <p:tavLst>
                                        <p:tav tm="0">
                                          <p:val>
                                            <p:strVal val="ppt_x"/>
                                          </p:val>
                                        </p:tav>
                                        <p:tav tm="100000">
                                          <p:val>
                                            <p:strVal val="ppt_x"/>
                                          </p:val>
                                        </p:tav>
                                      </p:tavLst>
                                    </p:anim>
                                    <p:anim calcmode="lin" valueType="num">
                                      <p:cBhvr additive="base">
                                        <p:cTn id="768" dur="5000"/>
                                        <p:tgtEl>
                                          <p:spTgt spid="48"/>
                                        </p:tgtEl>
                                        <p:attrNameLst>
                                          <p:attrName>ppt_y</p:attrName>
                                        </p:attrNameLst>
                                      </p:cBhvr>
                                      <p:tavLst>
                                        <p:tav tm="0">
                                          <p:val>
                                            <p:strVal val="ppt_y"/>
                                          </p:val>
                                        </p:tav>
                                        <p:tav tm="100000">
                                          <p:val>
                                            <p:strVal val="1+ppt_h/2"/>
                                          </p:val>
                                        </p:tav>
                                      </p:tavLst>
                                    </p:anim>
                                    <p:set>
                                      <p:cBhvr>
                                        <p:cTn id="769" dur="1" fill="hold">
                                          <p:stCondLst>
                                            <p:cond delay="4999"/>
                                          </p:stCondLst>
                                        </p:cTn>
                                        <p:tgtEl>
                                          <p:spTgt spid="48"/>
                                        </p:tgtEl>
                                        <p:attrNameLst>
                                          <p:attrName>style.visibility</p:attrName>
                                        </p:attrNameLst>
                                      </p:cBhvr>
                                      <p:to>
                                        <p:strVal val="hidden"/>
                                      </p:to>
                                    </p:set>
                                  </p:childTnLst>
                                </p:cTn>
                              </p:par>
                              <p:par>
                                <p:cTn id="770" presetID="2" presetClass="exit" presetSubtype="4" fill="hold" grpId="3" nodeType="withEffect">
                                  <p:stCondLst>
                                    <p:cond delay="0"/>
                                  </p:stCondLst>
                                  <p:childTnLst>
                                    <p:anim calcmode="lin" valueType="num">
                                      <p:cBhvr additive="base">
                                        <p:cTn id="771" dur="5000"/>
                                        <p:tgtEl>
                                          <p:spTgt spid="49"/>
                                        </p:tgtEl>
                                        <p:attrNameLst>
                                          <p:attrName>ppt_x</p:attrName>
                                        </p:attrNameLst>
                                      </p:cBhvr>
                                      <p:tavLst>
                                        <p:tav tm="0">
                                          <p:val>
                                            <p:strVal val="ppt_x"/>
                                          </p:val>
                                        </p:tav>
                                        <p:tav tm="100000">
                                          <p:val>
                                            <p:strVal val="ppt_x"/>
                                          </p:val>
                                        </p:tav>
                                      </p:tavLst>
                                    </p:anim>
                                    <p:anim calcmode="lin" valueType="num">
                                      <p:cBhvr additive="base">
                                        <p:cTn id="772" dur="5000"/>
                                        <p:tgtEl>
                                          <p:spTgt spid="49"/>
                                        </p:tgtEl>
                                        <p:attrNameLst>
                                          <p:attrName>ppt_y</p:attrName>
                                        </p:attrNameLst>
                                      </p:cBhvr>
                                      <p:tavLst>
                                        <p:tav tm="0">
                                          <p:val>
                                            <p:strVal val="ppt_y"/>
                                          </p:val>
                                        </p:tav>
                                        <p:tav tm="100000">
                                          <p:val>
                                            <p:strVal val="1+ppt_h/2"/>
                                          </p:val>
                                        </p:tav>
                                      </p:tavLst>
                                    </p:anim>
                                    <p:set>
                                      <p:cBhvr>
                                        <p:cTn id="773" dur="1" fill="hold">
                                          <p:stCondLst>
                                            <p:cond delay="4999"/>
                                          </p:stCondLst>
                                        </p:cTn>
                                        <p:tgtEl>
                                          <p:spTgt spid="49"/>
                                        </p:tgtEl>
                                        <p:attrNameLst>
                                          <p:attrName>style.visibility</p:attrName>
                                        </p:attrNameLst>
                                      </p:cBhvr>
                                      <p:to>
                                        <p:strVal val="hidden"/>
                                      </p:to>
                                    </p:set>
                                  </p:childTnLst>
                                </p:cTn>
                              </p:par>
                              <p:par>
                                <p:cTn id="774" presetID="2" presetClass="exit" presetSubtype="4" fill="hold" grpId="3" nodeType="withEffect">
                                  <p:stCondLst>
                                    <p:cond delay="0"/>
                                  </p:stCondLst>
                                  <p:childTnLst>
                                    <p:anim calcmode="lin" valueType="num">
                                      <p:cBhvr additive="base">
                                        <p:cTn id="775" dur="5000"/>
                                        <p:tgtEl>
                                          <p:spTgt spid="50"/>
                                        </p:tgtEl>
                                        <p:attrNameLst>
                                          <p:attrName>ppt_x</p:attrName>
                                        </p:attrNameLst>
                                      </p:cBhvr>
                                      <p:tavLst>
                                        <p:tav tm="0">
                                          <p:val>
                                            <p:strVal val="ppt_x"/>
                                          </p:val>
                                        </p:tav>
                                        <p:tav tm="100000">
                                          <p:val>
                                            <p:strVal val="ppt_x"/>
                                          </p:val>
                                        </p:tav>
                                      </p:tavLst>
                                    </p:anim>
                                    <p:anim calcmode="lin" valueType="num">
                                      <p:cBhvr additive="base">
                                        <p:cTn id="776" dur="5000"/>
                                        <p:tgtEl>
                                          <p:spTgt spid="50"/>
                                        </p:tgtEl>
                                        <p:attrNameLst>
                                          <p:attrName>ppt_y</p:attrName>
                                        </p:attrNameLst>
                                      </p:cBhvr>
                                      <p:tavLst>
                                        <p:tav tm="0">
                                          <p:val>
                                            <p:strVal val="ppt_y"/>
                                          </p:val>
                                        </p:tav>
                                        <p:tav tm="100000">
                                          <p:val>
                                            <p:strVal val="1+ppt_h/2"/>
                                          </p:val>
                                        </p:tav>
                                      </p:tavLst>
                                    </p:anim>
                                    <p:set>
                                      <p:cBhvr>
                                        <p:cTn id="777" dur="1" fill="hold">
                                          <p:stCondLst>
                                            <p:cond delay="4999"/>
                                          </p:stCondLst>
                                        </p:cTn>
                                        <p:tgtEl>
                                          <p:spTgt spid="50"/>
                                        </p:tgtEl>
                                        <p:attrNameLst>
                                          <p:attrName>style.visibility</p:attrName>
                                        </p:attrNameLst>
                                      </p:cBhvr>
                                      <p:to>
                                        <p:strVal val="hidden"/>
                                      </p:to>
                                    </p:set>
                                  </p:childTnLst>
                                </p:cTn>
                              </p:par>
                              <p:par>
                                <p:cTn id="778" presetID="2" presetClass="exit" presetSubtype="4" fill="hold" grpId="3" nodeType="withEffect">
                                  <p:stCondLst>
                                    <p:cond delay="0"/>
                                  </p:stCondLst>
                                  <p:childTnLst>
                                    <p:anim calcmode="lin" valueType="num">
                                      <p:cBhvr additive="base">
                                        <p:cTn id="779" dur="5000"/>
                                        <p:tgtEl>
                                          <p:spTgt spid="51"/>
                                        </p:tgtEl>
                                        <p:attrNameLst>
                                          <p:attrName>ppt_x</p:attrName>
                                        </p:attrNameLst>
                                      </p:cBhvr>
                                      <p:tavLst>
                                        <p:tav tm="0">
                                          <p:val>
                                            <p:strVal val="ppt_x"/>
                                          </p:val>
                                        </p:tav>
                                        <p:tav tm="100000">
                                          <p:val>
                                            <p:strVal val="ppt_x"/>
                                          </p:val>
                                        </p:tav>
                                      </p:tavLst>
                                    </p:anim>
                                    <p:anim calcmode="lin" valueType="num">
                                      <p:cBhvr additive="base">
                                        <p:cTn id="780" dur="5000"/>
                                        <p:tgtEl>
                                          <p:spTgt spid="51"/>
                                        </p:tgtEl>
                                        <p:attrNameLst>
                                          <p:attrName>ppt_y</p:attrName>
                                        </p:attrNameLst>
                                      </p:cBhvr>
                                      <p:tavLst>
                                        <p:tav tm="0">
                                          <p:val>
                                            <p:strVal val="ppt_y"/>
                                          </p:val>
                                        </p:tav>
                                        <p:tav tm="100000">
                                          <p:val>
                                            <p:strVal val="1+ppt_h/2"/>
                                          </p:val>
                                        </p:tav>
                                      </p:tavLst>
                                    </p:anim>
                                    <p:set>
                                      <p:cBhvr>
                                        <p:cTn id="781" dur="1" fill="hold">
                                          <p:stCondLst>
                                            <p:cond delay="4999"/>
                                          </p:stCondLst>
                                        </p:cTn>
                                        <p:tgtEl>
                                          <p:spTgt spid="51"/>
                                        </p:tgtEl>
                                        <p:attrNameLst>
                                          <p:attrName>style.visibility</p:attrName>
                                        </p:attrNameLst>
                                      </p:cBhvr>
                                      <p:to>
                                        <p:strVal val="hidden"/>
                                      </p:to>
                                    </p:set>
                                  </p:childTnLst>
                                </p:cTn>
                              </p:par>
                              <p:par>
                                <p:cTn id="782" presetID="2" presetClass="exit" presetSubtype="4" fill="hold" grpId="3" nodeType="withEffect">
                                  <p:stCondLst>
                                    <p:cond delay="0"/>
                                  </p:stCondLst>
                                  <p:childTnLst>
                                    <p:anim calcmode="lin" valueType="num">
                                      <p:cBhvr additive="base">
                                        <p:cTn id="783" dur="5000"/>
                                        <p:tgtEl>
                                          <p:spTgt spid="52"/>
                                        </p:tgtEl>
                                        <p:attrNameLst>
                                          <p:attrName>ppt_x</p:attrName>
                                        </p:attrNameLst>
                                      </p:cBhvr>
                                      <p:tavLst>
                                        <p:tav tm="0">
                                          <p:val>
                                            <p:strVal val="ppt_x"/>
                                          </p:val>
                                        </p:tav>
                                        <p:tav tm="100000">
                                          <p:val>
                                            <p:strVal val="ppt_x"/>
                                          </p:val>
                                        </p:tav>
                                      </p:tavLst>
                                    </p:anim>
                                    <p:anim calcmode="lin" valueType="num">
                                      <p:cBhvr additive="base">
                                        <p:cTn id="784" dur="5000"/>
                                        <p:tgtEl>
                                          <p:spTgt spid="52"/>
                                        </p:tgtEl>
                                        <p:attrNameLst>
                                          <p:attrName>ppt_y</p:attrName>
                                        </p:attrNameLst>
                                      </p:cBhvr>
                                      <p:tavLst>
                                        <p:tav tm="0">
                                          <p:val>
                                            <p:strVal val="ppt_y"/>
                                          </p:val>
                                        </p:tav>
                                        <p:tav tm="100000">
                                          <p:val>
                                            <p:strVal val="1+ppt_h/2"/>
                                          </p:val>
                                        </p:tav>
                                      </p:tavLst>
                                    </p:anim>
                                    <p:set>
                                      <p:cBhvr>
                                        <p:cTn id="785" dur="1" fill="hold">
                                          <p:stCondLst>
                                            <p:cond delay="4999"/>
                                          </p:stCondLst>
                                        </p:cTn>
                                        <p:tgtEl>
                                          <p:spTgt spid="52"/>
                                        </p:tgtEl>
                                        <p:attrNameLst>
                                          <p:attrName>style.visibility</p:attrName>
                                        </p:attrNameLst>
                                      </p:cBhvr>
                                      <p:to>
                                        <p:strVal val="hidden"/>
                                      </p:to>
                                    </p:set>
                                  </p:childTnLst>
                                </p:cTn>
                              </p:par>
                              <p:par>
                                <p:cTn id="786" presetID="2" presetClass="exit" presetSubtype="4" fill="hold" grpId="3" nodeType="withEffect">
                                  <p:stCondLst>
                                    <p:cond delay="0"/>
                                  </p:stCondLst>
                                  <p:childTnLst>
                                    <p:anim calcmode="lin" valueType="num">
                                      <p:cBhvr additive="base">
                                        <p:cTn id="787" dur="5000"/>
                                        <p:tgtEl>
                                          <p:spTgt spid="53"/>
                                        </p:tgtEl>
                                        <p:attrNameLst>
                                          <p:attrName>ppt_x</p:attrName>
                                        </p:attrNameLst>
                                      </p:cBhvr>
                                      <p:tavLst>
                                        <p:tav tm="0">
                                          <p:val>
                                            <p:strVal val="ppt_x"/>
                                          </p:val>
                                        </p:tav>
                                        <p:tav tm="100000">
                                          <p:val>
                                            <p:strVal val="ppt_x"/>
                                          </p:val>
                                        </p:tav>
                                      </p:tavLst>
                                    </p:anim>
                                    <p:anim calcmode="lin" valueType="num">
                                      <p:cBhvr additive="base">
                                        <p:cTn id="788" dur="5000"/>
                                        <p:tgtEl>
                                          <p:spTgt spid="53"/>
                                        </p:tgtEl>
                                        <p:attrNameLst>
                                          <p:attrName>ppt_y</p:attrName>
                                        </p:attrNameLst>
                                      </p:cBhvr>
                                      <p:tavLst>
                                        <p:tav tm="0">
                                          <p:val>
                                            <p:strVal val="ppt_y"/>
                                          </p:val>
                                        </p:tav>
                                        <p:tav tm="100000">
                                          <p:val>
                                            <p:strVal val="1+ppt_h/2"/>
                                          </p:val>
                                        </p:tav>
                                      </p:tavLst>
                                    </p:anim>
                                    <p:set>
                                      <p:cBhvr>
                                        <p:cTn id="789" dur="1" fill="hold">
                                          <p:stCondLst>
                                            <p:cond delay="4999"/>
                                          </p:stCondLst>
                                        </p:cTn>
                                        <p:tgtEl>
                                          <p:spTgt spid="53"/>
                                        </p:tgtEl>
                                        <p:attrNameLst>
                                          <p:attrName>style.visibility</p:attrName>
                                        </p:attrNameLst>
                                      </p:cBhvr>
                                      <p:to>
                                        <p:strVal val="hidden"/>
                                      </p:to>
                                    </p:set>
                                  </p:childTnLst>
                                </p:cTn>
                              </p:par>
                              <p:par>
                                <p:cTn id="790" presetID="2" presetClass="exit" presetSubtype="4" fill="hold" grpId="3" nodeType="withEffect">
                                  <p:stCondLst>
                                    <p:cond delay="0"/>
                                  </p:stCondLst>
                                  <p:childTnLst>
                                    <p:anim calcmode="lin" valueType="num">
                                      <p:cBhvr additive="base">
                                        <p:cTn id="791" dur="5000"/>
                                        <p:tgtEl>
                                          <p:spTgt spid="54"/>
                                        </p:tgtEl>
                                        <p:attrNameLst>
                                          <p:attrName>ppt_x</p:attrName>
                                        </p:attrNameLst>
                                      </p:cBhvr>
                                      <p:tavLst>
                                        <p:tav tm="0">
                                          <p:val>
                                            <p:strVal val="ppt_x"/>
                                          </p:val>
                                        </p:tav>
                                        <p:tav tm="100000">
                                          <p:val>
                                            <p:strVal val="ppt_x"/>
                                          </p:val>
                                        </p:tav>
                                      </p:tavLst>
                                    </p:anim>
                                    <p:anim calcmode="lin" valueType="num">
                                      <p:cBhvr additive="base">
                                        <p:cTn id="792" dur="5000"/>
                                        <p:tgtEl>
                                          <p:spTgt spid="54"/>
                                        </p:tgtEl>
                                        <p:attrNameLst>
                                          <p:attrName>ppt_y</p:attrName>
                                        </p:attrNameLst>
                                      </p:cBhvr>
                                      <p:tavLst>
                                        <p:tav tm="0">
                                          <p:val>
                                            <p:strVal val="ppt_y"/>
                                          </p:val>
                                        </p:tav>
                                        <p:tav tm="100000">
                                          <p:val>
                                            <p:strVal val="1+ppt_h/2"/>
                                          </p:val>
                                        </p:tav>
                                      </p:tavLst>
                                    </p:anim>
                                    <p:set>
                                      <p:cBhvr>
                                        <p:cTn id="793" dur="1" fill="hold">
                                          <p:stCondLst>
                                            <p:cond delay="4999"/>
                                          </p:stCondLst>
                                        </p:cTn>
                                        <p:tgtEl>
                                          <p:spTgt spid="54"/>
                                        </p:tgtEl>
                                        <p:attrNameLst>
                                          <p:attrName>style.visibility</p:attrName>
                                        </p:attrNameLst>
                                      </p:cBhvr>
                                      <p:to>
                                        <p:strVal val="hidden"/>
                                      </p:to>
                                    </p:set>
                                  </p:childTnLst>
                                </p:cTn>
                              </p:par>
                              <p:par>
                                <p:cTn id="794" presetID="2" presetClass="exit" presetSubtype="4" fill="hold" grpId="3" nodeType="withEffect">
                                  <p:stCondLst>
                                    <p:cond delay="0"/>
                                  </p:stCondLst>
                                  <p:childTnLst>
                                    <p:anim calcmode="lin" valueType="num">
                                      <p:cBhvr additive="base">
                                        <p:cTn id="795" dur="5000"/>
                                        <p:tgtEl>
                                          <p:spTgt spid="55"/>
                                        </p:tgtEl>
                                        <p:attrNameLst>
                                          <p:attrName>ppt_x</p:attrName>
                                        </p:attrNameLst>
                                      </p:cBhvr>
                                      <p:tavLst>
                                        <p:tav tm="0">
                                          <p:val>
                                            <p:strVal val="ppt_x"/>
                                          </p:val>
                                        </p:tav>
                                        <p:tav tm="100000">
                                          <p:val>
                                            <p:strVal val="ppt_x"/>
                                          </p:val>
                                        </p:tav>
                                      </p:tavLst>
                                    </p:anim>
                                    <p:anim calcmode="lin" valueType="num">
                                      <p:cBhvr additive="base">
                                        <p:cTn id="796" dur="5000"/>
                                        <p:tgtEl>
                                          <p:spTgt spid="55"/>
                                        </p:tgtEl>
                                        <p:attrNameLst>
                                          <p:attrName>ppt_y</p:attrName>
                                        </p:attrNameLst>
                                      </p:cBhvr>
                                      <p:tavLst>
                                        <p:tav tm="0">
                                          <p:val>
                                            <p:strVal val="ppt_y"/>
                                          </p:val>
                                        </p:tav>
                                        <p:tav tm="100000">
                                          <p:val>
                                            <p:strVal val="1+ppt_h/2"/>
                                          </p:val>
                                        </p:tav>
                                      </p:tavLst>
                                    </p:anim>
                                    <p:set>
                                      <p:cBhvr>
                                        <p:cTn id="797" dur="1" fill="hold">
                                          <p:stCondLst>
                                            <p:cond delay="4999"/>
                                          </p:stCondLst>
                                        </p:cTn>
                                        <p:tgtEl>
                                          <p:spTgt spid="55"/>
                                        </p:tgtEl>
                                        <p:attrNameLst>
                                          <p:attrName>style.visibility</p:attrName>
                                        </p:attrNameLst>
                                      </p:cBhvr>
                                      <p:to>
                                        <p:strVal val="hidden"/>
                                      </p:to>
                                    </p:set>
                                  </p:childTnLst>
                                </p:cTn>
                              </p:par>
                              <p:par>
                                <p:cTn id="798" presetID="2" presetClass="exit" presetSubtype="4" fill="hold" grpId="3" nodeType="withEffect">
                                  <p:stCondLst>
                                    <p:cond delay="0"/>
                                  </p:stCondLst>
                                  <p:childTnLst>
                                    <p:anim calcmode="lin" valueType="num">
                                      <p:cBhvr additive="base">
                                        <p:cTn id="799" dur="5000"/>
                                        <p:tgtEl>
                                          <p:spTgt spid="56"/>
                                        </p:tgtEl>
                                        <p:attrNameLst>
                                          <p:attrName>ppt_x</p:attrName>
                                        </p:attrNameLst>
                                      </p:cBhvr>
                                      <p:tavLst>
                                        <p:tav tm="0">
                                          <p:val>
                                            <p:strVal val="ppt_x"/>
                                          </p:val>
                                        </p:tav>
                                        <p:tav tm="100000">
                                          <p:val>
                                            <p:strVal val="ppt_x"/>
                                          </p:val>
                                        </p:tav>
                                      </p:tavLst>
                                    </p:anim>
                                    <p:anim calcmode="lin" valueType="num">
                                      <p:cBhvr additive="base">
                                        <p:cTn id="800" dur="5000"/>
                                        <p:tgtEl>
                                          <p:spTgt spid="56"/>
                                        </p:tgtEl>
                                        <p:attrNameLst>
                                          <p:attrName>ppt_y</p:attrName>
                                        </p:attrNameLst>
                                      </p:cBhvr>
                                      <p:tavLst>
                                        <p:tav tm="0">
                                          <p:val>
                                            <p:strVal val="ppt_y"/>
                                          </p:val>
                                        </p:tav>
                                        <p:tav tm="100000">
                                          <p:val>
                                            <p:strVal val="1+ppt_h/2"/>
                                          </p:val>
                                        </p:tav>
                                      </p:tavLst>
                                    </p:anim>
                                    <p:set>
                                      <p:cBhvr>
                                        <p:cTn id="801" dur="1" fill="hold">
                                          <p:stCondLst>
                                            <p:cond delay="4999"/>
                                          </p:stCondLst>
                                        </p:cTn>
                                        <p:tgtEl>
                                          <p:spTgt spid="56"/>
                                        </p:tgtEl>
                                        <p:attrNameLst>
                                          <p:attrName>style.visibility</p:attrName>
                                        </p:attrNameLst>
                                      </p:cBhvr>
                                      <p:to>
                                        <p:strVal val="hidden"/>
                                      </p:to>
                                    </p:set>
                                  </p:childTnLst>
                                </p:cTn>
                              </p:par>
                              <p:par>
                                <p:cTn id="802" presetID="2" presetClass="exit" presetSubtype="4" fill="hold" grpId="3" nodeType="withEffect">
                                  <p:stCondLst>
                                    <p:cond delay="0"/>
                                  </p:stCondLst>
                                  <p:childTnLst>
                                    <p:anim calcmode="lin" valueType="num">
                                      <p:cBhvr additive="base">
                                        <p:cTn id="803" dur="5000"/>
                                        <p:tgtEl>
                                          <p:spTgt spid="57"/>
                                        </p:tgtEl>
                                        <p:attrNameLst>
                                          <p:attrName>ppt_x</p:attrName>
                                        </p:attrNameLst>
                                      </p:cBhvr>
                                      <p:tavLst>
                                        <p:tav tm="0">
                                          <p:val>
                                            <p:strVal val="ppt_x"/>
                                          </p:val>
                                        </p:tav>
                                        <p:tav tm="100000">
                                          <p:val>
                                            <p:strVal val="ppt_x"/>
                                          </p:val>
                                        </p:tav>
                                      </p:tavLst>
                                    </p:anim>
                                    <p:anim calcmode="lin" valueType="num">
                                      <p:cBhvr additive="base">
                                        <p:cTn id="804" dur="5000"/>
                                        <p:tgtEl>
                                          <p:spTgt spid="57"/>
                                        </p:tgtEl>
                                        <p:attrNameLst>
                                          <p:attrName>ppt_y</p:attrName>
                                        </p:attrNameLst>
                                      </p:cBhvr>
                                      <p:tavLst>
                                        <p:tav tm="0">
                                          <p:val>
                                            <p:strVal val="ppt_y"/>
                                          </p:val>
                                        </p:tav>
                                        <p:tav tm="100000">
                                          <p:val>
                                            <p:strVal val="1+ppt_h/2"/>
                                          </p:val>
                                        </p:tav>
                                      </p:tavLst>
                                    </p:anim>
                                    <p:set>
                                      <p:cBhvr>
                                        <p:cTn id="805" dur="1" fill="hold">
                                          <p:stCondLst>
                                            <p:cond delay="4999"/>
                                          </p:stCondLst>
                                        </p:cTn>
                                        <p:tgtEl>
                                          <p:spTgt spid="57"/>
                                        </p:tgtEl>
                                        <p:attrNameLst>
                                          <p:attrName>style.visibility</p:attrName>
                                        </p:attrNameLst>
                                      </p:cBhvr>
                                      <p:to>
                                        <p:strVal val="hidden"/>
                                      </p:to>
                                    </p:set>
                                  </p:childTnLst>
                                </p:cTn>
                              </p:par>
                              <p:par>
                                <p:cTn id="806" presetID="2" presetClass="exit" presetSubtype="4" fill="hold" grpId="3" nodeType="withEffect">
                                  <p:stCondLst>
                                    <p:cond delay="0"/>
                                  </p:stCondLst>
                                  <p:childTnLst>
                                    <p:anim calcmode="lin" valueType="num">
                                      <p:cBhvr additive="base">
                                        <p:cTn id="807" dur="5000"/>
                                        <p:tgtEl>
                                          <p:spTgt spid="58"/>
                                        </p:tgtEl>
                                        <p:attrNameLst>
                                          <p:attrName>ppt_x</p:attrName>
                                        </p:attrNameLst>
                                      </p:cBhvr>
                                      <p:tavLst>
                                        <p:tav tm="0">
                                          <p:val>
                                            <p:strVal val="ppt_x"/>
                                          </p:val>
                                        </p:tav>
                                        <p:tav tm="100000">
                                          <p:val>
                                            <p:strVal val="ppt_x"/>
                                          </p:val>
                                        </p:tav>
                                      </p:tavLst>
                                    </p:anim>
                                    <p:anim calcmode="lin" valueType="num">
                                      <p:cBhvr additive="base">
                                        <p:cTn id="808" dur="5000"/>
                                        <p:tgtEl>
                                          <p:spTgt spid="58"/>
                                        </p:tgtEl>
                                        <p:attrNameLst>
                                          <p:attrName>ppt_y</p:attrName>
                                        </p:attrNameLst>
                                      </p:cBhvr>
                                      <p:tavLst>
                                        <p:tav tm="0">
                                          <p:val>
                                            <p:strVal val="ppt_y"/>
                                          </p:val>
                                        </p:tav>
                                        <p:tav tm="100000">
                                          <p:val>
                                            <p:strVal val="1+ppt_h/2"/>
                                          </p:val>
                                        </p:tav>
                                      </p:tavLst>
                                    </p:anim>
                                    <p:set>
                                      <p:cBhvr>
                                        <p:cTn id="809" dur="1" fill="hold">
                                          <p:stCondLst>
                                            <p:cond delay="4999"/>
                                          </p:stCondLst>
                                        </p:cTn>
                                        <p:tgtEl>
                                          <p:spTgt spid="58"/>
                                        </p:tgtEl>
                                        <p:attrNameLst>
                                          <p:attrName>style.visibility</p:attrName>
                                        </p:attrNameLst>
                                      </p:cBhvr>
                                      <p:to>
                                        <p:strVal val="hidden"/>
                                      </p:to>
                                    </p:set>
                                  </p:childTnLst>
                                </p:cTn>
                              </p:par>
                              <p:par>
                                <p:cTn id="810" presetID="2" presetClass="exit" presetSubtype="4" fill="hold" grpId="3" nodeType="withEffect">
                                  <p:stCondLst>
                                    <p:cond delay="0"/>
                                  </p:stCondLst>
                                  <p:childTnLst>
                                    <p:anim calcmode="lin" valueType="num">
                                      <p:cBhvr additive="base">
                                        <p:cTn id="811" dur="5000"/>
                                        <p:tgtEl>
                                          <p:spTgt spid="59"/>
                                        </p:tgtEl>
                                        <p:attrNameLst>
                                          <p:attrName>ppt_x</p:attrName>
                                        </p:attrNameLst>
                                      </p:cBhvr>
                                      <p:tavLst>
                                        <p:tav tm="0">
                                          <p:val>
                                            <p:strVal val="ppt_x"/>
                                          </p:val>
                                        </p:tav>
                                        <p:tav tm="100000">
                                          <p:val>
                                            <p:strVal val="ppt_x"/>
                                          </p:val>
                                        </p:tav>
                                      </p:tavLst>
                                    </p:anim>
                                    <p:anim calcmode="lin" valueType="num">
                                      <p:cBhvr additive="base">
                                        <p:cTn id="812" dur="5000"/>
                                        <p:tgtEl>
                                          <p:spTgt spid="59"/>
                                        </p:tgtEl>
                                        <p:attrNameLst>
                                          <p:attrName>ppt_y</p:attrName>
                                        </p:attrNameLst>
                                      </p:cBhvr>
                                      <p:tavLst>
                                        <p:tav tm="0">
                                          <p:val>
                                            <p:strVal val="ppt_y"/>
                                          </p:val>
                                        </p:tav>
                                        <p:tav tm="100000">
                                          <p:val>
                                            <p:strVal val="1+ppt_h/2"/>
                                          </p:val>
                                        </p:tav>
                                      </p:tavLst>
                                    </p:anim>
                                    <p:set>
                                      <p:cBhvr>
                                        <p:cTn id="813" dur="1" fill="hold">
                                          <p:stCondLst>
                                            <p:cond delay="4999"/>
                                          </p:stCondLst>
                                        </p:cTn>
                                        <p:tgtEl>
                                          <p:spTgt spid="59"/>
                                        </p:tgtEl>
                                        <p:attrNameLst>
                                          <p:attrName>style.visibility</p:attrName>
                                        </p:attrNameLst>
                                      </p:cBhvr>
                                      <p:to>
                                        <p:strVal val="hidden"/>
                                      </p:to>
                                    </p:set>
                                  </p:childTnLst>
                                </p:cTn>
                              </p:par>
                              <p:par>
                                <p:cTn id="814" presetID="2" presetClass="exit" presetSubtype="4" fill="hold" grpId="3" nodeType="withEffect">
                                  <p:stCondLst>
                                    <p:cond delay="0"/>
                                  </p:stCondLst>
                                  <p:childTnLst>
                                    <p:anim calcmode="lin" valueType="num">
                                      <p:cBhvr additive="base">
                                        <p:cTn id="815" dur="5000"/>
                                        <p:tgtEl>
                                          <p:spTgt spid="60"/>
                                        </p:tgtEl>
                                        <p:attrNameLst>
                                          <p:attrName>ppt_x</p:attrName>
                                        </p:attrNameLst>
                                      </p:cBhvr>
                                      <p:tavLst>
                                        <p:tav tm="0">
                                          <p:val>
                                            <p:strVal val="ppt_x"/>
                                          </p:val>
                                        </p:tav>
                                        <p:tav tm="100000">
                                          <p:val>
                                            <p:strVal val="ppt_x"/>
                                          </p:val>
                                        </p:tav>
                                      </p:tavLst>
                                    </p:anim>
                                    <p:anim calcmode="lin" valueType="num">
                                      <p:cBhvr additive="base">
                                        <p:cTn id="816" dur="5000"/>
                                        <p:tgtEl>
                                          <p:spTgt spid="60"/>
                                        </p:tgtEl>
                                        <p:attrNameLst>
                                          <p:attrName>ppt_y</p:attrName>
                                        </p:attrNameLst>
                                      </p:cBhvr>
                                      <p:tavLst>
                                        <p:tav tm="0">
                                          <p:val>
                                            <p:strVal val="ppt_y"/>
                                          </p:val>
                                        </p:tav>
                                        <p:tav tm="100000">
                                          <p:val>
                                            <p:strVal val="1+ppt_h/2"/>
                                          </p:val>
                                        </p:tav>
                                      </p:tavLst>
                                    </p:anim>
                                    <p:set>
                                      <p:cBhvr>
                                        <p:cTn id="817" dur="1" fill="hold">
                                          <p:stCondLst>
                                            <p:cond delay="4999"/>
                                          </p:stCondLst>
                                        </p:cTn>
                                        <p:tgtEl>
                                          <p:spTgt spid="60"/>
                                        </p:tgtEl>
                                        <p:attrNameLst>
                                          <p:attrName>style.visibility</p:attrName>
                                        </p:attrNameLst>
                                      </p:cBhvr>
                                      <p:to>
                                        <p:strVal val="hidden"/>
                                      </p:to>
                                    </p:set>
                                  </p:childTnLst>
                                </p:cTn>
                              </p:par>
                              <p:par>
                                <p:cTn id="818" presetID="2" presetClass="exit" presetSubtype="4" fill="hold" grpId="3" nodeType="withEffect">
                                  <p:stCondLst>
                                    <p:cond delay="0"/>
                                  </p:stCondLst>
                                  <p:childTnLst>
                                    <p:anim calcmode="lin" valueType="num">
                                      <p:cBhvr additive="base">
                                        <p:cTn id="819" dur="5000"/>
                                        <p:tgtEl>
                                          <p:spTgt spid="61"/>
                                        </p:tgtEl>
                                        <p:attrNameLst>
                                          <p:attrName>ppt_x</p:attrName>
                                        </p:attrNameLst>
                                      </p:cBhvr>
                                      <p:tavLst>
                                        <p:tav tm="0">
                                          <p:val>
                                            <p:strVal val="ppt_x"/>
                                          </p:val>
                                        </p:tav>
                                        <p:tav tm="100000">
                                          <p:val>
                                            <p:strVal val="ppt_x"/>
                                          </p:val>
                                        </p:tav>
                                      </p:tavLst>
                                    </p:anim>
                                    <p:anim calcmode="lin" valueType="num">
                                      <p:cBhvr additive="base">
                                        <p:cTn id="820" dur="5000"/>
                                        <p:tgtEl>
                                          <p:spTgt spid="61"/>
                                        </p:tgtEl>
                                        <p:attrNameLst>
                                          <p:attrName>ppt_y</p:attrName>
                                        </p:attrNameLst>
                                      </p:cBhvr>
                                      <p:tavLst>
                                        <p:tav tm="0">
                                          <p:val>
                                            <p:strVal val="ppt_y"/>
                                          </p:val>
                                        </p:tav>
                                        <p:tav tm="100000">
                                          <p:val>
                                            <p:strVal val="1+ppt_h/2"/>
                                          </p:val>
                                        </p:tav>
                                      </p:tavLst>
                                    </p:anim>
                                    <p:set>
                                      <p:cBhvr>
                                        <p:cTn id="821" dur="1" fill="hold">
                                          <p:stCondLst>
                                            <p:cond delay="4999"/>
                                          </p:stCondLst>
                                        </p:cTn>
                                        <p:tgtEl>
                                          <p:spTgt spid="61"/>
                                        </p:tgtEl>
                                        <p:attrNameLst>
                                          <p:attrName>style.visibility</p:attrName>
                                        </p:attrNameLst>
                                      </p:cBhvr>
                                      <p:to>
                                        <p:strVal val="hidden"/>
                                      </p:to>
                                    </p:set>
                                  </p:childTnLst>
                                </p:cTn>
                              </p:par>
                              <p:par>
                                <p:cTn id="822" presetID="2" presetClass="exit" presetSubtype="4" fill="hold" grpId="3" nodeType="withEffect">
                                  <p:stCondLst>
                                    <p:cond delay="0"/>
                                  </p:stCondLst>
                                  <p:childTnLst>
                                    <p:anim calcmode="lin" valueType="num">
                                      <p:cBhvr additive="base">
                                        <p:cTn id="823" dur="5000"/>
                                        <p:tgtEl>
                                          <p:spTgt spid="62"/>
                                        </p:tgtEl>
                                        <p:attrNameLst>
                                          <p:attrName>ppt_x</p:attrName>
                                        </p:attrNameLst>
                                      </p:cBhvr>
                                      <p:tavLst>
                                        <p:tav tm="0">
                                          <p:val>
                                            <p:strVal val="ppt_x"/>
                                          </p:val>
                                        </p:tav>
                                        <p:tav tm="100000">
                                          <p:val>
                                            <p:strVal val="ppt_x"/>
                                          </p:val>
                                        </p:tav>
                                      </p:tavLst>
                                    </p:anim>
                                    <p:anim calcmode="lin" valueType="num">
                                      <p:cBhvr additive="base">
                                        <p:cTn id="824" dur="5000"/>
                                        <p:tgtEl>
                                          <p:spTgt spid="62"/>
                                        </p:tgtEl>
                                        <p:attrNameLst>
                                          <p:attrName>ppt_y</p:attrName>
                                        </p:attrNameLst>
                                      </p:cBhvr>
                                      <p:tavLst>
                                        <p:tav tm="0">
                                          <p:val>
                                            <p:strVal val="ppt_y"/>
                                          </p:val>
                                        </p:tav>
                                        <p:tav tm="100000">
                                          <p:val>
                                            <p:strVal val="1+ppt_h/2"/>
                                          </p:val>
                                        </p:tav>
                                      </p:tavLst>
                                    </p:anim>
                                    <p:set>
                                      <p:cBhvr>
                                        <p:cTn id="825" dur="1" fill="hold">
                                          <p:stCondLst>
                                            <p:cond delay="4999"/>
                                          </p:stCondLst>
                                        </p:cTn>
                                        <p:tgtEl>
                                          <p:spTgt spid="62"/>
                                        </p:tgtEl>
                                        <p:attrNameLst>
                                          <p:attrName>style.visibility</p:attrName>
                                        </p:attrNameLst>
                                      </p:cBhvr>
                                      <p:to>
                                        <p:strVal val="hidden"/>
                                      </p:to>
                                    </p:set>
                                  </p:childTnLst>
                                </p:cTn>
                              </p:par>
                              <p:par>
                                <p:cTn id="826" presetID="2" presetClass="exit" presetSubtype="4" fill="hold" grpId="3" nodeType="withEffect">
                                  <p:stCondLst>
                                    <p:cond delay="0"/>
                                  </p:stCondLst>
                                  <p:childTnLst>
                                    <p:anim calcmode="lin" valueType="num">
                                      <p:cBhvr additive="base">
                                        <p:cTn id="827" dur="5000"/>
                                        <p:tgtEl>
                                          <p:spTgt spid="63"/>
                                        </p:tgtEl>
                                        <p:attrNameLst>
                                          <p:attrName>ppt_x</p:attrName>
                                        </p:attrNameLst>
                                      </p:cBhvr>
                                      <p:tavLst>
                                        <p:tav tm="0">
                                          <p:val>
                                            <p:strVal val="ppt_x"/>
                                          </p:val>
                                        </p:tav>
                                        <p:tav tm="100000">
                                          <p:val>
                                            <p:strVal val="ppt_x"/>
                                          </p:val>
                                        </p:tav>
                                      </p:tavLst>
                                    </p:anim>
                                    <p:anim calcmode="lin" valueType="num">
                                      <p:cBhvr additive="base">
                                        <p:cTn id="828" dur="5000"/>
                                        <p:tgtEl>
                                          <p:spTgt spid="63"/>
                                        </p:tgtEl>
                                        <p:attrNameLst>
                                          <p:attrName>ppt_y</p:attrName>
                                        </p:attrNameLst>
                                      </p:cBhvr>
                                      <p:tavLst>
                                        <p:tav tm="0">
                                          <p:val>
                                            <p:strVal val="ppt_y"/>
                                          </p:val>
                                        </p:tav>
                                        <p:tav tm="100000">
                                          <p:val>
                                            <p:strVal val="1+ppt_h/2"/>
                                          </p:val>
                                        </p:tav>
                                      </p:tavLst>
                                    </p:anim>
                                    <p:set>
                                      <p:cBhvr>
                                        <p:cTn id="829" dur="1" fill="hold">
                                          <p:stCondLst>
                                            <p:cond delay="4999"/>
                                          </p:stCondLst>
                                        </p:cTn>
                                        <p:tgtEl>
                                          <p:spTgt spid="63"/>
                                        </p:tgtEl>
                                        <p:attrNameLst>
                                          <p:attrName>style.visibility</p:attrName>
                                        </p:attrNameLst>
                                      </p:cBhvr>
                                      <p:to>
                                        <p:strVal val="hidden"/>
                                      </p:to>
                                    </p:set>
                                  </p:childTnLst>
                                </p:cTn>
                              </p:par>
                              <p:par>
                                <p:cTn id="830" presetID="2" presetClass="exit" presetSubtype="4" fill="hold" grpId="3" nodeType="withEffect">
                                  <p:stCondLst>
                                    <p:cond delay="0"/>
                                  </p:stCondLst>
                                  <p:childTnLst>
                                    <p:anim calcmode="lin" valueType="num">
                                      <p:cBhvr additive="base">
                                        <p:cTn id="831" dur="5000"/>
                                        <p:tgtEl>
                                          <p:spTgt spid="64"/>
                                        </p:tgtEl>
                                        <p:attrNameLst>
                                          <p:attrName>ppt_x</p:attrName>
                                        </p:attrNameLst>
                                      </p:cBhvr>
                                      <p:tavLst>
                                        <p:tav tm="0">
                                          <p:val>
                                            <p:strVal val="ppt_x"/>
                                          </p:val>
                                        </p:tav>
                                        <p:tav tm="100000">
                                          <p:val>
                                            <p:strVal val="ppt_x"/>
                                          </p:val>
                                        </p:tav>
                                      </p:tavLst>
                                    </p:anim>
                                    <p:anim calcmode="lin" valueType="num">
                                      <p:cBhvr additive="base">
                                        <p:cTn id="832" dur="5000"/>
                                        <p:tgtEl>
                                          <p:spTgt spid="64"/>
                                        </p:tgtEl>
                                        <p:attrNameLst>
                                          <p:attrName>ppt_y</p:attrName>
                                        </p:attrNameLst>
                                      </p:cBhvr>
                                      <p:tavLst>
                                        <p:tav tm="0">
                                          <p:val>
                                            <p:strVal val="ppt_y"/>
                                          </p:val>
                                        </p:tav>
                                        <p:tav tm="100000">
                                          <p:val>
                                            <p:strVal val="1+ppt_h/2"/>
                                          </p:val>
                                        </p:tav>
                                      </p:tavLst>
                                    </p:anim>
                                    <p:set>
                                      <p:cBhvr>
                                        <p:cTn id="833" dur="1" fill="hold">
                                          <p:stCondLst>
                                            <p:cond delay="4999"/>
                                          </p:stCondLst>
                                        </p:cTn>
                                        <p:tgtEl>
                                          <p:spTgt spid="64"/>
                                        </p:tgtEl>
                                        <p:attrNameLst>
                                          <p:attrName>style.visibility</p:attrName>
                                        </p:attrNameLst>
                                      </p:cBhvr>
                                      <p:to>
                                        <p:strVal val="hidden"/>
                                      </p:to>
                                    </p:set>
                                  </p:childTnLst>
                                </p:cTn>
                              </p:par>
                              <p:par>
                                <p:cTn id="834" presetID="2" presetClass="exit" presetSubtype="4" fill="hold" grpId="3" nodeType="withEffect">
                                  <p:stCondLst>
                                    <p:cond delay="0"/>
                                  </p:stCondLst>
                                  <p:childTnLst>
                                    <p:anim calcmode="lin" valueType="num">
                                      <p:cBhvr additive="base">
                                        <p:cTn id="835" dur="5000"/>
                                        <p:tgtEl>
                                          <p:spTgt spid="65"/>
                                        </p:tgtEl>
                                        <p:attrNameLst>
                                          <p:attrName>ppt_x</p:attrName>
                                        </p:attrNameLst>
                                      </p:cBhvr>
                                      <p:tavLst>
                                        <p:tav tm="0">
                                          <p:val>
                                            <p:strVal val="ppt_x"/>
                                          </p:val>
                                        </p:tav>
                                        <p:tav tm="100000">
                                          <p:val>
                                            <p:strVal val="ppt_x"/>
                                          </p:val>
                                        </p:tav>
                                      </p:tavLst>
                                    </p:anim>
                                    <p:anim calcmode="lin" valueType="num">
                                      <p:cBhvr additive="base">
                                        <p:cTn id="836" dur="5000"/>
                                        <p:tgtEl>
                                          <p:spTgt spid="65"/>
                                        </p:tgtEl>
                                        <p:attrNameLst>
                                          <p:attrName>ppt_y</p:attrName>
                                        </p:attrNameLst>
                                      </p:cBhvr>
                                      <p:tavLst>
                                        <p:tav tm="0">
                                          <p:val>
                                            <p:strVal val="ppt_y"/>
                                          </p:val>
                                        </p:tav>
                                        <p:tav tm="100000">
                                          <p:val>
                                            <p:strVal val="1+ppt_h/2"/>
                                          </p:val>
                                        </p:tav>
                                      </p:tavLst>
                                    </p:anim>
                                    <p:set>
                                      <p:cBhvr>
                                        <p:cTn id="837" dur="1" fill="hold">
                                          <p:stCondLst>
                                            <p:cond delay="4999"/>
                                          </p:stCondLst>
                                        </p:cTn>
                                        <p:tgtEl>
                                          <p:spTgt spid="65"/>
                                        </p:tgtEl>
                                        <p:attrNameLst>
                                          <p:attrName>style.visibility</p:attrName>
                                        </p:attrNameLst>
                                      </p:cBhvr>
                                      <p:to>
                                        <p:strVal val="hidden"/>
                                      </p:to>
                                    </p:set>
                                  </p:childTnLst>
                                </p:cTn>
                              </p:par>
                              <p:par>
                                <p:cTn id="838" presetID="2" presetClass="exit" presetSubtype="4" fill="hold" grpId="3" nodeType="withEffect">
                                  <p:stCondLst>
                                    <p:cond delay="0"/>
                                  </p:stCondLst>
                                  <p:childTnLst>
                                    <p:anim calcmode="lin" valueType="num">
                                      <p:cBhvr additive="base">
                                        <p:cTn id="839" dur="5000"/>
                                        <p:tgtEl>
                                          <p:spTgt spid="66"/>
                                        </p:tgtEl>
                                        <p:attrNameLst>
                                          <p:attrName>ppt_x</p:attrName>
                                        </p:attrNameLst>
                                      </p:cBhvr>
                                      <p:tavLst>
                                        <p:tav tm="0">
                                          <p:val>
                                            <p:strVal val="ppt_x"/>
                                          </p:val>
                                        </p:tav>
                                        <p:tav tm="100000">
                                          <p:val>
                                            <p:strVal val="ppt_x"/>
                                          </p:val>
                                        </p:tav>
                                      </p:tavLst>
                                    </p:anim>
                                    <p:anim calcmode="lin" valueType="num">
                                      <p:cBhvr additive="base">
                                        <p:cTn id="840" dur="5000"/>
                                        <p:tgtEl>
                                          <p:spTgt spid="66"/>
                                        </p:tgtEl>
                                        <p:attrNameLst>
                                          <p:attrName>ppt_y</p:attrName>
                                        </p:attrNameLst>
                                      </p:cBhvr>
                                      <p:tavLst>
                                        <p:tav tm="0">
                                          <p:val>
                                            <p:strVal val="ppt_y"/>
                                          </p:val>
                                        </p:tav>
                                        <p:tav tm="100000">
                                          <p:val>
                                            <p:strVal val="1+ppt_h/2"/>
                                          </p:val>
                                        </p:tav>
                                      </p:tavLst>
                                    </p:anim>
                                    <p:set>
                                      <p:cBhvr>
                                        <p:cTn id="841" dur="1" fill="hold">
                                          <p:stCondLst>
                                            <p:cond delay="4999"/>
                                          </p:stCondLst>
                                        </p:cTn>
                                        <p:tgtEl>
                                          <p:spTgt spid="66"/>
                                        </p:tgtEl>
                                        <p:attrNameLst>
                                          <p:attrName>style.visibility</p:attrName>
                                        </p:attrNameLst>
                                      </p:cBhvr>
                                      <p:to>
                                        <p:strVal val="hidden"/>
                                      </p:to>
                                    </p:set>
                                  </p:childTnLst>
                                </p:cTn>
                              </p:par>
                              <p:par>
                                <p:cTn id="842" presetID="2" presetClass="exit" presetSubtype="4" fill="hold" grpId="3" nodeType="withEffect">
                                  <p:stCondLst>
                                    <p:cond delay="0"/>
                                  </p:stCondLst>
                                  <p:childTnLst>
                                    <p:anim calcmode="lin" valueType="num">
                                      <p:cBhvr additive="base">
                                        <p:cTn id="843" dur="5000"/>
                                        <p:tgtEl>
                                          <p:spTgt spid="67"/>
                                        </p:tgtEl>
                                        <p:attrNameLst>
                                          <p:attrName>ppt_x</p:attrName>
                                        </p:attrNameLst>
                                      </p:cBhvr>
                                      <p:tavLst>
                                        <p:tav tm="0">
                                          <p:val>
                                            <p:strVal val="ppt_x"/>
                                          </p:val>
                                        </p:tav>
                                        <p:tav tm="100000">
                                          <p:val>
                                            <p:strVal val="ppt_x"/>
                                          </p:val>
                                        </p:tav>
                                      </p:tavLst>
                                    </p:anim>
                                    <p:anim calcmode="lin" valueType="num">
                                      <p:cBhvr additive="base">
                                        <p:cTn id="844" dur="5000"/>
                                        <p:tgtEl>
                                          <p:spTgt spid="67"/>
                                        </p:tgtEl>
                                        <p:attrNameLst>
                                          <p:attrName>ppt_y</p:attrName>
                                        </p:attrNameLst>
                                      </p:cBhvr>
                                      <p:tavLst>
                                        <p:tav tm="0">
                                          <p:val>
                                            <p:strVal val="ppt_y"/>
                                          </p:val>
                                        </p:tav>
                                        <p:tav tm="100000">
                                          <p:val>
                                            <p:strVal val="1+ppt_h/2"/>
                                          </p:val>
                                        </p:tav>
                                      </p:tavLst>
                                    </p:anim>
                                    <p:set>
                                      <p:cBhvr>
                                        <p:cTn id="845" dur="1" fill="hold">
                                          <p:stCondLst>
                                            <p:cond delay="4999"/>
                                          </p:stCondLst>
                                        </p:cTn>
                                        <p:tgtEl>
                                          <p:spTgt spid="67"/>
                                        </p:tgtEl>
                                        <p:attrNameLst>
                                          <p:attrName>style.visibility</p:attrName>
                                        </p:attrNameLst>
                                      </p:cBhvr>
                                      <p:to>
                                        <p:strVal val="hidden"/>
                                      </p:to>
                                    </p:set>
                                  </p:childTnLst>
                                </p:cTn>
                              </p:par>
                              <p:par>
                                <p:cTn id="846" presetID="2" presetClass="exit" presetSubtype="4" fill="hold" grpId="3" nodeType="withEffect">
                                  <p:stCondLst>
                                    <p:cond delay="0"/>
                                  </p:stCondLst>
                                  <p:childTnLst>
                                    <p:anim calcmode="lin" valueType="num">
                                      <p:cBhvr additive="base">
                                        <p:cTn id="847" dur="5000"/>
                                        <p:tgtEl>
                                          <p:spTgt spid="68"/>
                                        </p:tgtEl>
                                        <p:attrNameLst>
                                          <p:attrName>ppt_x</p:attrName>
                                        </p:attrNameLst>
                                      </p:cBhvr>
                                      <p:tavLst>
                                        <p:tav tm="0">
                                          <p:val>
                                            <p:strVal val="ppt_x"/>
                                          </p:val>
                                        </p:tav>
                                        <p:tav tm="100000">
                                          <p:val>
                                            <p:strVal val="ppt_x"/>
                                          </p:val>
                                        </p:tav>
                                      </p:tavLst>
                                    </p:anim>
                                    <p:anim calcmode="lin" valueType="num">
                                      <p:cBhvr additive="base">
                                        <p:cTn id="848" dur="5000"/>
                                        <p:tgtEl>
                                          <p:spTgt spid="68"/>
                                        </p:tgtEl>
                                        <p:attrNameLst>
                                          <p:attrName>ppt_y</p:attrName>
                                        </p:attrNameLst>
                                      </p:cBhvr>
                                      <p:tavLst>
                                        <p:tav tm="0">
                                          <p:val>
                                            <p:strVal val="ppt_y"/>
                                          </p:val>
                                        </p:tav>
                                        <p:tav tm="100000">
                                          <p:val>
                                            <p:strVal val="1+ppt_h/2"/>
                                          </p:val>
                                        </p:tav>
                                      </p:tavLst>
                                    </p:anim>
                                    <p:set>
                                      <p:cBhvr>
                                        <p:cTn id="849" dur="1" fill="hold">
                                          <p:stCondLst>
                                            <p:cond delay="4999"/>
                                          </p:stCondLst>
                                        </p:cTn>
                                        <p:tgtEl>
                                          <p:spTgt spid="68"/>
                                        </p:tgtEl>
                                        <p:attrNameLst>
                                          <p:attrName>style.visibility</p:attrName>
                                        </p:attrNameLst>
                                      </p:cBhvr>
                                      <p:to>
                                        <p:strVal val="hidden"/>
                                      </p:to>
                                    </p:set>
                                  </p:childTnLst>
                                </p:cTn>
                              </p:par>
                              <p:par>
                                <p:cTn id="850" presetID="2" presetClass="exit" presetSubtype="4" fill="hold" grpId="3" nodeType="withEffect">
                                  <p:stCondLst>
                                    <p:cond delay="0"/>
                                  </p:stCondLst>
                                  <p:childTnLst>
                                    <p:anim calcmode="lin" valueType="num">
                                      <p:cBhvr additive="base">
                                        <p:cTn id="851" dur="5000"/>
                                        <p:tgtEl>
                                          <p:spTgt spid="69"/>
                                        </p:tgtEl>
                                        <p:attrNameLst>
                                          <p:attrName>ppt_x</p:attrName>
                                        </p:attrNameLst>
                                      </p:cBhvr>
                                      <p:tavLst>
                                        <p:tav tm="0">
                                          <p:val>
                                            <p:strVal val="ppt_x"/>
                                          </p:val>
                                        </p:tav>
                                        <p:tav tm="100000">
                                          <p:val>
                                            <p:strVal val="ppt_x"/>
                                          </p:val>
                                        </p:tav>
                                      </p:tavLst>
                                    </p:anim>
                                    <p:anim calcmode="lin" valueType="num">
                                      <p:cBhvr additive="base">
                                        <p:cTn id="852" dur="5000"/>
                                        <p:tgtEl>
                                          <p:spTgt spid="69"/>
                                        </p:tgtEl>
                                        <p:attrNameLst>
                                          <p:attrName>ppt_y</p:attrName>
                                        </p:attrNameLst>
                                      </p:cBhvr>
                                      <p:tavLst>
                                        <p:tav tm="0">
                                          <p:val>
                                            <p:strVal val="ppt_y"/>
                                          </p:val>
                                        </p:tav>
                                        <p:tav tm="100000">
                                          <p:val>
                                            <p:strVal val="1+ppt_h/2"/>
                                          </p:val>
                                        </p:tav>
                                      </p:tavLst>
                                    </p:anim>
                                    <p:set>
                                      <p:cBhvr>
                                        <p:cTn id="853" dur="1" fill="hold">
                                          <p:stCondLst>
                                            <p:cond delay="4999"/>
                                          </p:stCondLst>
                                        </p:cTn>
                                        <p:tgtEl>
                                          <p:spTgt spid="69"/>
                                        </p:tgtEl>
                                        <p:attrNameLst>
                                          <p:attrName>style.visibility</p:attrName>
                                        </p:attrNameLst>
                                      </p:cBhvr>
                                      <p:to>
                                        <p:strVal val="hidden"/>
                                      </p:to>
                                    </p:set>
                                  </p:childTnLst>
                                </p:cTn>
                              </p:par>
                              <p:par>
                                <p:cTn id="854" presetID="19" presetClass="exit" presetSubtype="10" fill="hold" grpId="4" nodeType="withEffect">
                                  <p:stCondLst>
                                    <p:cond delay="0"/>
                                  </p:stCondLst>
                                  <p:childTnLst>
                                    <p:anim calcmode="lin" valueType="num">
                                      <p:cBhvr>
                                        <p:cTn id="855" dur="5000"/>
                                        <p:tgtEl>
                                          <p:spTgt spid="5"/>
                                        </p:tgtEl>
                                        <p:attrNameLst>
                                          <p:attrName>ppt_h</p:attrName>
                                        </p:attrNameLst>
                                      </p:cBhvr>
                                      <p:tavLst>
                                        <p:tav tm="0">
                                          <p:val>
                                            <p:strVal val="ppt_h"/>
                                          </p:val>
                                        </p:tav>
                                        <p:tav tm="100000">
                                          <p:val>
                                            <p:strVal val="ppt_h"/>
                                          </p:val>
                                        </p:tav>
                                      </p:tavLst>
                                    </p:anim>
                                    <p:anim calcmode="lin" valueType="num">
                                      <p:cBhvr>
                                        <p:cTn id="856" dur="5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57" dur="1" fill="hold">
                                          <p:stCondLst>
                                            <p:cond delay="4999"/>
                                          </p:stCondLst>
                                        </p:cTn>
                                        <p:tgtEl>
                                          <p:spTgt spid="5"/>
                                        </p:tgtEl>
                                        <p:attrNameLst>
                                          <p:attrName>style.visibility</p:attrName>
                                        </p:attrNameLst>
                                      </p:cBhvr>
                                      <p:to>
                                        <p:strVal val="hidden"/>
                                      </p:to>
                                    </p:set>
                                  </p:childTnLst>
                                </p:cTn>
                              </p:par>
                              <p:par>
                                <p:cTn id="858" presetID="19" presetClass="exit" presetSubtype="10" fill="hold" grpId="4" nodeType="withEffect">
                                  <p:stCondLst>
                                    <p:cond delay="0"/>
                                  </p:stCondLst>
                                  <p:childTnLst>
                                    <p:anim calcmode="lin" valueType="num">
                                      <p:cBhvr>
                                        <p:cTn id="859" dur="5000"/>
                                        <p:tgtEl>
                                          <p:spTgt spid="6"/>
                                        </p:tgtEl>
                                        <p:attrNameLst>
                                          <p:attrName>ppt_h</p:attrName>
                                        </p:attrNameLst>
                                      </p:cBhvr>
                                      <p:tavLst>
                                        <p:tav tm="0">
                                          <p:val>
                                            <p:strVal val="ppt_h"/>
                                          </p:val>
                                        </p:tav>
                                        <p:tav tm="100000">
                                          <p:val>
                                            <p:strVal val="ppt_h"/>
                                          </p:val>
                                        </p:tav>
                                      </p:tavLst>
                                    </p:anim>
                                    <p:anim calcmode="lin" valueType="num">
                                      <p:cBhvr>
                                        <p:cTn id="860"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61" dur="1" fill="hold">
                                          <p:stCondLst>
                                            <p:cond delay="4999"/>
                                          </p:stCondLst>
                                        </p:cTn>
                                        <p:tgtEl>
                                          <p:spTgt spid="6"/>
                                        </p:tgtEl>
                                        <p:attrNameLst>
                                          <p:attrName>style.visibility</p:attrName>
                                        </p:attrNameLst>
                                      </p:cBhvr>
                                      <p:to>
                                        <p:strVal val="hidden"/>
                                      </p:to>
                                    </p:set>
                                  </p:childTnLst>
                                </p:cTn>
                              </p:par>
                              <p:par>
                                <p:cTn id="862" presetID="19" presetClass="exit" presetSubtype="10" fill="hold" grpId="4" nodeType="withEffect">
                                  <p:stCondLst>
                                    <p:cond delay="0"/>
                                  </p:stCondLst>
                                  <p:childTnLst>
                                    <p:anim calcmode="lin" valueType="num">
                                      <p:cBhvr>
                                        <p:cTn id="863" dur="5000"/>
                                        <p:tgtEl>
                                          <p:spTgt spid="7"/>
                                        </p:tgtEl>
                                        <p:attrNameLst>
                                          <p:attrName>ppt_h</p:attrName>
                                        </p:attrNameLst>
                                      </p:cBhvr>
                                      <p:tavLst>
                                        <p:tav tm="0">
                                          <p:val>
                                            <p:strVal val="ppt_h"/>
                                          </p:val>
                                        </p:tav>
                                        <p:tav tm="100000">
                                          <p:val>
                                            <p:strVal val="ppt_h"/>
                                          </p:val>
                                        </p:tav>
                                      </p:tavLst>
                                    </p:anim>
                                    <p:anim calcmode="lin" valueType="num">
                                      <p:cBhvr>
                                        <p:cTn id="864" dur="5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65" dur="1" fill="hold">
                                          <p:stCondLst>
                                            <p:cond delay="4999"/>
                                          </p:stCondLst>
                                        </p:cTn>
                                        <p:tgtEl>
                                          <p:spTgt spid="7"/>
                                        </p:tgtEl>
                                        <p:attrNameLst>
                                          <p:attrName>style.visibility</p:attrName>
                                        </p:attrNameLst>
                                      </p:cBhvr>
                                      <p:to>
                                        <p:strVal val="hidden"/>
                                      </p:to>
                                    </p:set>
                                  </p:childTnLst>
                                </p:cTn>
                              </p:par>
                              <p:par>
                                <p:cTn id="866" presetID="19" presetClass="exit" presetSubtype="10" fill="hold" grpId="4" nodeType="withEffect">
                                  <p:stCondLst>
                                    <p:cond delay="0"/>
                                  </p:stCondLst>
                                  <p:childTnLst>
                                    <p:anim calcmode="lin" valueType="num">
                                      <p:cBhvr>
                                        <p:cTn id="867" dur="5000"/>
                                        <p:tgtEl>
                                          <p:spTgt spid="8"/>
                                        </p:tgtEl>
                                        <p:attrNameLst>
                                          <p:attrName>ppt_h</p:attrName>
                                        </p:attrNameLst>
                                      </p:cBhvr>
                                      <p:tavLst>
                                        <p:tav tm="0">
                                          <p:val>
                                            <p:strVal val="ppt_h"/>
                                          </p:val>
                                        </p:tav>
                                        <p:tav tm="100000">
                                          <p:val>
                                            <p:strVal val="ppt_h"/>
                                          </p:val>
                                        </p:tav>
                                      </p:tavLst>
                                    </p:anim>
                                    <p:anim calcmode="lin" valueType="num">
                                      <p:cBhvr>
                                        <p:cTn id="868" dur="5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69" dur="1" fill="hold">
                                          <p:stCondLst>
                                            <p:cond delay="4999"/>
                                          </p:stCondLst>
                                        </p:cTn>
                                        <p:tgtEl>
                                          <p:spTgt spid="8"/>
                                        </p:tgtEl>
                                        <p:attrNameLst>
                                          <p:attrName>style.visibility</p:attrName>
                                        </p:attrNameLst>
                                      </p:cBhvr>
                                      <p:to>
                                        <p:strVal val="hidden"/>
                                      </p:to>
                                    </p:set>
                                  </p:childTnLst>
                                </p:cTn>
                              </p:par>
                              <p:par>
                                <p:cTn id="870" presetID="19" presetClass="exit" presetSubtype="10" fill="hold" grpId="4" nodeType="withEffect">
                                  <p:stCondLst>
                                    <p:cond delay="0"/>
                                  </p:stCondLst>
                                  <p:childTnLst>
                                    <p:anim calcmode="lin" valueType="num">
                                      <p:cBhvr>
                                        <p:cTn id="871" dur="5000"/>
                                        <p:tgtEl>
                                          <p:spTgt spid="9"/>
                                        </p:tgtEl>
                                        <p:attrNameLst>
                                          <p:attrName>ppt_h</p:attrName>
                                        </p:attrNameLst>
                                      </p:cBhvr>
                                      <p:tavLst>
                                        <p:tav tm="0">
                                          <p:val>
                                            <p:strVal val="ppt_h"/>
                                          </p:val>
                                        </p:tav>
                                        <p:tav tm="100000">
                                          <p:val>
                                            <p:strVal val="ppt_h"/>
                                          </p:val>
                                        </p:tav>
                                      </p:tavLst>
                                    </p:anim>
                                    <p:anim calcmode="lin" valueType="num">
                                      <p:cBhvr>
                                        <p:cTn id="872" dur="5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73" dur="1" fill="hold">
                                          <p:stCondLst>
                                            <p:cond delay="4999"/>
                                          </p:stCondLst>
                                        </p:cTn>
                                        <p:tgtEl>
                                          <p:spTgt spid="9"/>
                                        </p:tgtEl>
                                        <p:attrNameLst>
                                          <p:attrName>style.visibility</p:attrName>
                                        </p:attrNameLst>
                                      </p:cBhvr>
                                      <p:to>
                                        <p:strVal val="hidden"/>
                                      </p:to>
                                    </p:set>
                                  </p:childTnLst>
                                </p:cTn>
                              </p:par>
                              <p:par>
                                <p:cTn id="874" presetID="19" presetClass="exit" presetSubtype="10" fill="hold" grpId="4" nodeType="withEffect">
                                  <p:stCondLst>
                                    <p:cond delay="0"/>
                                  </p:stCondLst>
                                  <p:childTnLst>
                                    <p:anim calcmode="lin" valueType="num">
                                      <p:cBhvr>
                                        <p:cTn id="875" dur="5000"/>
                                        <p:tgtEl>
                                          <p:spTgt spid="10"/>
                                        </p:tgtEl>
                                        <p:attrNameLst>
                                          <p:attrName>ppt_h</p:attrName>
                                        </p:attrNameLst>
                                      </p:cBhvr>
                                      <p:tavLst>
                                        <p:tav tm="0">
                                          <p:val>
                                            <p:strVal val="ppt_h"/>
                                          </p:val>
                                        </p:tav>
                                        <p:tav tm="100000">
                                          <p:val>
                                            <p:strVal val="ppt_h"/>
                                          </p:val>
                                        </p:tav>
                                      </p:tavLst>
                                    </p:anim>
                                    <p:anim calcmode="lin" valueType="num">
                                      <p:cBhvr>
                                        <p:cTn id="876" dur="5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77" dur="1" fill="hold">
                                          <p:stCondLst>
                                            <p:cond delay="4999"/>
                                          </p:stCondLst>
                                        </p:cTn>
                                        <p:tgtEl>
                                          <p:spTgt spid="10"/>
                                        </p:tgtEl>
                                        <p:attrNameLst>
                                          <p:attrName>style.visibility</p:attrName>
                                        </p:attrNameLst>
                                      </p:cBhvr>
                                      <p:to>
                                        <p:strVal val="hidden"/>
                                      </p:to>
                                    </p:set>
                                  </p:childTnLst>
                                </p:cTn>
                              </p:par>
                              <p:par>
                                <p:cTn id="878" presetID="19" presetClass="exit" presetSubtype="10" fill="hold" grpId="4" nodeType="withEffect">
                                  <p:stCondLst>
                                    <p:cond delay="0"/>
                                  </p:stCondLst>
                                  <p:childTnLst>
                                    <p:anim calcmode="lin" valueType="num">
                                      <p:cBhvr>
                                        <p:cTn id="879" dur="5000"/>
                                        <p:tgtEl>
                                          <p:spTgt spid="11"/>
                                        </p:tgtEl>
                                        <p:attrNameLst>
                                          <p:attrName>ppt_h</p:attrName>
                                        </p:attrNameLst>
                                      </p:cBhvr>
                                      <p:tavLst>
                                        <p:tav tm="0">
                                          <p:val>
                                            <p:strVal val="ppt_h"/>
                                          </p:val>
                                        </p:tav>
                                        <p:tav tm="100000">
                                          <p:val>
                                            <p:strVal val="ppt_h"/>
                                          </p:val>
                                        </p:tav>
                                      </p:tavLst>
                                    </p:anim>
                                    <p:anim calcmode="lin" valueType="num">
                                      <p:cBhvr>
                                        <p:cTn id="880" dur="5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1" dur="1" fill="hold">
                                          <p:stCondLst>
                                            <p:cond delay="4999"/>
                                          </p:stCondLst>
                                        </p:cTn>
                                        <p:tgtEl>
                                          <p:spTgt spid="11"/>
                                        </p:tgtEl>
                                        <p:attrNameLst>
                                          <p:attrName>style.visibility</p:attrName>
                                        </p:attrNameLst>
                                      </p:cBhvr>
                                      <p:to>
                                        <p:strVal val="hidden"/>
                                      </p:to>
                                    </p:set>
                                  </p:childTnLst>
                                </p:cTn>
                              </p:par>
                              <p:par>
                                <p:cTn id="882" presetID="19" presetClass="exit" presetSubtype="10" fill="hold" grpId="4" nodeType="withEffect">
                                  <p:stCondLst>
                                    <p:cond delay="0"/>
                                  </p:stCondLst>
                                  <p:childTnLst>
                                    <p:anim calcmode="lin" valueType="num">
                                      <p:cBhvr>
                                        <p:cTn id="883" dur="5000"/>
                                        <p:tgtEl>
                                          <p:spTgt spid="12"/>
                                        </p:tgtEl>
                                        <p:attrNameLst>
                                          <p:attrName>ppt_h</p:attrName>
                                        </p:attrNameLst>
                                      </p:cBhvr>
                                      <p:tavLst>
                                        <p:tav tm="0">
                                          <p:val>
                                            <p:strVal val="ppt_h"/>
                                          </p:val>
                                        </p:tav>
                                        <p:tav tm="100000">
                                          <p:val>
                                            <p:strVal val="ppt_h"/>
                                          </p:val>
                                        </p:tav>
                                      </p:tavLst>
                                    </p:anim>
                                    <p:anim calcmode="lin" valueType="num">
                                      <p:cBhvr>
                                        <p:cTn id="884" dur="5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5" dur="1" fill="hold">
                                          <p:stCondLst>
                                            <p:cond delay="4999"/>
                                          </p:stCondLst>
                                        </p:cTn>
                                        <p:tgtEl>
                                          <p:spTgt spid="12"/>
                                        </p:tgtEl>
                                        <p:attrNameLst>
                                          <p:attrName>style.visibility</p:attrName>
                                        </p:attrNameLst>
                                      </p:cBhvr>
                                      <p:to>
                                        <p:strVal val="hidden"/>
                                      </p:to>
                                    </p:set>
                                  </p:childTnLst>
                                </p:cTn>
                              </p:par>
                              <p:par>
                                <p:cTn id="886" presetID="19" presetClass="exit" presetSubtype="10" fill="hold" grpId="4" nodeType="withEffect">
                                  <p:stCondLst>
                                    <p:cond delay="0"/>
                                  </p:stCondLst>
                                  <p:childTnLst>
                                    <p:anim calcmode="lin" valueType="num">
                                      <p:cBhvr>
                                        <p:cTn id="887" dur="5000"/>
                                        <p:tgtEl>
                                          <p:spTgt spid="13"/>
                                        </p:tgtEl>
                                        <p:attrNameLst>
                                          <p:attrName>ppt_h</p:attrName>
                                        </p:attrNameLst>
                                      </p:cBhvr>
                                      <p:tavLst>
                                        <p:tav tm="0">
                                          <p:val>
                                            <p:strVal val="ppt_h"/>
                                          </p:val>
                                        </p:tav>
                                        <p:tav tm="100000">
                                          <p:val>
                                            <p:strVal val="ppt_h"/>
                                          </p:val>
                                        </p:tav>
                                      </p:tavLst>
                                    </p:anim>
                                    <p:anim calcmode="lin" valueType="num">
                                      <p:cBhvr>
                                        <p:cTn id="888" dur="5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9" dur="1" fill="hold">
                                          <p:stCondLst>
                                            <p:cond delay="4999"/>
                                          </p:stCondLst>
                                        </p:cTn>
                                        <p:tgtEl>
                                          <p:spTgt spid="13"/>
                                        </p:tgtEl>
                                        <p:attrNameLst>
                                          <p:attrName>style.visibility</p:attrName>
                                        </p:attrNameLst>
                                      </p:cBhvr>
                                      <p:to>
                                        <p:strVal val="hidden"/>
                                      </p:to>
                                    </p:set>
                                  </p:childTnLst>
                                </p:cTn>
                              </p:par>
                              <p:par>
                                <p:cTn id="890" presetID="19" presetClass="exit" presetSubtype="10" fill="hold" grpId="4" nodeType="withEffect">
                                  <p:stCondLst>
                                    <p:cond delay="0"/>
                                  </p:stCondLst>
                                  <p:childTnLst>
                                    <p:anim calcmode="lin" valueType="num">
                                      <p:cBhvr>
                                        <p:cTn id="891" dur="5000"/>
                                        <p:tgtEl>
                                          <p:spTgt spid="14"/>
                                        </p:tgtEl>
                                        <p:attrNameLst>
                                          <p:attrName>ppt_h</p:attrName>
                                        </p:attrNameLst>
                                      </p:cBhvr>
                                      <p:tavLst>
                                        <p:tav tm="0">
                                          <p:val>
                                            <p:strVal val="ppt_h"/>
                                          </p:val>
                                        </p:tav>
                                        <p:tav tm="100000">
                                          <p:val>
                                            <p:strVal val="ppt_h"/>
                                          </p:val>
                                        </p:tav>
                                      </p:tavLst>
                                    </p:anim>
                                    <p:anim calcmode="lin" valueType="num">
                                      <p:cBhvr>
                                        <p:cTn id="892" dur="5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3" dur="1" fill="hold">
                                          <p:stCondLst>
                                            <p:cond delay="4999"/>
                                          </p:stCondLst>
                                        </p:cTn>
                                        <p:tgtEl>
                                          <p:spTgt spid="14"/>
                                        </p:tgtEl>
                                        <p:attrNameLst>
                                          <p:attrName>style.visibility</p:attrName>
                                        </p:attrNameLst>
                                      </p:cBhvr>
                                      <p:to>
                                        <p:strVal val="hidden"/>
                                      </p:to>
                                    </p:set>
                                  </p:childTnLst>
                                </p:cTn>
                              </p:par>
                              <p:par>
                                <p:cTn id="894" presetID="19" presetClass="exit" presetSubtype="10" fill="hold" grpId="4" nodeType="withEffect">
                                  <p:stCondLst>
                                    <p:cond delay="0"/>
                                  </p:stCondLst>
                                  <p:childTnLst>
                                    <p:anim calcmode="lin" valueType="num">
                                      <p:cBhvr>
                                        <p:cTn id="895" dur="5000"/>
                                        <p:tgtEl>
                                          <p:spTgt spid="15"/>
                                        </p:tgtEl>
                                        <p:attrNameLst>
                                          <p:attrName>ppt_h</p:attrName>
                                        </p:attrNameLst>
                                      </p:cBhvr>
                                      <p:tavLst>
                                        <p:tav tm="0">
                                          <p:val>
                                            <p:strVal val="ppt_h"/>
                                          </p:val>
                                        </p:tav>
                                        <p:tav tm="100000">
                                          <p:val>
                                            <p:strVal val="ppt_h"/>
                                          </p:val>
                                        </p:tav>
                                      </p:tavLst>
                                    </p:anim>
                                    <p:anim calcmode="lin" valueType="num">
                                      <p:cBhvr>
                                        <p:cTn id="896" dur="5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7" dur="1" fill="hold">
                                          <p:stCondLst>
                                            <p:cond delay="4999"/>
                                          </p:stCondLst>
                                        </p:cTn>
                                        <p:tgtEl>
                                          <p:spTgt spid="15"/>
                                        </p:tgtEl>
                                        <p:attrNameLst>
                                          <p:attrName>style.visibility</p:attrName>
                                        </p:attrNameLst>
                                      </p:cBhvr>
                                      <p:to>
                                        <p:strVal val="hidden"/>
                                      </p:to>
                                    </p:set>
                                  </p:childTnLst>
                                </p:cTn>
                              </p:par>
                              <p:par>
                                <p:cTn id="898" presetID="19" presetClass="exit" presetSubtype="10" fill="hold" grpId="4" nodeType="withEffect">
                                  <p:stCondLst>
                                    <p:cond delay="0"/>
                                  </p:stCondLst>
                                  <p:childTnLst>
                                    <p:anim calcmode="lin" valueType="num">
                                      <p:cBhvr>
                                        <p:cTn id="899" dur="5000"/>
                                        <p:tgtEl>
                                          <p:spTgt spid="16"/>
                                        </p:tgtEl>
                                        <p:attrNameLst>
                                          <p:attrName>ppt_h</p:attrName>
                                        </p:attrNameLst>
                                      </p:cBhvr>
                                      <p:tavLst>
                                        <p:tav tm="0">
                                          <p:val>
                                            <p:strVal val="ppt_h"/>
                                          </p:val>
                                        </p:tav>
                                        <p:tav tm="100000">
                                          <p:val>
                                            <p:strVal val="ppt_h"/>
                                          </p:val>
                                        </p:tav>
                                      </p:tavLst>
                                    </p:anim>
                                    <p:anim calcmode="lin" valueType="num">
                                      <p:cBhvr>
                                        <p:cTn id="900" dur="5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01" dur="1" fill="hold">
                                          <p:stCondLst>
                                            <p:cond delay="4999"/>
                                          </p:stCondLst>
                                        </p:cTn>
                                        <p:tgtEl>
                                          <p:spTgt spid="16"/>
                                        </p:tgtEl>
                                        <p:attrNameLst>
                                          <p:attrName>style.visibility</p:attrName>
                                        </p:attrNameLst>
                                      </p:cBhvr>
                                      <p:to>
                                        <p:strVal val="hidden"/>
                                      </p:to>
                                    </p:set>
                                  </p:childTnLst>
                                </p:cTn>
                              </p:par>
                              <p:par>
                                <p:cTn id="902" presetID="19" presetClass="exit" presetSubtype="10" fill="hold" grpId="4" nodeType="withEffect">
                                  <p:stCondLst>
                                    <p:cond delay="0"/>
                                  </p:stCondLst>
                                  <p:childTnLst>
                                    <p:anim calcmode="lin" valueType="num">
                                      <p:cBhvr>
                                        <p:cTn id="903" dur="5000"/>
                                        <p:tgtEl>
                                          <p:spTgt spid="17"/>
                                        </p:tgtEl>
                                        <p:attrNameLst>
                                          <p:attrName>ppt_h</p:attrName>
                                        </p:attrNameLst>
                                      </p:cBhvr>
                                      <p:tavLst>
                                        <p:tav tm="0">
                                          <p:val>
                                            <p:strVal val="ppt_h"/>
                                          </p:val>
                                        </p:tav>
                                        <p:tav tm="100000">
                                          <p:val>
                                            <p:strVal val="ppt_h"/>
                                          </p:val>
                                        </p:tav>
                                      </p:tavLst>
                                    </p:anim>
                                    <p:anim calcmode="lin" valueType="num">
                                      <p:cBhvr>
                                        <p:cTn id="904" dur="5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05" dur="1" fill="hold">
                                          <p:stCondLst>
                                            <p:cond delay="4999"/>
                                          </p:stCondLst>
                                        </p:cTn>
                                        <p:tgtEl>
                                          <p:spTgt spid="17"/>
                                        </p:tgtEl>
                                        <p:attrNameLst>
                                          <p:attrName>style.visibility</p:attrName>
                                        </p:attrNameLst>
                                      </p:cBhvr>
                                      <p:to>
                                        <p:strVal val="hidden"/>
                                      </p:to>
                                    </p:set>
                                  </p:childTnLst>
                                </p:cTn>
                              </p:par>
                              <p:par>
                                <p:cTn id="906" presetID="19" presetClass="exit" presetSubtype="10" fill="hold" grpId="4" nodeType="withEffect">
                                  <p:stCondLst>
                                    <p:cond delay="0"/>
                                  </p:stCondLst>
                                  <p:childTnLst>
                                    <p:anim calcmode="lin" valueType="num">
                                      <p:cBhvr>
                                        <p:cTn id="907" dur="5000"/>
                                        <p:tgtEl>
                                          <p:spTgt spid="18"/>
                                        </p:tgtEl>
                                        <p:attrNameLst>
                                          <p:attrName>ppt_h</p:attrName>
                                        </p:attrNameLst>
                                      </p:cBhvr>
                                      <p:tavLst>
                                        <p:tav tm="0">
                                          <p:val>
                                            <p:strVal val="ppt_h"/>
                                          </p:val>
                                        </p:tav>
                                        <p:tav tm="100000">
                                          <p:val>
                                            <p:strVal val="ppt_h"/>
                                          </p:val>
                                        </p:tav>
                                      </p:tavLst>
                                    </p:anim>
                                    <p:anim calcmode="lin" valueType="num">
                                      <p:cBhvr>
                                        <p:cTn id="908" dur="5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09" dur="1" fill="hold">
                                          <p:stCondLst>
                                            <p:cond delay="4999"/>
                                          </p:stCondLst>
                                        </p:cTn>
                                        <p:tgtEl>
                                          <p:spTgt spid="18"/>
                                        </p:tgtEl>
                                        <p:attrNameLst>
                                          <p:attrName>style.visibility</p:attrName>
                                        </p:attrNameLst>
                                      </p:cBhvr>
                                      <p:to>
                                        <p:strVal val="hidden"/>
                                      </p:to>
                                    </p:set>
                                  </p:childTnLst>
                                </p:cTn>
                              </p:par>
                              <p:par>
                                <p:cTn id="910" presetID="19" presetClass="exit" presetSubtype="10" fill="hold" grpId="4" nodeType="withEffect">
                                  <p:stCondLst>
                                    <p:cond delay="0"/>
                                  </p:stCondLst>
                                  <p:childTnLst>
                                    <p:anim calcmode="lin" valueType="num">
                                      <p:cBhvr>
                                        <p:cTn id="911" dur="5000"/>
                                        <p:tgtEl>
                                          <p:spTgt spid="19"/>
                                        </p:tgtEl>
                                        <p:attrNameLst>
                                          <p:attrName>ppt_h</p:attrName>
                                        </p:attrNameLst>
                                      </p:cBhvr>
                                      <p:tavLst>
                                        <p:tav tm="0">
                                          <p:val>
                                            <p:strVal val="ppt_h"/>
                                          </p:val>
                                        </p:tav>
                                        <p:tav tm="100000">
                                          <p:val>
                                            <p:strVal val="ppt_h"/>
                                          </p:val>
                                        </p:tav>
                                      </p:tavLst>
                                    </p:anim>
                                    <p:anim calcmode="lin" valueType="num">
                                      <p:cBhvr>
                                        <p:cTn id="912" dur="5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13" dur="1" fill="hold">
                                          <p:stCondLst>
                                            <p:cond delay="4999"/>
                                          </p:stCondLst>
                                        </p:cTn>
                                        <p:tgtEl>
                                          <p:spTgt spid="19"/>
                                        </p:tgtEl>
                                        <p:attrNameLst>
                                          <p:attrName>style.visibility</p:attrName>
                                        </p:attrNameLst>
                                      </p:cBhvr>
                                      <p:to>
                                        <p:strVal val="hidden"/>
                                      </p:to>
                                    </p:set>
                                  </p:childTnLst>
                                </p:cTn>
                              </p:par>
                              <p:par>
                                <p:cTn id="914" presetID="19" presetClass="exit" presetSubtype="10" fill="hold" grpId="4" nodeType="withEffect">
                                  <p:stCondLst>
                                    <p:cond delay="0"/>
                                  </p:stCondLst>
                                  <p:childTnLst>
                                    <p:anim calcmode="lin" valueType="num">
                                      <p:cBhvr>
                                        <p:cTn id="915" dur="5000"/>
                                        <p:tgtEl>
                                          <p:spTgt spid="20"/>
                                        </p:tgtEl>
                                        <p:attrNameLst>
                                          <p:attrName>ppt_h</p:attrName>
                                        </p:attrNameLst>
                                      </p:cBhvr>
                                      <p:tavLst>
                                        <p:tav tm="0">
                                          <p:val>
                                            <p:strVal val="ppt_h"/>
                                          </p:val>
                                        </p:tav>
                                        <p:tav tm="100000">
                                          <p:val>
                                            <p:strVal val="ppt_h"/>
                                          </p:val>
                                        </p:tav>
                                      </p:tavLst>
                                    </p:anim>
                                    <p:anim calcmode="lin" valueType="num">
                                      <p:cBhvr>
                                        <p:cTn id="916" dur="5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17" dur="1" fill="hold">
                                          <p:stCondLst>
                                            <p:cond delay="4999"/>
                                          </p:stCondLst>
                                        </p:cTn>
                                        <p:tgtEl>
                                          <p:spTgt spid="20"/>
                                        </p:tgtEl>
                                        <p:attrNameLst>
                                          <p:attrName>style.visibility</p:attrName>
                                        </p:attrNameLst>
                                      </p:cBhvr>
                                      <p:to>
                                        <p:strVal val="hidden"/>
                                      </p:to>
                                    </p:set>
                                  </p:childTnLst>
                                </p:cTn>
                              </p:par>
                              <p:par>
                                <p:cTn id="918" presetID="19" presetClass="exit" presetSubtype="10" fill="hold" grpId="4" nodeType="withEffect">
                                  <p:stCondLst>
                                    <p:cond delay="0"/>
                                  </p:stCondLst>
                                  <p:childTnLst>
                                    <p:anim calcmode="lin" valueType="num">
                                      <p:cBhvr>
                                        <p:cTn id="919" dur="5000"/>
                                        <p:tgtEl>
                                          <p:spTgt spid="21"/>
                                        </p:tgtEl>
                                        <p:attrNameLst>
                                          <p:attrName>ppt_h</p:attrName>
                                        </p:attrNameLst>
                                      </p:cBhvr>
                                      <p:tavLst>
                                        <p:tav tm="0">
                                          <p:val>
                                            <p:strVal val="ppt_h"/>
                                          </p:val>
                                        </p:tav>
                                        <p:tav tm="100000">
                                          <p:val>
                                            <p:strVal val="ppt_h"/>
                                          </p:val>
                                        </p:tav>
                                      </p:tavLst>
                                    </p:anim>
                                    <p:anim calcmode="lin" valueType="num">
                                      <p:cBhvr>
                                        <p:cTn id="920" dur="5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1" dur="1" fill="hold">
                                          <p:stCondLst>
                                            <p:cond delay="4999"/>
                                          </p:stCondLst>
                                        </p:cTn>
                                        <p:tgtEl>
                                          <p:spTgt spid="21"/>
                                        </p:tgtEl>
                                        <p:attrNameLst>
                                          <p:attrName>style.visibility</p:attrName>
                                        </p:attrNameLst>
                                      </p:cBhvr>
                                      <p:to>
                                        <p:strVal val="hidden"/>
                                      </p:to>
                                    </p:set>
                                  </p:childTnLst>
                                </p:cTn>
                              </p:par>
                              <p:par>
                                <p:cTn id="922" presetID="19" presetClass="exit" presetSubtype="10" fill="hold" grpId="4" nodeType="withEffect">
                                  <p:stCondLst>
                                    <p:cond delay="0"/>
                                  </p:stCondLst>
                                  <p:childTnLst>
                                    <p:anim calcmode="lin" valueType="num">
                                      <p:cBhvr>
                                        <p:cTn id="923" dur="5000"/>
                                        <p:tgtEl>
                                          <p:spTgt spid="22"/>
                                        </p:tgtEl>
                                        <p:attrNameLst>
                                          <p:attrName>ppt_h</p:attrName>
                                        </p:attrNameLst>
                                      </p:cBhvr>
                                      <p:tavLst>
                                        <p:tav tm="0">
                                          <p:val>
                                            <p:strVal val="ppt_h"/>
                                          </p:val>
                                        </p:tav>
                                        <p:tav tm="100000">
                                          <p:val>
                                            <p:strVal val="ppt_h"/>
                                          </p:val>
                                        </p:tav>
                                      </p:tavLst>
                                    </p:anim>
                                    <p:anim calcmode="lin" valueType="num">
                                      <p:cBhvr>
                                        <p:cTn id="924" dur="5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5" dur="1" fill="hold">
                                          <p:stCondLst>
                                            <p:cond delay="4999"/>
                                          </p:stCondLst>
                                        </p:cTn>
                                        <p:tgtEl>
                                          <p:spTgt spid="22"/>
                                        </p:tgtEl>
                                        <p:attrNameLst>
                                          <p:attrName>style.visibility</p:attrName>
                                        </p:attrNameLst>
                                      </p:cBhvr>
                                      <p:to>
                                        <p:strVal val="hidden"/>
                                      </p:to>
                                    </p:set>
                                  </p:childTnLst>
                                </p:cTn>
                              </p:par>
                              <p:par>
                                <p:cTn id="926" presetID="19" presetClass="exit" presetSubtype="10" fill="hold" grpId="4" nodeType="withEffect">
                                  <p:stCondLst>
                                    <p:cond delay="0"/>
                                  </p:stCondLst>
                                  <p:childTnLst>
                                    <p:anim calcmode="lin" valueType="num">
                                      <p:cBhvr>
                                        <p:cTn id="927" dur="5000"/>
                                        <p:tgtEl>
                                          <p:spTgt spid="23"/>
                                        </p:tgtEl>
                                        <p:attrNameLst>
                                          <p:attrName>ppt_h</p:attrName>
                                        </p:attrNameLst>
                                      </p:cBhvr>
                                      <p:tavLst>
                                        <p:tav tm="0">
                                          <p:val>
                                            <p:strVal val="ppt_h"/>
                                          </p:val>
                                        </p:tav>
                                        <p:tav tm="100000">
                                          <p:val>
                                            <p:strVal val="ppt_h"/>
                                          </p:val>
                                        </p:tav>
                                      </p:tavLst>
                                    </p:anim>
                                    <p:anim calcmode="lin" valueType="num">
                                      <p:cBhvr>
                                        <p:cTn id="928" dur="5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9" dur="1" fill="hold">
                                          <p:stCondLst>
                                            <p:cond delay="4999"/>
                                          </p:stCondLst>
                                        </p:cTn>
                                        <p:tgtEl>
                                          <p:spTgt spid="23"/>
                                        </p:tgtEl>
                                        <p:attrNameLst>
                                          <p:attrName>style.visibility</p:attrName>
                                        </p:attrNameLst>
                                      </p:cBhvr>
                                      <p:to>
                                        <p:strVal val="hidden"/>
                                      </p:to>
                                    </p:set>
                                  </p:childTnLst>
                                </p:cTn>
                              </p:par>
                              <p:par>
                                <p:cTn id="930" presetID="19" presetClass="exit" presetSubtype="10" fill="hold" grpId="4" nodeType="withEffect">
                                  <p:stCondLst>
                                    <p:cond delay="0"/>
                                  </p:stCondLst>
                                  <p:childTnLst>
                                    <p:anim calcmode="lin" valueType="num">
                                      <p:cBhvr>
                                        <p:cTn id="931" dur="5000"/>
                                        <p:tgtEl>
                                          <p:spTgt spid="24"/>
                                        </p:tgtEl>
                                        <p:attrNameLst>
                                          <p:attrName>ppt_h</p:attrName>
                                        </p:attrNameLst>
                                      </p:cBhvr>
                                      <p:tavLst>
                                        <p:tav tm="0">
                                          <p:val>
                                            <p:strVal val="ppt_h"/>
                                          </p:val>
                                        </p:tav>
                                        <p:tav tm="100000">
                                          <p:val>
                                            <p:strVal val="ppt_h"/>
                                          </p:val>
                                        </p:tav>
                                      </p:tavLst>
                                    </p:anim>
                                    <p:anim calcmode="lin" valueType="num">
                                      <p:cBhvr>
                                        <p:cTn id="932" dur="5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33" dur="1" fill="hold">
                                          <p:stCondLst>
                                            <p:cond delay="4999"/>
                                          </p:stCondLst>
                                        </p:cTn>
                                        <p:tgtEl>
                                          <p:spTgt spid="24"/>
                                        </p:tgtEl>
                                        <p:attrNameLst>
                                          <p:attrName>style.visibility</p:attrName>
                                        </p:attrNameLst>
                                      </p:cBhvr>
                                      <p:to>
                                        <p:strVal val="hidden"/>
                                      </p:to>
                                    </p:set>
                                  </p:childTnLst>
                                </p:cTn>
                              </p:par>
                              <p:par>
                                <p:cTn id="934" presetID="19" presetClass="exit" presetSubtype="10" fill="hold" grpId="4" nodeType="withEffect">
                                  <p:stCondLst>
                                    <p:cond delay="0"/>
                                  </p:stCondLst>
                                  <p:childTnLst>
                                    <p:anim calcmode="lin" valueType="num">
                                      <p:cBhvr>
                                        <p:cTn id="935" dur="5000"/>
                                        <p:tgtEl>
                                          <p:spTgt spid="25"/>
                                        </p:tgtEl>
                                        <p:attrNameLst>
                                          <p:attrName>ppt_h</p:attrName>
                                        </p:attrNameLst>
                                      </p:cBhvr>
                                      <p:tavLst>
                                        <p:tav tm="0">
                                          <p:val>
                                            <p:strVal val="ppt_h"/>
                                          </p:val>
                                        </p:tav>
                                        <p:tav tm="100000">
                                          <p:val>
                                            <p:strVal val="ppt_h"/>
                                          </p:val>
                                        </p:tav>
                                      </p:tavLst>
                                    </p:anim>
                                    <p:anim calcmode="lin" valueType="num">
                                      <p:cBhvr>
                                        <p:cTn id="936" dur="5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37" dur="1" fill="hold">
                                          <p:stCondLst>
                                            <p:cond delay="4999"/>
                                          </p:stCondLst>
                                        </p:cTn>
                                        <p:tgtEl>
                                          <p:spTgt spid="25"/>
                                        </p:tgtEl>
                                        <p:attrNameLst>
                                          <p:attrName>style.visibility</p:attrName>
                                        </p:attrNameLst>
                                      </p:cBhvr>
                                      <p:to>
                                        <p:strVal val="hidden"/>
                                      </p:to>
                                    </p:set>
                                  </p:childTnLst>
                                </p:cTn>
                              </p:par>
                              <p:par>
                                <p:cTn id="938" presetID="19" presetClass="exit" presetSubtype="10" fill="hold" grpId="4" nodeType="withEffect">
                                  <p:stCondLst>
                                    <p:cond delay="0"/>
                                  </p:stCondLst>
                                  <p:childTnLst>
                                    <p:anim calcmode="lin" valueType="num">
                                      <p:cBhvr>
                                        <p:cTn id="939" dur="5000"/>
                                        <p:tgtEl>
                                          <p:spTgt spid="26"/>
                                        </p:tgtEl>
                                        <p:attrNameLst>
                                          <p:attrName>ppt_h</p:attrName>
                                        </p:attrNameLst>
                                      </p:cBhvr>
                                      <p:tavLst>
                                        <p:tav tm="0">
                                          <p:val>
                                            <p:strVal val="ppt_h"/>
                                          </p:val>
                                        </p:tav>
                                        <p:tav tm="100000">
                                          <p:val>
                                            <p:strVal val="ppt_h"/>
                                          </p:val>
                                        </p:tav>
                                      </p:tavLst>
                                    </p:anim>
                                    <p:anim calcmode="lin" valueType="num">
                                      <p:cBhvr>
                                        <p:cTn id="940" dur="5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41" dur="1" fill="hold">
                                          <p:stCondLst>
                                            <p:cond delay="4999"/>
                                          </p:stCondLst>
                                        </p:cTn>
                                        <p:tgtEl>
                                          <p:spTgt spid="26"/>
                                        </p:tgtEl>
                                        <p:attrNameLst>
                                          <p:attrName>style.visibility</p:attrName>
                                        </p:attrNameLst>
                                      </p:cBhvr>
                                      <p:to>
                                        <p:strVal val="hidden"/>
                                      </p:to>
                                    </p:set>
                                  </p:childTnLst>
                                </p:cTn>
                              </p:par>
                              <p:par>
                                <p:cTn id="942" presetID="19" presetClass="exit" presetSubtype="10" fill="hold" grpId="4" nodeType="withEffect">
                                  <p:stCondLst>
                                    <p:cond delay="0"/>
                                  </p:stCondLst>
                                  <p:childTnLst>
                                    <p:anim calcmode="lin" valueType="num">
                                      <p:cBhvr>
                                        <p:cTn id="943" dur="5000"/>
                                        <p:tgtEl>
                                          <p:spTgt spid="27"/>
                                        </p:tgtEl>
                                        <p:attrNameLst>
                                          <p:attrName>ppt_h</p:attrName>
                                        </p:attrNameLst>
                                      </p:cBhvr>
                                      <p:tavLst>
                                        <p:tav tm="0">
                                          <p:val>
                                            <p:strVal val="ppt_h"/>
                                          </p:val>
                                        </p:tav>
                                        <p:tav tm="100000">
                                          <p:val>
                                            <p:strVal val="ppt_h"/>
                                          </p:val>
                                        </p:tav>
                                      </p:tavLst>
                                    </p:anim>
                                    <p:anim calcmode="lin" valueType="num">
                                      <p:cBhvr>
                                        <p:cTn id="944" dur="5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45" dur="1" fill="hold">
                                          <p:stCondLst>
                                            <p:cond delay="4999"/>
                                          </p:stCondLst>
                                        </p:cTn>
                                        <p:tgtEl>
                                          <p:spTgt spid="27"/>
                                        </p:tgtEl>
                                        <p:attrNameLst>
                                          <p:attrName>style.visibility</p:attrName>
                                        </p:attrNameLst>
                                      </p:cBhvr>
                                      <p:to>
                                        <p:strVal val="hidden"/>
                                      </p:to>
                                    </p:set>
                                  </p:childTnLst>
                                </p:cTn>
                              </p:par>
                              <p:par>
                                <p:cTn id="946" presetID="19" presetClass="exit" presetSubtype="10" fill="hold" grpId="4" nodeType="withEffect">
                                  <p:stCondLst>
                                    <p:cond delay="0"/>
                                  </p:stCondLst>
                                  <p:childTnLst>
                                    <p:anim calcmode="lin" valueType="num">
                                      <p:cBhvr>
                                        <p:cTn id="947" dur="5000"/>
                                        <p:tgtEl>
                                          <p:spTgt spid="28"/>
                                        </p:tgtEl>
                                        <p:attrNameLst>
                                          <p:attrName>ppt_h</p:attrName>
                                        </p:attrNameLst>
                                      </p:cBhvr>
                                      <p:tavLst>
                                        <p:tav tm="0">
                                          <p:val>
                                            <p:strVal val="ppt_h"/>
                                          </p:val>
                                        </p:tav>
                                        <p:tav tm="100000">
                                          <p:val>
                                            <p:strVal val="ppt_h"/>
                                          </p:val>
                                        </p:tav>
                                      </p:tavLst>
                                    </p:anim>
                                    <p:anim calcmode="lin" valueType="num">
                                      <p:cBhvr>
                                        <p:cTn id="948" dur="5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49" dur="1" fill="hold">
                                          <p:stCondLst>
                                            <p:cond delay="4999"/>
                                          </p:stCondLst>
                                        </p:cTn>
                                        <p:tgtEl>
                                          <p:spTgt spid="28"/>
                                        </p:tgtEl>
                                        <p:attrNameLst>
                                          <p:attrName>style.visibility</p:attrName>
                                        </p:attrNameLst>
                                      </p:cBhvr>
                                      <p:to>
                                        <p:strVal val="hidden"/>
                                      </p:to>
                                    </p:set>
                                  </p:childTnLst>
                                </p:cTn>
                              </p:par>
                              <p:par>
                                <p:cTn id="950" presetID="19" presetClass="exit" presetSubtype="10" fill="hold" grpId="4" nodeType="withEffect">
                                  <p:stCondLst>
                                    <p:cond delay="0"/>
                                  </p:stCondLst>
                                  <p:childTnLst>
                                    <p:anim calcmode="lin" valueType="num">
                                      <p:cBhvr>
                                        <p:cTn id="951" dur="5000"/>
                                        <p:tgtEl>
                                          <p:spTgt spid="29"/>
                                        </p:tgtEl>
                                        <p:attrNameLst>
                                          <p:attrName>ppt_h</p:attrName>
                                        </p:attrNameLst>
                                      </p:cBhvr>
                                      <p:tavLst>
                                        <p:tav tm="0">
                                          <p:val>
                                            <p:strVal val="ppt_h"/>
                                          </p:val>
                                        </p:tav>
                                        <p:tav tm="100000">
                                          <p:val>
                                            <p:strVal val="ppt_h"/>
                                          </p:val>
                                        </p:tav>
                                      </p:tavLst>
                                    </p:anim>
                                    <p:anim calcmode="lin" valueType="num">
                                      <p:cBhvr>
                                        <p:cTn id="952" dur="5000"/>
                                        <p:tgtEl>
                                          <p:spTgt spid="2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53" dur="1" fill="hold">
                                          <p:stCondLst>
                                            <p:cond delay="4999"/>
                                          </p:stCondLst>
                                        </p:cTn>
                                        <p:tgtEl>
                                          <p:spTgt spid="29"/>
                                        </p:tgtEl>
                                        <p:attrNameLst>
                                          <p:attrName>style.visibility</p:attrName>
                                        </p:attrNameLst>
                                      </p:cBhvr>
                                      <p:to>
                                        <p:strVal val="hidden"/>
                                      </p:to>
                                    </p:set>
                                  </p:childTnLst>
                                </p:cTn>
                              </p:par>
                              <p:par>
                                <p:cTn id="954" presetID="19" presetClass="exit" presetSubtype="10" fill="hold" grpId="4" nodeType="withEffect">
                                  <p:stCondLst>
                                    <p:cond delay="0"/>
                                  </p:stCondLst>
                                  <p:childTnLst>
                                    <p:anim calcmode="lin" valueType="num">
                                      <p:cBhvr>
                                        <p:cTn id="955" dur="5000"/>
                                        <p:tgtEl>
                                          <p:spTgt spid="30"/>
                                        </p:tgtEl>
                                        <p:attrNameLst>
                                          <p:attrName>ppt_h</p:attrName>
                                        </p:attrNameLst>
                                      </p:cBhvr>
                                      <p:tavLst>
                                        <p:tav tm="0">
                                          <p:val>
                                            <p:strVal val="ppt_h"/>
                                          </p:val>
                                        </p:tav>
                                        <p:tav tm="100000">
                                          <p:val>
                                            <p:strVal val="ppt_h"/>
                                          </p:val>
                                        </p:tav>
                                      </p:tavLst>
                                    </p:anim>
                                    <p:anim calcmode="lin" valueType="num">
                                      <p:cBhvr>
                                        <p:cTn id="956" dur="5000"/>
                                        <p:tgtEl>
                                          <p:spTgt spid="3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57" dur="1" fill="hold">
                                          <p:stCondLst>
                                            <p:cond delay="4999"/>
                                          </p:stCondLst>
                                        </p:cTn>
                                        <p:tgtEl>
                                          <p:spTgt spid="30"/>
                                        </p:tgtEl>
                                        <p:attrNameLst>
                                          <p:attrName>style.visibility</p:attrName>
                                        </p:attrNameLst>
                                      </p:cBhvr>
                                      <p:to>
                                        <p:strVal val="hidden"/>
                                      </p:to>
                                    </p:set>
                                  </p:childTnLst>
                                </p:cTn>
                              </p:par>
                              <p:par>
                                <p:cTn id="958" presetID="19" presetClass="exit" presetSubtype="10" fill="hold" grpId="4" nodeType="withEffect">
                                  <p:stCondLst>
                                    <p:cond delay="0"/>
                                  </p:stCondLst>
                                  <p:childTnLst>
                                    <p:anim calcmode="lin" valueType="num">
                                      <p:cBhvr>
                                        <p:cTn id="959" dur="5000"/>
                                        <p:tgtEl>
                                          <p:spTgt spid="31"/>
                                        </p:tgtEl>
                                        <p:attrNameLst>
                                          <p:attrName>ppt_h</p:attrName>
                                        </p:attrNameLst>
                                      </p:cBhvr>
                                      <p:tavLst>
                                        <p:tav tm="0">
                                          <p:val>
                                            <p:strVal val="ppt_h"/>
                                          </p:val>
                                        </p:tav>
                                        <p:tav tm="100000">
                                          <p:val>
                                            <p:strVal val="ppt_h"/>
                                          </p:val>
                                        </p:tav>
                                      </p:tavLst>
                                    </p:anim>
                                    <p:anim calcmode="lin" valueType="num">
                                      <p:cBhvr>
                                        <p:cTn id="960" dur="5000"/>
                                        <p:tgtEl>
                                          <p:spTgt spid="3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1" dur="1" fill="hold">
                                          <p:stCondLst>
                                            <p:cond delay="4999"/>
                                          </p:stCondLst>
                                        </p:cTn>
                                        <p:tgtEl>
                                          <p:spTgt spid="31"/>
                                        </p:tgtEl>
                                        <p:attrNameLst>
                                          <p:attrName>style.visibility</p:attrName>
                                        </p:attrNameLst>
                                      </p:cBhvr>
                                      <p:to>
                                        <p:strVal val="hidden"/>
                                      </p:to>
                                    </p:set>
                                  </p:childTnLst>
                                </p:cTn>
                              </p:par>
                              <p:par>
                                <p:cTn id="962" presetID="19" presetClass="exit" presetSubtype="10" fill="hold" grpId="4" nodeType="withEffect">
                                  <p:stCondLst>
                                    <p:cond delay="0"/>
                                  </p:stCondLst>
                                  <p:childTnLst>
                                    <p:anim calcmode="lin" valueType="num">
                                      <p:cBhvr>
                                        <p:cTn id="963" dur="5000"/>
                                        <p:tgtEl>
                                          <p:spTgt spid="32"/>
                                        </p:tgtEl>
                                        <p:attrNameLst>
                                          <p:attrName>ppt_h</p:attrName>
                                        </p:attrNameLst>
                                      </p:cBhvr>
                                      <p:tavLst>
                                        <p:tav tm="0">
                                          <p:val>
                                            <p:strVal val="ppt_h"/>
                                          </p:val>
                                        </p:tav>
                                        <p:tav tm="100000">
                                          <p:val>
                                            <p:strVal val="ppt_h"/>
                                          </p:val>
                                        </p:tav>
                                      </p:tavLst>
                                    </p:anim>
                                    <p:anim calcmode="lin" valueType="num">
                                      <p:cBhvr>
                                        <p:cTn id="964" dur="5000"/>
                                        <p:tgtEl>
                                          <p:spTgt spid="3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5" dur="1" fill="hold">
                                          <p:stCondLst>
                                            <p:cond delay="4999"/>
                                          </p:stCondLst>
                                        </p:cTn>
                                        <p:tgtEl>
                                          <p:spTgt spid="32"/>
                                        </p:tgtEl>
                                        <p:attrNameLst>
                                          <p:attrName>style.visibility</p:attrName>
                                        </p:attrNameLst>
                                      </p:cBhvr>
                                      <p:to>
                                        <p:strVal val="hidden"/>
                                      </p:to>
                                    </p:set>
                                  </p:childTnLst>
                                </p:cTn>
                              </p:par>
                              <p:par>
                                <p:cTn id="966" presetID="19" presetClass="exit" presetSubtype="10" fill="hold" grpId="4" nodeType="withEffect">
                                  <p:stCondLst>
                                    <p:cond delay="0"/>
                                  </p:stCondLst>
                                  <p:childTnLst>
                                    <p:anim calcmode="lin" valueType="num">
                                      <p:cBhvr>
                                        <p:cTn id="967" dur="5000"/>
                                        <p:tgtEl>
                                          <p:spTgt spid="33"/>
                                        </p:tgtEl>
                                        <p:attrNameLst>
                                          <p:attrName>ppt_h</p:attrName>
                                        </p:attrNameLst>
                                      </p:cBhvr>
                                      <p:tavLst>
                                        <p:tav tm="0">
                                          <p:val>
                                            <p:strVal val="ppt_h"/>
                                          </p:val>
                                        </p:tav>
                                        <p:tav tm="100000">
                                          <p:val>
                                            <p:strVal val="ppt_h"/>
                                          </p:val>
                                        </p:tav>
                                      </p:tavLst>
                                    </p:anim>
                                    <p:anim calcmode="lin" valueType="num">
                                      <p:cBhvr>
                                        <p:cTn id="968" dur="5000"/>
                                        <p:tgtEl>
                                          <p:spTgt spid="3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9" dur="1" fill="hold">
                                          <p:stCondLst>
                                            <p:cond delay="4999"/>
                                          </p:stCondLst>
                                        </p:cTn>
                                        <p:tgtEl>
                                          <p:spTgt spid="33"/>
                                        </p:tgtEl>
                                        <p:attrNameLst>
                                          <p:attrName>style.visibility</p:attrName>
                                        </p:attrNameLst>
                                      </p:cBhvr>
                                      <p:to>
                                        <p:strVal val="hidden"/>
                                      </p:to>
                                    </p:set>
                                  </p:childTnLst>
                                </p:cTn>
                              </p:par>
                              <p:par>
                                <p:cTn id="970" presetID="19" presetClass="exit" presetSubtype="10" fill="hold" grpId="4" nodeType="withEffect">
                                  <p:stCondLst>
                                    <p:cond delay="0"/>
                                  </p:stCondLst>
                                  <p:childTnLst>
                                    <p:anim calcmode="lin" valueType="num">
                                      <p:cBhvr>
                                        <p:cTn id="971" dur="5000"/>
                                        <p:tgtEl>
                                          <p:spTgt spid="34"/>
                                        </p:tgtEl>
                                        <p:attrNameLst>
                                          <p:attrName>ppt_h</p:attrName>
                                        </p:attrNameLst>
                                      </p:cBhvr>
                                      <p:tavLst>
                                        <p:tav tm="0">
                                          <p:val>
                                            <p:strVal val="ppt_h"/>
                                          </p:val>
                                        </p:tav>
                                        <p:tav tm="100000">
                                          <p:val>
                                            <p:strVal val="ppt_h"/>
                                          </p:val>
                                        </p:tav>
                                      </p:tavLst>
                                    </p:anim>
                                    <p:anim calcmode="lin" valueType="num">
                                      <p:cBhvr>
                                        <p:cTn id="972" dur="5000"/>
                                        <p:tgtEl>
                                          <p:spTgt spid="3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73" dur="1" fill="hold">
                                          <p:stCondLst>
                                            <p:cond delay="4999"/>
                                          </p:stCondLst>
                                        </p:cTn>
                                        <p:tgtEl>
                                          <p:spTgt spid="34"/>
                                        </p:tgtEl>
                                        <p:attrNameLst>
                                          <p:attrName>style.visibility</p:attrName>
                                        </p:attrNameLst>
                                      </p:cBhvr>
                                      <p:to>
                                        <p:strVal val="hidden"/>
                                      </p:to>
                                    </p:set>
                                  </p:childTnLst>
                                </p:cTn>
                              </p:par>
                              <p:par>
                                <p:cTn id="974" presetID="19" presetClass="exit" presetSubtype="10" fill="hold" grpId="4" nodeType="withEffect">
                                  <p:stCondLst>
                                    <p:cond delay="0"/>
                                  </p:stCondLst>
                                  <p:childTnLst>
                                    <p:anim calcmode="lin" valueType="num">
                                      <p:cBhvr>
                                        <p:cTn id="975" dur="5000"/>
                                        <p:tgtEl>
                                          <p:spTgt spid="35"/>
                                        </p:tgtEl>
                                        <p:attrNameLst>
                                          <p:attrName>ppt_h</p:attrName>
                                        </p:attrNameLst>
                                      </p:cBhvr>
                                      <p:tavLst>
                                        <p:tav tm="0">
                                          <p:val>
                                            <p:strVal val="ppt_h"/>
                                          </p:val>
                                        </p:tav>
                                        <p:tav tm="100000">
                                          <p:val>
                                            <p:strVal val="ppt_h"/>
                                          </p:val>
                                        </p:tav>
                                      </p:tavLst>
                                    </p:anim>
                                    <p:anim calcmode="lin" valueType="num">
                                      <p:cBhvr>
                                        <p:cTn id="976" dur="5000"/>
                                        <p:tgtEl>
                                          <p:spTgt spid="3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77" dur="1" fill="hold">
                                          <p:stCondLst>
                                            <p:cond delay="4999"/>
                                          </p:stCondLst>
                                        </p:cTn>
                                        <p:tgtEl>
                                          <p:spTgt spid="35"/>
                                        </p:tgtEl>
                                        <p:attrNameLst>
                                          <p:attrName>style.visibility</p:attrName>
                                        </p:attrNameLst>
                                      </p:cBhvr>
                                      <p:to>
                                        <p:strVal val="hidden"/>
                                      </p:to>
                                    </p:set>
                                  </p:childTnLst>
                                </p:cTn>
                              </p:par>
                              <p:par>
                                <p:cTn id="978" presetID="19" presetClass="exit" presetSubtype="10" fill="hold" grpId="4" nodeType="withEffect">
                                  <p:stCondLst>
                                    <p:cond delay="0"/>
                                  </p:stCondLst>
                                  <p:childTnLst>
                                    <p:anim calcmode="lin" valueType="num">
                                      <p:cBhvr>
                                        <p:cTn id="979" dur="5000"/>
                                        <p:tgtEl>
                                          <p:spTgt spid="36"/>
                                        </p:tgtEl>
                                        <p:attrNameLst>
                                          <p:attrName>ppt_h</p:attrName>
                                        </p:attrNameLst>
                                      </p:cBhvr>
                                      <p:tavLst>
                                        <p:tav tm="0">
                                          <p:val>
                                            <p:strVal val="ppt_h"/>
                                          </p:val>
                                        </p:tav>
                                        <p:tav tm="100000">
                                          <p:val>
                                            <p:strVal val="ppt_h"/>
                                          </p:val>
                                        </p:tav>
                                      </p:tavLst>
                                    </p:anim>
                                    <p:anim calcmode="lin" valueType="num">
                                      <p:cBhvr>
                                        <p:cTn id="980" dur="5000"/>
                                        <p:tgtEl>
                                          <p:spTgt spid="3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81" dur="1" fill="hold">
                                          <p:stCondLst>
                                            <p:cond delay="4999"/>
                                          </p:stCondLst>
                                        </p:cTn>
                                        <p:tgtEl>
                                          <p:spTgt spid="36"/>
                                        </p:tgtEl>
                                        <p:attrNameLst>
                                          <p:attrName>style.visibility</p:attrName>
                                        </p:attrNameLst>
                                      </p:cBhvr>
                                      <p:to>
                                        <p:strVal val="hidden"/>
                                      </p:to>
                                    </p:set>
                                  </p:childTnLst>
                                </p:cTn>
                              </p:par>
                              <p:par>
                                <p:cTn id="982" presetID="19" presetClass="exit" presetSubtype="10" fill="hold" grpId="4" nodeType="withEffect">
                                  <p:stCondLst>
                                    <p:cond delay="0"/>
                                  </p:stCondLst>
                                  <p:childTnLst>
                                    <p:anim calcmode="lin" valueType="num">
                                      <p:cBhvr>
                                        <p:cTn id="983" dur="5000"/>
                                        <p:tgtEl>
                                          <p:spTgt spid="37"/>
                                        </p:tgtEl>
                                        <p:attrNameLst>
                                          <p:attrName>ppt_h</p:attrName>
                                        </p:attrNameLst>
                                      </p:cBhvr>
                                      <p:tavLst>
                                        <p:tav tm="0">
                                          <p:val>
                                            <p:strVal val="ppt_h"/>
                                          </p:val>
                                        </p:tav>
                                        <p:tav tm="100000">
                                          <p:val>
                                            <p:strVal val="ppt_h"/>
                                          </p:val>
                                        </p:tav>
                                      </p:tavLst>
                                    </p:anim>
                                    <p:anim calcmode="lin" valueType="num">
                                      <p:cBhvr>
                                        <p:cTn id="984" dur="5000"/>
                                        <p:tgtEl>
                                          <p:spTgt spid="3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85" dur="1" fill="hold">
                                          <p:stCondLst>
                                            <p:cond delay="4999"/>
                                          </p:stCondLst>
                                        </p:cTn>
                                        <p:tgtEl>
                                          <p:spTgt spid="37"/>
                                        </p:tgtEl>
                                        <p:attrNameLst>
                                          <p:attrName>style.visibility</p:attrName>
                                        </p:attrNameLst>
                                      </p:cBhvr>
                                      <p:to>
                                        <p:strVal val="hidden"/>
                                      </p:to>
                                    </p:set>
                                  </p:childTnLst>
                                </p:cTn>
                              </p:par>
                              <p:par>
                                <p:cTn id="986" presetID="19" presetClass="exit" presetSubtype="10" fill="hold" grpId="4" nodeType="withEffect">
                                  <p:stCondLst>
                                    <p:cond delay="0"/>
                                  </p:stCondLst>
                                  <p:childTnLst>
                                    <p:anim calcmode="lin" valueType="num">
                                      <p:cBhvr>
                                        <p:cTn id="987" dur="5000"/>
                                        <p:tgtEl>
                                          <p:spTgt spid="38"/>
                                        </p:tgtEl>
                                        <p:attrNameLst>
                                          <p:attrName>ppt_h</p:attrName>
                                        </p:attrNameLst>
                                      </p:cBhvr>
                                      <p:tavLst>
                                        <p:tav tm="0">
                                          <p:val>
                                            <p:strVal val="ppt_h"/>
                                          </p:val>
                                        </p:tav>
                                        <p:tav tm="100000">
                                          <p:val>
                                            <p:strVal val="ppt_h"/>
                                          </p:val>
                                        </p:tav>
                                      </p:tavLst>
                                    </p:anim>
                                    <p:anim calcmode="lin" valueType="num">
                                      <p:cBhvr>
                                        <p:cTn id="988" dur="5000"/>
                                        <p:tgtEl>
                                          <p:spTgt spid="3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89" dur="1" fill="hold">
                                          <p:stCondLst>
                                            <p:cond delay="4999"/>
                                          </p:stCondLst>
                                        </p:cTn>
                                        <p:tgtEl>
                                          <p:spTgt spid="38"/>
                                        </p:tgtEl>
                                        <p:attrNameLst>
                                          <p:attrName>style.visibility</p:attrName>
                                        </p:attrNameLst>
                                      </p:cBhvr>
                                      <p:to>
                                        <p:strVal val="hidden"/>
                                      </p:to>
                                    </p:set>
                                  </p:childTnLst>
                                </p:cTn>
                              </p:par>
                              <p:par>
                                <p:cTn id="990" presetID="19" presetClass="exit" presetSubtype="10" fill="hold" grpId="4" nodeType="withEffect">
                                  <p:stCondLst>
                                    <p:cond delay="0"/>
                                  </p:stCondLst>
                                  <p:childTnLst>
                                    <p:anim calcmode="lin" valueType="num">
                                      <p:cBhvr>
                                        <p:cTn id="991" dur="5000"/>
                                        <p:tgtEl>
                                          <p:spTgt spid="39"/>
                                        </p:tgtEl>
                                        <p:attrNameLst>
                                          <p:attrName>ppt_h</p:attrName>
                                        </p:attrNameLst>
                                      </p:cBhvr>
                                      <p:tavLst>
                                        <p:tav tm="0">
                                          <p:val>
                                            <p:strVal val="ppt_h"/>
                                          </p:val>
                                        </p:tav>
                                        <p:tav tm="100000">
                                          <p:val>
                                            <p:strVal val="ppt_h"/>
                                          </p:val>
                                        </p:tav>
                                      </p:tavLst>
                                    </p:anim>
                                    <p:anim calcmode="lin" valueType="num">
                                      <p:cBhvr>
                                        <p:cTn id="992" dur="5000"/>
                                        <p:tgtEl>
                                          <p:spTgt spid="3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93" dur="1" fill="hold">
                                          <p:stCondLst>
                                            <p:cond delay="4999"/>
                                          </p:stCondLst>
                                        </p:cTn>
                                        <p:tgtEl>
                                          <p:spTgt spid="39"/>
                                        </p:tgtEl>
                                        <p:attrNameLst>
                                          <p:attrName>style.visibility</p:attrName>
                                        </p:attrNameLst>
                                      </p:cBhvr>
                                      <p:to>
                                        <p:strVal val="hidden"/>
                                      </p:to>
                                    </p:set>
                                  </p:childTnLst>
                                </p:cTn>
                              </p:par>
                              <p:par>
                                <p:cTn id="994" presetID="19" presetClass="exit" presetSubtype="10" fill="hold" grpId="4" nodeType="withEffect">
                                  <p:stCondLst>
                                    <p:cond delay="0"/>
                                  </p:stCondLst>
                                  <p:childTnLst>
                                    <p:anim calcmode="lin" valueType="num">
                                      <p:cBhvr>
                                        <p:cTn id="995" dur="5000"/>
                                        <p:tgtEl>
                                          <p:spTgt spid="40"/>
                                        </p:tgtEl>
                                        <p:attrNameLst>
                                          <p:attrName>ppt_h</p:attrName>
                                        </p:attrNameLst>
                                      </p:cBhvr>
                                      <p:tavLst>
                                        <p:tav tm="0">
                                          <p:val>
                                            <p:strVal val="ppt_h"/>
                                          </p:val>
                                        </p:tav>
                                        <p:tav tm="100000">
                                          <p:val>
                                            <p:strVal val="ppt_h"/>
                                          </p:val>
                                        </p:tav>
                                      </p:tavLst>
                                    </p:anim>
                                    <p:anim calcmode="lin" valueType="num">
                                      <p:cBhvr>
                                        <p:cTn id="996" dur="5000"/>
                                        <p:tgtEl>
                                          <p:spTgt spid="4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97" dur="1" fill="hold">
                                          <p:stCondLst>
                                            <p:cond delay="4999"/>
                                          </p:stCondLst>
                                        </p:cTn>
                                        <p:tgtEl>
                                          <p:spTgt spid="40"/>
                                        </p:tgtEl>
                                        <p:attrNameLst>
                                          <p:attrName>style.visibility</p:attrName>
                                        </p:attrNameLst>
                                      </p:cBhvr>
                                      <p:to>
                                        <p:strVal val="hidden"/>
                                      </p:to>
                                    </p:set>
                                  </p:childTnLst>
                                </p:cTn>
                              </p:par>
                              <p:par>
                                <p:cTn id="998" presetID="19" presetClass="exit" presetSubtype="10" fill="hold" grpId="4" nodeType="withEffect">
                                  <p:stCondLst>
                                    <p:cond delay="0"/>
                                  </p:stCondLst>
                                  <p:childTnLst>
                                    <p:anim calcmode="lin" valueType="num">
                                      <p:cBhvr>
                                        <p:cTn id="999" dur="5000"/>
                                        <p:tgtEl>
                                          <p:spTgt spid="41"/>
                                        </p:tgtEl>
                                        <p:attrNameLst>
                                          <p:attrName>ppt_h</p:attrName>
                                        </p:attrNameLst>
                                      </p:cBhvr>
                                      <p:tavLst>
                                        <p:tav tm="0">
                                          <p:val>
                                            <p:strVal val="ppt_h"/>
                                          </p:val>
                                        </p:tav>
                                        <p:tav tm="100000">
                                          <p:val>
                                            <p:strVal val="ppt_h"/>
                                          </p:val>
                                        </p:tav>
                                      </p:tavLst>
                                    </p:anim>
                                    <p:anim calcmode="lin" valueType="num">
                                      <p:cBhvr>
                                        <p:cTn id="1000" dur="5000"/>
                                        <p:tgtEl>
                                          <p:spTgt spid="4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1" dur="1" fill="hold">
                                          <p:stCondLst>
                                            <p:cond delay="4999"/>
                                          </p:stCondLst>
                                        </p:cTn>
                                        <p:tgtEl>
                                          <p:spTgt spid="41"/>
                                        </p:tgtEl>
                                        <p:attrNameLst>
                                          <p:attrName>style.visibility</p:attrName>
                                        </p:attrNameLst>
                                      </p:cBhvr>
                                      <p:to>
                                        <p:strVal val="hidden"/>
                                      </p:to>
                                    </p:set>
                                  </p:childTnLst>
                                </p:cTn>
                              </p:par>
                              <p:par>
                                <p:cTn id="1002" presetID="19" presetClass="exit" presetSubtype="10" fill="hold" grpId="4" nodeType="withEffect">
                                  <p:stCondLst>
                                    <p:cond delay="0"/>
                                  </p:stCondLst>
                                  <p:childTnLst>
                                    <p:anim calcmode="lin" valueType="num">
                                      <p:cBhvr>
                                        <p:cTn id="1003" dur="5000"/>
                                        <p:tgtEl>
                                          <p:spTgt spid="42"/>
                                        </p:tgtEl>
                                        <p:attrNameLst>
                                          <p:attrName>ppt_h</p:attrName>
                                        </p:attrNameLst>
                                      </p:cBhvr>
                                      <p:tavLst>
                                        <p:tav tm="0">
                                          <p:val>
                                            <p:strVal val="ppt_h"/>
                                          </p:val>
                                        </p:tav>
                                        <p:tav tm="100000">
                                          <p:val>
                                            <p:strVal val="ppt_h"/>
                                          </p:val>
                                        </p:tav>
                                      </p:tavLst>
                                    </p:anim>
                                    <p:anim calcmode="lin" valueType="num">
                                      <p:cBhvr>
                                        <p:cTn id="1004" dur="5000"/>
                                        <p:tgtEl>
                                          <p:spTgt spid="4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5" dur="1" fill="hold">
                                          <p:stCondLst>
                                            <p:cond delay="4999"/>
                                          </p:stCondLst>
                                        </p:cTn>
                                        <p:tgtEl>
                                          <p:spTgt spid="42"/>
                                        </p:tgtEl>
                                        <p:attrNameLst>
                                          <p:attrName>style.visibility</p:attrName>
                                        </p:attrNameLst>
                                      </p:cBhvr>
                                      <p:to>
                                        <p:strVal val="hidden"/>
                                      </p:to>
                                    </p:set>
                                  </p:childTnLst>
                                </p:cTn>
                              </p:par>
                              <p:par>
                                <p:cTn id="1006" presetID="19" presetClass="exit" presetSubtype="10" fill="hold" grpId="4" nodeType="withEffect">
                                  <p:stCondLst>
                                    <p:cond delay="0"/>
                                  </p:stCondLst>
                                  <p:childTnLst>
                                    <p:anim calcmode="lin" valueType="num">
                                      <p:cBhvr>
                                        <p:cTn id="1007" dur="5000"/>
                                        <p:tgtEl>
                                          <p:spTgt spid="43"/>
                                        </p:tgtEl>
                                        <p:attrNameLst>
                                          <p:attrName>ppt_h</p:attrName>
                                        </p:attrNameLst>
                                      </p:cBhvr>
                                      <p:tavLst>
                                        <p:tav tm="0">
                                          <p:val>
                                            <p:strVal val="ppt_h"/>
                                          </p:val>
                                        </p:tav>
                                        <p:tav tm="100000">
                                          <p:val>
                                            <p:strVal val="ppt_h"/>
                                          </p:val>
                                        </p:tav>
                                      </p:tavLst>
                                    </p:anim>
                                    <p:anim calcmode="lin" valueType="num">
                                      <p:cBhvr>
                                        <p:cTn id="1008" dur="5000"/>
                                        <p:tgtEl>
                                          <p:spTgt spid="4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9" dur="1" fill="hold">
                                          <p:stCondLst>
                                            <p:cond delay="4999"/>
                                          </p:stCondLst>
                                        </p:cTn>
                                        <p:tgtEl>
                                          <p:spTgt spid="43"/>
                                        </p:tgtEl>
                                        <p:attrNameLst>
                                          <p:attrName>style.visibility</p:attrName>
                                        </p:attrNameLst>
                                      </p:cBhvr>
                                      <p:to>
                                        <p:strVal val="hidden"/>
                                      </p:to>
                                    </p:set>
                                  </p:childTnLst>
                                </p:cTn>
                              </p:par>
                              <p:par>
                                <p:cTn id="1010" presetID="19" presetClass="exit" presetSubtype="10" fill="hold" grpId="4" nodeType="withEffect">
                                  <p:stCondLst>
                                    <p:cond delay="0"/>
                                  </p:stCondLst>
                                  <p:childTnLst>
                                    <p:anim calcmode="lin" valueType="num">
                                      <p:cBhvr>
                                        <p:cTn id="1011" dur="5000"/>
                                        <p:tgtEl>
                                          <p:spTgt spid="44"/>
                                        </p:tgtEl>
                                        <p:attrNameLst>
                                          <p:attrName>ppt_h</p:attrName>
                                        </p:attrNameLst>
                                      </p:cBhvr>
                                      <p:tavLst>
                                        <p:tav tm="0">
                                          <p:val>
                                            <p:strVal val="ppt_h"/>
                                          </p:val>
                                        </p:tav>
                                        <p:tav tm="100000">
                                          <p:val>
                                            <p:strVal val="ppt_h"/>
                                          </p:val>
                                        </p:tav>
                                      </p:tavLst>
                                    </p:anim>
                                    <p:anim calcmode="lin" valueType="num">
                                      <p:cBhvr>
                                        <p:cTn id="1012" dur="5000"/>
                                        <p:tgtEl>
                                          <p:spTgt spid="4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13" dur="1" fill="hold">
                                          <p:stCondLst>
                                            <p:cond delay="4999"/>
                                          </p:stCondLst>
                                        </p:cTn>
                                        <p:tgtEl>
                                          <p:spTgt spid="44"/>
                                        </p:tgtEl>
                                        <p:attrNameLst>
                                          <p:attrName>style.visibility</p:attrName>
                                        </p:attrNameLst>
                                      </p:cBhvr>
                                      <p:to>
                                        <p:strVal val="hidden"/>
                                      </p:to>
                                    </p:set>
                                  </p:childTnLst>
                                </p:cTn>
                              </p:par>
                              <p:par>
                                <p:cTn id="1014" presetID="19" presetClass="exit" presetSubtype="10" fill="hold" grpId="4" nodeType="withEffect">
                                  <p:stCondLst>
                                    <p:cond delay="0"/>
                                  </p:stCondLst>
                                  <p:childTnLst>
                                    <p:anim calcmode="lin" valueType="num">
                                      <p:cBhvr>
                                        <p:cTn id="1015" dur="5000"/>
                                        <p:tgtEl>
                                          <p:spTgt spid="45"/>
                                        </p:tgtEl>
                                        <p:attrNameLst>
                                          <p:attrName>ppt_h</p:attrName>
                                        </p:attrNameLst>
                                      </p:cBhvr>
                                      <p:tavLst>
                                        <p:tav tm="0">
                                          <p:val>
                                            <p:strVal val="ppt_h"/>
                                          </p:val>
                                        </p:tav>
                                        <p:tav tm="100000">
                                          <p:val>
                                            <p:strVal val="ppt_h"/>
                                          </p:val>
                                        </p:tav>
                                      </p:tavLst>
                                    </p:anim>
                                    <p:anim calcmode="lin" valueType="num">
                                      <p:cBhvr>
                                        <p:cTn id="1016" dur="5000"/>
                                        <p:tgtEl>
                                          <p:spTgt spid="4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17" dur="1" fill="hold">
                                          <p:stCondLst>
                                            <p:cond delay="4999"/>
                                          </p:stCondLst>
                                        </p:cTn>
                                        <p:tgtEl>
                                          <p:spTgt spid="45"/>
                                        </p:tgtEl>
                                        <p:attrNameLst>
                                          <p:attrName>style.visibility</p:attrName>
                                        </p:attrNameLst>
                                      </p:cBhvr>
                                      <p:to>
                                        <p:strVal val="hidden"/>
                                      </p:to>
                                    </p:set>
                                  </p:childTnLst>
                                </p:cTn>
                              </p:par>
                              <p:par>
                                <p:cTn id="1018" presetID="19" presetClass="exit" presetSubtype="10" fill="hold" grpId="4" nodeType="withEffect">
                                  <p:stCondLst>
                                    <p:cond delay="0"/>
                                  </p:stCondLst>
                                  <p:childTnLst>
                                    <p:anim calcmode="lin" valueType="num">
                                      <p:cBhvr>
                                        <p:cTn id="1019" dur="5000"/>
                                        <p:tgtEl>
                                          <p:spTgt spid="46"/>
                                        </p:tgtEl>
                                        <p:attrNameLst>
                                          <p:attrName>ppt_h</p:attrName>
                                        </p:attrNameLst>
                                      </p:cBhvr>
                                      <p:tavLst>
                                        <p:tav tm="0">
                                          <p:val>
                                            <p:strVal val="ppt_h"/>
                                          </p:val>
                                        </p:tav>
                                        <p:tav tm="100000">
                                          <p:val>
                                            <p:strVal val="ppt_h"/>
                                          </p:val>
                                        </p:tav>
                                      </p:tavLst>
                                    </p:anim>
                                    <p:anim calcmode="lin" valueType="num">
                                      <p:cBhvr>
                                        <p:cTn id="1020" dur="5000"/>
                                        <p:tgtEl>
                                          <p:spTgt spid="4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1" dur="1" fill="hold">
                                          <p:stCondLst>
                                            <p:cond delay="4999"/>
                                          </p:stCondLst>
                                        </p:cTn>
                                        <p:tgtEl>
                                          <p:spTgt spid="46"/>
                                        </p:tgtEl>
                                        <p:attrNameLst>
                                          <p:attrName>style.visibility</p:attrName>
                                        </p:attrNameLst>
                                      </p:cBhvr>
                                      <p:to>
                                        <p:strVal val="hidden"/>
                                      </p:to>
                                    </p:set>
                                  </p:childTnLst>
                                </p:cTn>
                              </p:par>
                              <p:par>
                                <p:cTn id="1022" presetID="19" presetClass="exit" presetSubtype="10" fill="hold" grpId="4" nodeType="withEffect">
                                  <p:stCondLst>
                                    <p:cond delay="0"/>
                                  </p:stCondLst>
                                  <p:childTnLst>
                                    <p:anim calcmode="lin" valueType="num">
                                      <p:cBhvr>
                                        <p:cTn id="1023" dur="5000"/>
                                        <p:tgtEl>
                                          <p:spTgt spid="47"/>
                                        </p:tgtEl>
                                        <p:attrNameLst>
                                          <p:attrName>ppt_h</p:attrName>
                                        </p:attrNameLst>
                                      </p:cBhvr>
                                      <p:tavLst>
                                        <p:tav tm="0">
                                          <p:val>
                                            <p:strVal val="ppt_h"/>
                                          </p:val>
                                        </p:tav>
                                        <p:tav tm="100000">
                                          <p:val>
                                            <p:strVal val="ppt_h"/>
                                          </p:val>
                                        </p:tav>
                                      </p:tavLst>
                                    </p:anim>
                                    <p:anim calcmode="lin" valueType="num">
                                      <p:cBhvr>
                                        <p:cTn id="1024" dur="5000"/>
                                        <p:tgtEl>
                                          <p:spTgt spid="4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5" dur="1" fill="hold">
                                          <p:stCondLst>
                                            <p:cond delay="4999"/>
                                          </p:stCondLst>
                                        </p:cTn>
                                        <p:tgtEl>
                                          <p:spTgt spid="47"/>
                                        </p:tgtEl>
                                        <p:attrNameLst>
                                          <p:attrName>style.visibility</p:attrName>
                                        </p:attrNameLst>
                                      </p:cBhvr>
                                      <p:to>
                                        <p:strVal val="hidden"/>
                                      </p:to>
                                    </p:set>
                                  </p:childTnLst>
                                </p:cTn>
                              </p:par>
                              <p:par>
                                <p:cTn id="1026" presetID="19" presetClass="exit" presetSubtype="10" fill="hold" grpId="4" nodeType="withEffect">
                                  <p:stCondLst>
                                    <p:cond delay="0"/>
                                  </p:stCondLst>
                                  <p:childTnLst>
                                    <p:anim calcmode="lin" valueType="num">
                                      <p:cBhvr>
                                        <p:cTn id="1027" dur="5000"/>
                                        <p:tgtEl>
                                          <p:spTgt spid="48"/>
                                        </p:tgtEl>
                                        <p:attrNameLst>
                                          <p:attrName>ppt_h</p:attrName>
                                        </p:attrNameLst>
                                      </p:cBhvr>
                                      <p:tavLst>
                                        <p:tav tm="0">
                                          <p:val>
                                            <p:strVal val="ppt_h"/>
                                          </p:val>
                                        </p:tav>
                                        <p:tav tm="100000">
                                          <p:val>
                                            <p:strVal val="ppt_h"/>
                                          </p:val>
                                        </p:tav>
                                      </p:tavLst>
                                    </p:anim>
                                    <p:anim calcmode="lin" valueType="num">
                                      <p:cBhvr>
                                        <p:cTn id="1028" dur="5000"/>
                                        <p:tgtEl>
                                          <p:spTgt spid="4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9" dur="1" fill="hold">
                                          <p:stCondLst>
                                            <p:cond delay="4999"/>
                                          </p:stCondLst>
                                        </p:cTn>
                                        <p:tgtEl>
                                          <p:spTgt spid="48"/>
                                        </p:tgtEl>
                                        <p:attrNameLst>
                                          <p:attrName>style.visibility</p:attrName>
                                        </p:attrNameLst>
                                      </p:cBhvr>
                                      <p:to>
                                        <p:strVal val="hidden"/>
                                      </p:to>
                                    </p:set>
                                  </p:childTnLst>
                                </p:cTn>
                              </p:par>
                              <p:par>
                                <p:cTn id="1030" presetID="19" presetClass="exit" presetSubtype="10" fill="hold" grpId="4" nodeType="withEffect">
                                  <p:stCondLst>
                                    <p:cond delay="0"/>
                                  </p:stCondLst>
                                  <p:childTnLst>
                                    <p:anim calcmode="lin" valueType="num">
                                      <p:cBhvr>
                                        <p:cTn id="1031" dur="5000"/>
                                        <p:tgtEl>
                                          <p:spTgt spid="49"/>
                                        </p:tgtEl>
                                        <p:attrNameLst>
                                          <p:attrName>ppt_h</p:attrName>
                                        </p:attrNameLst>
                                      </p:cBhvr>
                                      <p:tavLst>
                                        <p:tav tm="0">
                                          <p:val>
                                            <p:strVal val="ppt_h"/>
                                          </p:val>
                                        </p:tav>
                                        <p:tav tm="100000">
                                          <p:val>
                                            <p:strVal val="ppt_h"/>
                                          </p:val>
                                        </p:tav>
                                      </p:tavLst>
                                    </p:anim>
                                    <p:anim calcmode="lin" valueType="num">
                                      <p:cBhvr>
                                        <p:cTn id="1032" dur="5000"/>
                                        <p:tgtEl>
                                          <p:spTgt spid="4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3" dur="1" fill="hold">
                                          <p:stCondLst>
                                            <p:cond delay="4999"/>
                                          </p:stCondLst>
                                        </p:cTn>
                                        <p:tgtEl>
                                          <p:spTgt spid="49"/>
                                        </p:tgtEl>
                                        <p:attrNameLst>
                                          <p:attrName>style.visibility</p:attrName>
                                        </p:attrNameLst>
                                      </p:cBhvr>
                                      <p:to>
                                        <p:strVal val="hidden"/>
                                      </p:to>
                                    </p:set>
                                  </p:childTnLst>
                                </p:cTn>
                              </p:par>
                              <p:par>
                                <p:cTn id="1034" presetID="19" presetClass="exit" presetSubtype="10" fill="hold" grpId="4" nodeType="withEffect">
                                  <p:stCondLst>
                                    <p:cond delay="0"/>
                                  </p:stCondLst>
                                  <p:childTnLst>
                                    <p:anim calcmode="lin" valueType="num">
                                      <p:cBhvr>
                                        <p:cTn id="1035" dur="5000"/>
                                        <p:tgtEl>
                                          <p:spTgt spid="50"/>
                                        </p:tgtEl>
                                        <p:attrNameLst>
                                          <p:attrName>ppt_h</p:attrName>
                                        </p:attrNameLst>
                                      </p:cBhvr>
                                      <p:tavLst>
                                        <p:tav tm="0">
                                          <p:val>
                                            <p:strVal val="ppt_h"/>
                                          </p:val>
                                        </p:tav>
                                        <p:tav tm="100000">
                                          <p:val>
                                            <p:strVal val="ppt_h"/>
                                          </p:val>
                                        </p:tav>
                                      </p:tavLst>
                                    </p:anim>
                                    <p:anim calcmode="lin" valueType="num">
                                      <p:cBhvr>
                                        <p:cTn id="1036" dur="5000"/>
                                        <p:tgtEl>
                                          <p:spTgt spid="5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7" dur="1" fill="hold">
                                          <p:stCondLst>
                                            <p:cond delay="4999"/>
                                          </p:stCondLst>
                                        </p:cTn>
                                        <p:tgtEl>
                                          <p:spTgt spid="50"/>
                                        </p:tgtEl>
                                        <p:attrNameLst>
                                          <p:attrName>style.visibility</p:attrName>
                                        </p:attrNameLst>
                                      </p:cBhvr>
                                      <p:to>
                                        <p:strVal val="hidden"/>
                                      </p:to>
                                    </p:set>
                                  </p:childTnLst>
                                </p:cTn>
                              </p:par>
                              <p:par>
                                <p:cTn id="1038" presetID="19" presetClass="exit" presetSubtype="10" fill="hold" grpId="4" nodeType="withEffect">
                                  <p:stCondLst>
                                    <p:cond delay="0"/>
                                  </p:stCondLst>
                                  <p:childTnLst>
                                    <p:anim calcmode="lin" valueType="num">
                                      <p:cBhvr>
                                        <p:cTn id="1039" dur="5000"/>
                                        <p:tgtEl>
                                          <p:spTgt spid="51"/>
                                        </p:tgtEl>
                                        <p:attrNameLst>
                                          <p:attrName>ppt_h</p:attrName>
                                        </p:attrNameLst>
                                      </p:cBhvr>
                                      <p:tavLst>
                                        <p:tav tm="0">
                                          <p:val>
                                            <p:strVal val="ppt_h"/>
                                          </p:val>
                                        </p:tav>
                                        <p:tav tm="100000">
                                          <p:val>
                                            <p:strVal val="ppt_h"/>
                                          </p:val>
                                        </p:tav>
                                      </p:tavLst>
                                    </p:anim>
                                    <p:anim calcmode="lin" valueType="num">
                                      <p:cBhvr>
                                        <p:cTn id="1040" dur="5000"/>
                                        <p:tgtEl>
                                          <p:spTgt spid="5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1" dur="1" fill="hold">
                                          <p:stCondLst>
                                            <p:cond delay="4999"/>
                                          </p:stCondLst>
                                        </p:cTn>
                                        <p:tgtEl>
                                          <p:spTgt spid="51"/>
                                        </p:tgtEl>
                                        <p:attrNameLst>
                                          <p:attrName>style.visibility</p:attrName>
                                        </p:attrNameLst>
                                      </p:cBhvr>
                                      <p:to>
                                        <p:strVal val="hidden"/>
                                      </p:to>
                                    </p:set>
                                  </p:childTnLst>
                                </p:cTn>
                              </p:par>
                              <p:par>
                                <p:cTn id="1042" presetID="19" presetClass="exit" presetSubtype="10" fill="hold" grpId="4" nodeType="withEffect">
                                  <p:stCondLst>
                                    <p:cond delay="0"/>
                                  </p:stCondLst>
                                  <p:childTnLst>
                                    <p:anim calcmode="lin" valueType="num">
                                      <p:cBhvr>
                                        <p:cTn id="1043" dur="5000"/>
                                        <p:tgtEl>
                                          <p:spTgt spid="52"/>
                                        </p:tgtEl>
                                        <p:attrNameLst>
                                          <p:attrName>ppt_h</p:attrName>
                                        </p:attrNameLst>
                                      </p:cBhvr>
                                      <p:tavLst>
                                        <p:tav tm="0">
                                          <p:val>
                                            <p:strVal val="ppt_h"/>
                                          </p:val>
                                        </p:tav>
                                        <p:tav tm="100000">
                                          <p:val>
                                            <p:strVal val="ppt_h"/>
                                          </p:val>
                                        </p:tav>
                                      </p:tavLst>
                                    </p:anim>
                                    <p:anim calcmode="lin" valueType="num">
                                      <p:cBhvr>
                                        <p:cTn id="1044" dur="5000"/>
                                        <p:tgtEl>
                                          <p:spTgt spid="5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5" dur="1" fill="hold">
                                          <p:stCondLst>
                                            <p:cond delay="4999"/>
                                          </p:stCondLst>
                                        </p:cTn>
                                        <p:tgtEl>
                                          <p:spTgt spid="52"/>
                                        </p:tgtEl>
                                        <p:attrNameLst>
                                          <p:attrName>style.visibility</p:attrName>
                                        </p:attrNameLst>
                                      </p:cBhvr>
                                      <p:to>
                                        <p:strVal val="hidden"/>
                                      </p:to>
                                    </p:set>
                                  </p:childTnLst>
                                </p:cTn>
                              </p:par>
                              <p:par>
                                <p:cTn id="1046" presetID="19" presetClass="exit" presetSubtype="10" fill="hold" grpId="4" nodeType="withEffect">
                                  <p:stCondLst>
                                    <p:cond delay="0"/>
                                  </p:stCondLst>
                                  <p:childTnLst>
                                    <p:anim calcmode="lin" valueType="num">
                                      <p:cBhvr>
                                        <p:cTn id="1047" dur="5000"/>
                                        <p:tgtEl>
                                          <p:spTgt spid="53"/>
                                        </p:tgtEl>
                                        <p:attrNameLst>
                                          <p:attrName>ppt_h</p:attrName>
                                        </p:attrNameLst>
                                      </p:cBhvr>
                                      <p:tavLst>
                                        <p:tav tm="0">
                                          <p:val>
                                            <p:strVal val="ppt_h"/>
                                          </p:val>
                                        </p:tav>
                                        <p:tav tm="100000">
                                          <p:val>
                                            <p:strVal val="ppt_h"/>
                                          </p:val>
                                        </p:tav>
                                      </p:tavLst>
                                    </p:anim>
                                    <p:anim calcmode="lin" valueType="num">
                                      <p:cBhvr>
                                        <p:cTn id="1048" dur="5000"/>
                                        <p:tgtEl>
                                          <p:spTgt spid="5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9" dur="1" fill="hold">
                                          <p:stCondLst>
                                            <p:cond delay="4999"/>
                                          </p:stCondLst>
                                        </p:cTn>
                                        <p:tgtEl>
                                          <p:spTgt spid="53"/>
                                        </p:tgtEl>
                                        <p:attrNameLst>
                                          <p:attrName>style.visibility</p:attrName>
                                        </p:attrNameLst>
                                      </p:cBhvr>
                                      <p:to>
                                        <p:strVal val="hidden"/>
                                      </p:to>
                                    </p:set>
                                  </p:childTnLst>
                                </p:cTn>
                              </p:par>
                              <p:par>
                                <p:cTn id="1050" presetID="19" presetClass="exit" presetSubtype="10" fill="hold" grpId="4" nodeType="withEffect">
                                  <p:stCondLst>
                                    <p:cond delay="0"/>
                                  </p:stCondLst>
                                  <p:childTnLst>
                                    <p:anim calcmode="lin" valueType="num">
                                      <p:cBhvr>
                                        <p:cTn id="1051" dur="5000"/>
                                        <p:tgtEl>
                                          <p:spTgt spid="54"/>
                                        </p:tgtEl>
                                        <p:attrNameLst>
                                          <p:attrName>ppt_h</p:attrName>
                                        </p:attrNameLst>
                                      </p:cBhvr>
                                      <p:tavLst>
                                        <p:tav tm="0">
                                          <p:val>
                                            <p:strVal val="ppt_h"/>
                                          </p:val>
                                        </p:tav>
                                        <p:tav tm="100000">
                                          <p:val>
                                            <p:strVal val="ppt_h"/>
                                          </p:val>
                                        </p:tav>
                                      </p:tavLst>
                                    </p:anim>
                                    <p:anim calcmode="lin" valueType="num">
                                      <p:cBhvr>
                                        <p:cTn id="1052" dur="5000"/>
                                        <p:tgtEl>
                                          <p:spTgt spid="5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3" dur="1" fill="hold">
                                          <p:stCondLst>
                                            <p:cond delay="4999"/>
                                          </p:stCondLst>
                                        </p:cTn>
                                        <p:tgtEl>
                                          <p:spTgt spid="54"/>
                                        </p:tgtEl>
                                        <p:attrNameLst>
                                          <p:attrName>style.visibility</p:attrName>
                                        </p:attrNameLst>
                                      </p:cBhvr>
                                      <p:to>
                                        <p:strVal val="hidden"/>
                                      </p:to>
                                    </p:set>
                                  </p:childTnLst>
                                </p:cTn>
                              </p:par>
                              <p:par>
                                <p:cTn id="1054" presetID="19" presetClass="exit" presetSubtype="10" fill="hold" grpId="4" nodeType="withEffect">
                                  <p:stCondLst>
                                    <p:cond delay="0"/>
                                  </p:stCondLst>
                                  <p:childTnLst>
                                    <p:anim calcmode="lin" valueType="num">
                                      <p:cBhvr>
                                        <p:cTn id="1055" dur="5000"/>
                                        <p:tgtEl>
                                          <p:spTgt spid="55"/>
                                        </p:tgtEl>
                                        <p:attrNameLst>
                                          <p:attrName>ppt_h</p:attrName>
                                        </p:attrNameLst>
                                      </p:cBhvr>
                                      <p:tavLst>
                                        <p:tav tm="0">
                                          <p:val>
                                            <p:strVal val="ppt_h"/>
                                          </p:val>
                                        </p:tav>
                                        <p:tav tm="100000">
                                          <p:val>
                                            <p:strVal val="ppt_h"/>
                                          </p:val>
                                        </p:tav>
                                      </p:tavLst>
                                    </p:anim>
                                    <p:anim calcmode="lin" valueType="num">
                                      <p:cBhvr>
                                        <p:cTn id="1056" dur="5000"/>
                                        <p:tgtEl>
                                          <p:spTgt spid="5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7" dur="1" fill="hold">
                                          <p:stCondLst>
                                            <p:cond delay="4999"/>
                                          </p:stCondLst>
                                        </p:cTn>
                                        <p:tgtEl>
                                          <p:spTgt spid="55"/>
                                        </p:tgtEl>
                                        <p:attrNameLst>
                                          <p:attrName>style.visibility</p:attrName>
                                        </p:attrNameLst>
                                      </p:cBhvr>
                                      <p:to>
                                        <p:strVal val="hidden"/>
                                      </p:to>
                                    </p:set>
                                  </p:childTnLst>
                                </p:cTn>
                              </p:par>
                              <p:par>
                                <p:cTn id="1058" presetID="19" presetClass="exit" presetSubtype="10" fill="hold" grpId="4" nodeType="withEffect">
                                  <p:stCondLst>
                                    <p:cond delay="0"/>
                                  </p:stCondLst>
                                  <p:childTnLst>
                                    <p:anim calcmode="lin" valueType="num">
                                      <p:cBhvr>
                                        <p:cTn id="1059" dur="5000"/>
                                        <p:tgtEl>
                                          <p:spTgt spid="56"/>
                                        </p:tgtEl>
                                        <p:attrNameLst>
                                          <p:attrName>ppt_h</p:attrName>
                                        </p:attrNameLst>
                                      </p:cBhvr>
                                      <p:tavLst>
                                        <p:tav tm="0">
                                          <p:val>
                                            <p:strVal val="ppt_h"/>
                                          </p:val>
                                        </p:tav>
                                        <p:tav tm="100000">
                                          <p:val>
                                            <p:strVal val="ppt_h"/>
                                          </p:val>
                                        </p:tav>
                                      </p:tavLst>
                                    </p:anim>
                                    <p:anim calcmode="lin" valueType="num">
                                      <p:cBhvr>
                                        <p:cTn id="1060" dur="5000"/>
                                        <p:tgtEl>
                                          <p:spTgt spid="5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1" dur="1" fill="hold">
                                          <p:stCondLst>
                                            <p:cond delay="4999"/>
                                          </p:stCondLst>
                                        </p:cTn>
                                        <p:tgtEl>
                                          <p:spTgt spid="56"/>
                                        </p:tgtEl>
                                        <p:attrNameLst>
                                          <p:attrName>style.visibility</p:attrName>
                                        </p:attrNameLst>
                                      </p:cBhvr>
                                      <p:to>
                                        <p:strVal val="hidden"/>
                                      </p:to>
                                    </p:set>
                                  </p:childTnLst>
                                </p:cTn>
                              </p:par>
                              <p:par>
                                <p:cTn id="1062" presetID="19" presetClass="exit" presetSubtype="10" fill="hold" grpId="4" nodeType="withEffect">
                                  <p:stCondLst>
                                    <p:cond delay="0"/>
                                  </p:stCondLst>
                                  <p:childTnLst>
                                    <p:anim calcmode="lin" valueType="num">
                                      <p:cBhvr>
                                        <p:cTn id="1063" dur="5000"/>
                                        <p:tgtEl>
                                          <p:spTgt spid="57"/>
                                        </p:tgtEl>
                                        <p:attrNameLst>
                                          <p:attrName>ppt_h</p:attrName>
                                        </p:attrNameLst>
                                      </p:cBhvr>
                                      <p:tavLst>
                                        <p:tav tm="0">
                                          <p:val>
                                            <p:strVal val="ppt_h"/>
                                          </p:val>
                                        </p:tav>
                                        <p:tav tm="100000">
                                          <p:val>
                                            <p:strVal val="ppt_h"/>
                                          </p:val>
                                        </p:tav>
                                      </p:tavLst>
                                    </p:anim>
                                    <p:anim calcmode="lin" valueType="num">
                                      <p:cBhvr>
                                        <p:cTn id="1064" dur="5000"/>
                                        <p:tgtEl>
                                          <p:spTgt spid="5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5" dur="1" fill="hold">
                                          <p:stCondLst>
                                            <p:cond delay="4999"/>
                                          </p:stCondLst>
                                        </p:cTn>
                                        <p:tgtEl>
                                          <p:spTgt spid="57"/>
                                        </p:tgtEl>
                                        <p:attrNameLst>
                                          <p:attrName>style.visibility</p:attrName>
                                        </p:attrNameLst>
                                      </p:cBhvr>
                                      <p:to>
                                        <p:strVal val="hidden"/>
                                      </p:to>
                                    </p:set>
                                  </p:childTnLst>
                                </p:cTn>
                              </p:par>
                              <p:par>
                                <p:cTn id="1066" presetID="19" presetClass="exit" presetSubtype="10" fill="hold" grpId="4" nodeType="withEffect">
                                  <p:stCondLst>
                                    <p:cond delay="0"/>
                                  </p:stCondLst>
                                  <p:childTnLst>
                                    <p:anim calcmode="lin" valueType="num">
                                      <p:cBhvr>
                                        <p:cTn id="1067" dur="5000"/>
                                        <p:tgtEl>
                                          <p:spTgt spid="58"/>
                                        </p:tgtEl>
                                        <p:attrNameLst>
                                          <p:attrName>ppt_h</p:attrName>
                                        </p:attrNameLst>
                                      </p:cBhvr>
                                      <p:tavLst>
                                        <p:tav tm="0">
                                          <p:val>
                                            <p:strVal val="ppt_h"/>
                                          </p:val>
                                        </p:tav>
                                        <p:tav tm="100000">
                                          <p:val>
                                            <p:strVal val="ppt_h"/>
                                          </p:val>
                                        </p:tav>
                                      </p:tavLst>
                                    </p:anim>
                                    <p:anim calcmode="lin" valueType="num">
                                      <p:cBhvr>
                                        <p:cTn id="1068" dur="5000"/>
                                        <p:tgtEl>
                                          <p:spTgt spid="5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9" dur="1" fill="hold">
                                          <p:stCondLst>
                                            <p:cond delay="4999"/>
                                          </p:stCondLst>
                                        </p:cTn>
                                        <p:tgtEl>
                                          <p:spTgt spid="58"/>
                                        </p:tgtEl>
                                        <p:attrNameLst>
                                          <p:attrName>style.visibility</p:attrName>
                                        </p:attrNameLst>
                                      </p:cBhvr>
                                      <p:to>
                                        <p:strVal val="hidden"/>
                                      </p:to>
                                    </p:set>
                                  </p:childTnLst>
                                </p:cTn>
                              </p:par>
                              <p:par>
                                <p:cTn id="1070" presetID="19" presetClass="exit" presetSubtype="10" fill="hold" grpId="4" nodeType="withEffect">
                                  <p:stCondLst>
                                    <p:cond delay="0"/>
                                  </p:stCondLst>
                                  <p:childTnLst>
                                    <p:anim calcmode="lin" valueType="num">
                                      <p:cBhvr>
                                        <p:cTn id="1071" dur="5000"/>
                                        <p:tgtEl>
                                          <p:spTgt spid="59"/>
                                        </p:tgtEl>
                                        <p:attrNameLst>
                                          <p:attrName>ppt_h</p:attrName>
                                        </p:attrNameLst>
                                      </p:cBhvr>
                                      <p:tavLst>
                                        <p:tav tm="0">
                                          <p:val>
                                            <p:strVal val="ppt_h"/>
                                          </p:val>
                                        </p:tav>
                                        <p:tav tm="100000">
                                          <p:val>
                                            <p:strVal val="ppt_h"/>
                                          </p:val>
                                        </p:tav>
                                      </p:tavLst>
                                    </p:anim>
                                    <p:anim calcmode="lin" valueType="num">
                                      <p:cBhvr>
                                        <p:cTn id="1072" dur="5000"/>
                                        <p:tgtEl>
                                          <p:spTgt spid="5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3" dur="1" fill="hold">
                                          <p:stCondLst>
                                            <p:cond delay="4999"/>
                                          </p:stCondLst>
                                        </p:cTn>
                                        <p:tgtEl>
                                          <p:spTgt spid="59"/>
                                        </p:tgtEl>
                                        <p:attrNameLst>
                                          <p:attrName>style.visibility</p:attrName>
                                        </p:attrNameLst>
                                      </p:cBhvr>
                                      <p:to>
                                        <p:strVal val="hidden"/>
                                      </p:to>
                                    </p:set>
                                  </p:childTnLst>
                                </p:cTn>
                              </p:par>
                              <p:par>
                                <p:cTn id="1074" presetID="19" presetClass="exit" presetSubtype="10" fill="hold" grpId="4" nodeType="withEffect">
                                  <p:stCondLst>
                                    <p:cond delay="0"/>
                                  </p:stCondLst>
                                  <p:childTnLst>
                                    <p:anim calcmode="lin" valueType="num">
                                      <p:cBhvr>
                                        <p:cTn id="1075" dur="5000"/>
                                        <p:tgtEl>
                                          <p:spTgt spid="60"/>
                                        </p:tgtEl>
                                        <p:attrNameLst>
                                          <p:attrName>ppt_h</p:attrName>
                                        </p:attrNameLst>
                                      </p:cBhvr>
                                      <p:tavLst>
                                        <p:tav tm="0">
                                          <p:val>
                                            <p:strVal val="ppt_h"/>
                                          </p:val>
                                        </p:tav>
                                        <p:tav tm="100000">
                                          <p:val>
                                            <p:strVal val="ppt_h"/>
                                          </p:val>
                                        </p:tav>
                                      </p:tavLst>
                                    </p:anim>
                                    <p:anim calcmode="lin" valueType="num">
                                      <p:cBhvr>
                                        <p:cTn id="1076" dur="5000"/>
                                        <p:tgtEl>
                                          <p:spTgt spid="6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7" dur="1" fill="hold">
                                          <p:stCondLst>
                                            <p:cond delay="4999"/>
                                          </p:stCondLst>
                                        </p:cTn>
                                        <p:tgtEl>
                                          <p:spTgt spid="60"/>
                                        </p:tgtEl>
                                        <p:attrNameLst>
                                          <p:attrName>style.visibility</p:attrName>
                                        </p:attrNameLst>
                                      </p:cBhvr>
                                      <p:to>
                                        <p:strVal val="hidden"/>
                                      </p:to>
                                    </p:set>
                                  </p:childTnLst>
                                </p:cTn>
                              </p:par>
                              <p:par>
                                <p:cTn id="1078" presetID="19" presetClass="exit" presetSubtype="10" fill="hold" grpId="4" nodeType="withEffect">
                                  <p:stCondLst>
                                    <p:cond delay="0"/>
                                  </p:stCondLst>
                                  <p:childTnLst>
                                    <p:anim calcmode="lin" valueType="num">
                                      <p:cBhvr>
                                        <p:cTn id="1079" dur="5000"/>
                                        <p:tgtEl>
                                          <p:spTgt spid="61"/>
                                        </p:tgtEl>
                                        <p:attrNameLst>
                                          <p:attrName>ppt_h</p:attrName>
                                        </p:attrNameLst>
                                      </p:cBhvr>
                                      <p:tavLst>
                                        <p:tav tm="0">
                                          <p:val>
                                            <p:strVal val="ppt_h"/>
                                          </p:val>
                                        </p:tav>
                                        <p:tav tm="100000">
                                          <p:val>
                                            <p:strVal val="ppt_h"/>
                                          </p:val>
                                        </p:tav>
                                      </p:tavLst>
                                    </p:anim>
                                    <p:anim calcmode="lin" valueType="num">
                                      <p:cBhvr>
                                        <p:cTn id="1080" dur="5000"/>
                                        <p:tgtEl>
                                          <p:spTgt spid="6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1" dur="1" fill="hold">
                                          <p:stCondLst>
                                            <p:cond delay="4999"/>
                                          </p:stCondLst>
                                        </p:cTn>
                                        <p:tgtEl>
                                          <p:spTgt spid="61"/>
                                        </p:tgtEl>
                                        <p:attrNameLst>
                                          <p:attrName>style.visibility</p:attrName>
                                        </p:attrNameLst>
                                      </p:cBhvr>
                                      <p:to>
                                        <p:strVal val="hidden"/>
                                      </p:to>
                                    </p:set>
                                  </p:childTnLst>
                                </p:cTn>
                              </p:par>
                              <p:par>
                                <p:cTn id="1082" presetID="19" presetClass="exit" presetSubtype="10" fill="hold" grpId="4" nodeType="withEffect">
                                  <p:stCondLst>
                                    <p:cond delay="0"/>
                                  </p:stCondLst>
                                  <p:childTnLst>
                                    <p:anim calcmode="lin" valueType="num">
                                      <p:cBhvr>
                                        <p:cTn id="1083" dur="5000"/>
                                        <p:tgtEl>
                                          <p:spTgt spid="62"/>
                                        </p:tgtEl>
                                        <p:attrNameLst>
                                          <p:attrName>ppt_h</p:attrName>
                                        </p:attrNameLst>
                                      </p:cBhvr>
                                      <p:tavLst>
                                        <p:tav tm="0">
                                          <p:val>
                                            <p:strVal val="ppt_h"/>
                                          </p:val>
                                        </p:tav>
                                        <p:tav tm="100000">
                                          <p:val>
                                            <p:strVal val="ppt_h"/>
                                          </p:val>
                                        </p:tav>
                                      </p:tavLst>
                                    </p:anim>
                                    <p:anim calcmode="lin" valueType="num">
                                      <p:cBhvr>
                                        <p:cTn id="1084" dur="5000"/>
                                        <p:tgtEl>
                                          <p:spTgt spid="6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5" dur="1" fill="hold">
                                          <p:stCondLst>
                                            <p:cond delay="4999"/>
                                          </p:stCondLst>
                                        </p:cTn>
                                        <p:tgtEl>
                                          <p:spTgt spid="62"/>
                                        </p:tgtEl>
                                        <p:attrNameLst>
                                          <p:attrName>style.visibility</p:attrName>
                                        </p:attrNameLst>
                                      </p:cBhvr>
                                      <p:to>
                                        <p:strVal val="hidden"/>
                                      </p:to>
                                    </p:set>
                                  </p:childTnLst>
                                </p:cTn>
                              </p:par>
                              <p:par>
                                <p:cTn id="1086" presetID="19" presetClass="exit" presetSubtype="10" fill="hold" grpId="4" nodeType="withEffect">
                                  <p:stCondLst>
                                    <p:cond delay="0"/>
                                  </p:stCondLst>
                                  <p:childTnLst>
                                    <p:anim calcmode="lin" valueType="num">
                                      <p:cBhvr>
                                        <p:cTn id="1087" dur="5000"/>
                                        <p:tgtEl>
                                          <p:spTgt spid="63"/>
                                        </p:tgtEl>
                                        <p:attrNameLst>
                                          <p:attrName>ppt_h</p:attrName>
                                        </p:attrNameLst>
                                      </p:cBhvr>
                                      <p:tavLst>
                                        <p:tav tm="0">
                                          <p:val>
                                            <p:strVal val="ppt_h"/>
                                          </p:val>
                                        </p:tav>
                                        <p:tav tm="100000">
                                          <p:val>
                                            <p:strVal val="ppt_h"/>
                                          </p:val>
                                        </p:tav>
                                      </p:tavLst>
                                    </p:anim>
                                    <p:anim calcmode="lin" valueType="num">
                                      <p:cBhvr>
                                        <p:cTn id="1088" dur="5000"/>
                                        <p:tgtEl>
                                          <p:spTgt spid="6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9" dur="1" fill="hold">
                                          <p:stCondLst>
                                            <p:cond delay="4999"/>
                                          </p:stCondLst>
                                        </p:cTn>
                                        <p:tgtEl>
                                          <p:spTgt spid="63"/>
                                        </p:tgtEl>
                                        <p:attrNameLst>
                                          <p:attrName>style.visibility</p:attrName>
                                        </p:attrNameLst>
                                      </p:cBhvr>
                                      <p:to>
                                        <p:strVal val="hidden"/>
                                      </p:to>
                                    </p:set>
                                  </p:childTnLst>
                                </p:cTn>
                              </p:par>
                              <p:par>
                                <p:cTn id="1090" presetID="19" presetClass="exit" presetSubtype="10" fill="hold" grpId="4" nodeType="withEffect">
                                  <p:stCondLst>
                                    <p:cond delay="0"/>
                                  </p:stCondLst>
                                  <p:childTnLst>
                                    <p:anim calcmode="lin" valueType="num">
                                      <p:cBhvr>
                                        <p:cTn id="1091" dur="5000"/>
                                        <p:tgtEl>
                                          <p:spTgt spid="64"/>
                                        </p:tgtEl>
                                        <p:attrNameLst>
                                          <p:attrName>ppt_h</p:attrName>
                                        </p:attrNameLst>
                                      </p:cBhvr>
                                      <p:tavLst>
                                        <p:tav tm="0">
                                          <p:val>
                                            <p:strVal val="ppt_h"/>
                                          </p:val>
                                        </p:tav>
                                        <p:tav tm="100000">
                                          <p:val>
                                            <p:strVal val="ppt_h"/>
                                          </p:val>
                                        </p:tav>
                                      </p:tavLst>
                                    </p:anim>
                                    <p:anim calcmode="lin" valueType="num">
                                      <p:cBhvr>
                                        <p:cTn id="1092" dur="5000"/>
                                        <p:tgtEl>
                                          <p:spTgt spid="6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3" dur="1" fill="hold">
                                          <p:stCondLst>
                                            <p:cond delay="4999"/>
                                          </p:stCondLst>
                                        </p:cTn>
                                        <p:tgtEl>
                                          <p:spTgt spid="64"/>
                                        </p:tgtEl>
                                        <p:attrNameLst>
                                          <p:attrName>style.visibility</p:attrName>
                                        </p:attrNameLst>
                                      </p:cBhvr>
                                      <p:to>
                                        <p:strVal val="hidden"/>
                                      </p:to>
                                    </p:set>
                                  </p:childTnLst>
                                </p:cTn>
                              </p:par>
                              <p:par>
                                <p:cTn id="1094" presetID="19" presetClass="exit" presetSubtype="10" fill="hold" grpId="4" nodeType="withEffect">
                                  <p:stCondLst>
                                    <p:cond delay="0"/>
                                  </p:stCondLst>
                                  <p:childTnLst>
                                    <p:anim calcmode="lin" valueType="num">
                                      <p:cBhvr>
                                        <p:cTn id="1095" dur="5000"/>
                                        <p:tgtEl>
                                          <p:spTgt spid="65"/>
                                        </p:tgtEl>
                                        <p:attrNameLst>
                                          <p:attrName>ppt_h</p:attrName>
                                        </p:attrNameLst>
                                      </p:cBhvr>
                                      <p:tavLst>
                                        <p:tav tm="0">
                                          <p:val>
                                            <p:strVal val="ppt_h"/>
                                          </p:val>
                                        </p:tav>
                                        <p:tav tm="100000">
                                          <p:val>
                                            <p:strVal val="ppt_h"/>
                                          </p:val>
                                        </p:tav>
                                      </p:tavLst>
                                    </p:anim>
                                    <p:anim calcmode="lin" valueType="num">
                                      <p:cBhvr>
                                        <p:cTn id="1096" dur="5000"/>
                                        <p:tgtEl>
                                          <p:spTgt spid="6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7" dur="1" fill="hold">
                                          <p:stCondLst>
                                            <p:cond delay="4999"/>
                                          </p:stCondLst>
                                        </p:cTn>
                                        <p:tgtEl>
                                          <p:spTgt spid="65"/>
                                        </p:tgtEl>
                                        <p:attrNameLst>
                                          <p:attrName>style.visibility</p:attrName>
                                        </p:attrNameLst>
                                      </p:cBhvr>
                                      <p:to>
                                        <p:strVal val="hidden"/>
                                      </p:to>
                                    </p:set>
                                  </p:childTnLst>
                                </p:cTn>
                              </p:par>
                              <p:par>
                                <p:cTn id="1098" presetID="19" presetClass="exit" presetSubtype="10" fill="hold" grpId="4" nodeType="withEffect">
                                  <p:stCondLst>
                                    <p:cond delay="0"/>
                                  </p:stCondLst>
                                  <p:childTnLst>
                                    <p:anim calcmode="lin" valueType="num">
                                      <p:cBhvr>
                                        <p:cTn id="1099" dur="5000"/>
                                        <p:tgtEl>
                                          <p:spTgt spid="66"/>
                                        </p:tgtEl>
                                        <p:attrNameLst>
                                          <p:attrName>ppt_h</p:attrName>
                                        </p:attrNameLst>
                                      </p:cBhvr>
                                      <p:tavLst>
                                        <p:tav tm="0">
                                          <p:val>
                                            <p:strVal val="ppt_h"/>
                                          </p:val>
                                        </p:tav>
                                        <p:tav tm="100000">
                                          <p:val>
                                            <p:strVal val="ppt_h"/>
                                          </p:val>
                                        </p:tav>
                                      </p:tavLst>
                                    </p:anim>
                                    <p:anim calcmode="lin" valueType="num">
                                      <p:cBhvr>
                                        <p:cTn id="1100" dur="5000"/>
                                        <p:tgtEl>
                                          <p:spTgt spid="6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1" dur="1" fill="hold">
                                          <p:stCondLst>
                                            <p:cond delay="4999"/>
                                          </p:stCondLst>
                                        </p:cTn>
                                        <p:tgtEl>
                                          <p:spTgt spid="66"/>
                                        </p:tgtEl>
                                        <p:attrNameLst>
                                          <p:attrName>style.visibility</p:attrName>
                                        </p:attrNameLst>
                                      </p:cBhvr>
                                      <p:to>
                                        <p:strVal val="hidden"/>
                                      </p:to>
                                    </p:set>
                                  </p:childTnLst>
                                </p:cTn>
                              </p:par>
                              <p:par>
                                <p:cTn id="1102" presetID="19" presetClass="exit" presetSubtype="10" fill="hold" grpId="4" nodeType="withEffect">
                                  <p:stCondLst>
                                    <p:cond delay="0"/>
                                  </p:stCondLst>
                                  <p:childTnLst>
                                    <p:anim calcmode="lin" valueType="num">
                                      <p:cBhvr>
                                        <p:cTn id="1103" dur="5000"/>
                                        <p:tgtEl>
                                          <p:spTgt spid="67"/>
                                        </p:tgtEl>
                                        <p:attrNameLst>
                                          <p:attrName>ppt_h</p:attrName>
                                        </p:attrNameLst>
                                      </p:cBhvr>
                                      <p:tavLst>
                                        <p:tav tm="0">
                                          <p:val>
                                            <p:strVal val="ppt_h"/>
                                          </p:val>
                                        </p:tav>
                                        <p:tav tm="100000">
                                          <p:val>
                                            <p:strVal val="ppt_h"/>
                                          </p:val>
                                        </p:tav>
                                      </p:tavLst>
                                    </p:anim>
                                    <p:anim calcmode="lin" valueType="num">
                                      <p:cBhvr>
                                        <p:cTn id="1104" dur="5000"/>
                                        <p:tgtEl>
                                          <p:spTgt spid="6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5" dur="1" fill="hold">
                                          <p:stCondLst>
                                            <p:cond delay="4999"/>
                                          </p:stCondLst>
                                        </p:cTn>
                                        <p:tgtEl>
                                          <p:spTgt spid="67"/>
                                        </p:tgtEl>
                                        <p:attrNameLst>
                                          <p:attrName>style.visibility</p:attrName>
                                        </p:attrNameLst>
                                      </p:cBhvr>
                                      <p:to>
                                        <p:strVal val="hidden"/>
                                      </p:to>
                                    </p:set>
                                  </p:childTnLst>
                                </p:cTn>
                              </p:par>
                              <p:par>
                                <p:cTn id="1106" presetID="19" presetClass="exit" presetSubtype="10" fill="hold" grpId="4" nodeType="withEffect">
                                  <p:stCondLst>
                                    <p:cond delay="0"/>
                                  </p:stCondLst>
                                  <p:childTnLst>
                                    <p:anim calcmode="lin" valueType="num">
                                      <p:cBhvr>
                                        <p:cTn id="1107" dur="5000"/>
                                        <p:tgtEl>
                                          <p:spTgt spid="68"/>
                                        </p:tgtEl>
                                        <p:attrNameLst>
                                          <p:attrName>ppt_h</p:attrName>
                                        </p:attrNameLst>
                                      </p:cBhvr>
                                      <p:tavLst>
                                        <p:tav tm="0">
                                          <p:val>
                                            <p:strVal val="ppt_h"/>
                                          </p:val>
                                        </p:tav>
                                        <p:tav tm="100000">
                                          <p:val>
                                            <p:strVal val="ppt_h"/>
                                          </p:val>
                                        </p:tav>
                                      </p:tavLst>
                                    </p:anim>
                                    <p:anim calcmode="lin" valueType="num">
                                      <p:cBhvr>
                                        <p:cTn id="1108" dur="5000"/>
                                        <p:tgtEl>
                                          <p:spTgt spid="6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9" dur="1" fill="hold">
                                          <p:stCondLst>
                                            <p:cond delay="4999"/>
                                          </p:stCondLst>
                                        </p:cTn>
                                        <p:tgtEl>
                                          <p:spTgt spid="68"/>
                                        </p:tgtEl>
                                        <p:attrNameLst>
                                          <p:attrName>style.visibility</p:attrName>
                                        </p:attrNameLst>
                                      </p:cBhvr>
                                      <p:to>
                                        <p:strVal val="hidden"/>
                                      </p:to>
                                    </p:set>
                                  </p:childTnLst>
                                </p:cTn>
                              </p:par>
                              <p:par>
                                <p:cTn id="1110" presetID="19" presetClass="exit" presetSubtype="10" fill="hold" grpId="4" nodeType="withEffect">
                                  <p:stCondLst>
                                    <p:cond delay="0"/>
                                  </p:stCondLst>
                                  <p:childTnLst>
                                    <p:anim calcmode="lin" valueType="num">
                                      <p:cBhvr>
                                        <p:cTn id="1111" dur="5000"/>
                                        <p:tgtEl>
                                          <p:spTgt spid="69"/>
                                        </p:tgtEl>
                                        <p:attrNameLst>
                                          <p:attrName>ppt_h</p:attrName>
                                        </p:attrNameLst>
                                      </p:cBhvr>
                                      <p:tavLst>
                                        <p:tav tm="0">
                                          <p:val>
                                            <p:strVal val="ppt_h"/>
                                          </p:val>
                                        </p:tav>
                                        <p:tav tm="100000">
                                          <p:val>
                                            <p:strVal val="ppt_h"/>
                                          </p:val>
                                        </p:tav>
                                      </p:tavLst>
                                    </p:anim>
                                    <p:anim calcmode="lin" valueType="num">
                                      <p:cBhvr>
                                        <p:cTn id="1112" dur="5000"/>
                                        <p:tgtEl>
                                          <p:spTgt spid="6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3" dur="1" fill="hold">
                                          <p:stCondLst>
                                            <p:cond delay="4999"/>
                                          </p:stCondLst>
                                        </p:cTn>
                                        <p:tgtEl>
                                          <p:spTgt spid="69"/>
                                        </p:tgtEl>
                                        <p:attrNameLst>
                                          <p:attrName>style.visibility</p:attrName>
                                        </p:attrNameLst>
                                      </p:cBhvr>
                                      <p:to>
                                        <p:strVal val="hidden"/>
                                      </p:to>
                                    </p:set>
                                  </p:childTnLst>
                                </p:cTn>
                              </p:par>
                              <p:par>
                                <p:cTn id="1114" presetID="17" presetClass="entr" presetSubtype="1" fill="hold" nodeType="withEffect">
                                  <p:stCondLst>
                                    <p:cond delay="0"/>
                                  </p:stCondLst>
                                  <p:childTnLst>
                                    <p:set>
                                      <p:cBhvr>
                                        <p:cTn id="1115" dur="1" fill="hold">
                                          <p:stCondLst>
                                            <p:cond delay="0"/>
                                          </p:stCondLst>
                                        </p:cTn>
                                        <p:tgtEl>
                                          <p:spTgt spid="4"/>
                                        </p:tgtEl>
                                        <p:attrNameLst>
                                          <p:attrName>style.visibility</p:attrName>
                                        </p:attrNameLst>
                                      </p:cBhvr>
                                      <p:to>
                                        <p:strVal val="visible"/>
                                      </p:to>
                                    </p:set>
                                    <p:anim calcmode="lin" valueType="num">
                                      <p:cBhvr>
                                        <p:cTn id="1116" dur="5000" fill="hold"/>
                                        <p:tgtEl>
                                          <p:spTgt spid="4"/>
                                        </p:tgtEl>
                                        <p:attrNameLst>
                                          <p:attrName>ppt_x</p:attrName>
                                        </p:attrNameLst>
                                      </p:cBhvr>
                                      <p:tavLst>
                                        <p:tav tm="0">
                                          <p:val>
                                            <p:strVal val="#ppt_x"/>
                                          </p:val>
                                        </p:tav>
                                        <p:tav tm="100000">
                                          <p:val>
                                            <p:strVal val="#ppt_x"/>
                                          </p:val>
                                        </p:tav>
                                      </p:tavLst>
                                    </p:anim>
                                    <p:anim calcmode="lin" valueType="num">
                                      <p:cBhvr>
                                        <p:cTn id="1117" dur="5000" fill="hold"/>
                                        <p:tgtEl>
                                          <p:spTgt spid="4"/>
                                        </p:tgtEl>
                                        <p:attrNameLst>
                                          <p:attrName>ppt_y</p:attrName>
                                        </p:attrNameLst>
                                      </p:cBhvr>
                                      <p:tavLst>
                                        <p:tav tm="0">
                                          <p:val>
                                            <p:strVal val="#ppt_y-#ppt_h/2"/>
                                          </p:val>
                                        </p:tav>
                                        <p:tav tm="100000">
                                          <p:val>
                                            <p:strVal val="#ppt_y"/>
                                          </p:val>
                                        </p:tav>
                                      </p:tavLst>
                                    </p:anim>
                                    <p:anim calcmode="lin" valueType="num">
                                      <p:cBhvr>
                                        <p:cTn id="1118" dur="5000" fill="hold"/>
                                        <p:tgtEl>
                                          <p:spTgt spid="4"/>
                                        </p:tgtEl>
                                        <p:attrNameLst>
                                          <p:attrName>ppt_w</p:attrName>
                                        </p:attrNameLst>
                                      </p:cBhvr>
                                      <p:tavLst>
                                        <p:tav tm="0">
                                          <p:val>
                                            <p:strVal val="#ppt_w"/>
                                          </p:val>
                                        </p:tav>
                                        <p:tav tm="100000">
                                          <p:val>
                                            <p:strVal val="#ppt_w"/>
                                          </p:val>
                                        </p:tav>
                                      </p:tavLst>
                                    </p:anim>
                                    <p:anim calcmode="lin" valueType="num">
                                      <p:cBhvr>
                                        <p:cTn id="1119" dur="5000" fill="hold"/>
                                        <p:tgtEl>
                                          <p:spTgt spid="4"/>
                                        </p:tgtEl>
                                        <p:attrNameLst>
                                          <p:attrName>ppt_h</p:attrName>
                                        </p:attrNameLst>
                                      </p:cBhvr>
                                      <p:tavLst>
                                        <p:tav tm="0">
                                          <p:val>
                                            <p:fltVal val="0"/>
                                          </p:val>
                                        </p:tav>
                                        <p:tav tm="100000">
                                          <p:val>
                                            <p:strVal val="#ppt_h"/>
                                          </p:val>
                                        </p:tav>
                                      </p:tavLst>
                                    </p:anim>
                                  </p:childTnLst>
                                </p:cTn>
                              </p:par>
                            </p:childTnLst>
                          </p:cTn>
                        </p:par>
                        <p:par>
                          <p:cTn id="1120" fill="hold">
                            <p:stCondLst>
                              <p:cond delay="10000"/>
                            </p:stCondLst>
                            <p:childTnLst>
                              <p:par>
                                <p:cTn id="1121" presetID="17" presetClass="entr" presetSubtype="10" fill="hold" grpId="0" nodeType="afterEffect">
                                  <p:stCondLst>
                                    <p:cond delay="0"/>
                                  </p:stCondLst>
                                  <p:childTnLst>
                                    <p:set>
                                      <p:cBhvr>
                                        <p:cTn id="1122" dur="1" fill="hold">
                                          <p:stCondLst>
                                            <p:cond delay="0"/>
                                          </p:stCondLst>
                                        </p:cTn>
                                        <p:tgtEl>
                                          <p:spTgt spid="70"/>
                                        </p:tgtEl>
                                        <p:attrNameLst>
                                          <p:attrName>style.visibility</p:attrName>
                                        </p:attrNameLst>
                                      </p:cBhvr>
                                      <p:to>
                                        <p:strVal val="visible"/>
                                      </p:to>
                                    </p:set>
                                    <p:anim calcmode="lin" valueType="num">
                                      <p:cBhvr>
                                        <p:cTn id="1123" dur="2000" fill="hold"/>
                                        <p:tgtEl>
                                          <p:spTgt spid="70"/>
                                        </p:tgtEl>
                                        <p:attrNameLst>
                                          <p:attrName>ppt_w</p:attrName>
                                        </p:attrNameLst>
                                      </p:cBhvr>
                                      <p:tavLst>
                                        <p:tav tm="0">
                                          <p:val>
                                            <p:fltVal val="0"/>
                                          </p:val>
                                        </p:tav>
                                        <p:tav tm="100000">
                                          <p:val>
                                            <p:strVal val="#ppt_w"/>
                                          </p:val>
                                        </p:tav>
                                      </p:tavLst>
                                    </p:anim>
                                    <p:anim calcmode="lin" valueType="num">
                                      <p:cBhvr>
                                        <p:cTn id="1124" dur="2000" fill="hold"/>
                                        <p:tgtEl>
                                          <p:spTgt spid="7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0" grpId="0" animBg="1"/>
      <p:bldP spid="50" grpId="1" animBg="1"/>
      <p:bldP spid="50" grpId="2" animBg="1"/>
      <p:bldP spid="50" grpId="3" animBg="1"/>
      <p:bldP spid="50" grpId="4" animBg="1"/>
      <p:bldP spid="51" grpId="0" animBg="1"/>
      <p:bldP spid="51" grpId="1" animBg="1"/>
      <p:bldP spid="51" grpId="2" animBg="1"/>
      <p:bldP spid="51" grpId="3" animBg="1"/>
      <p:bldP spid="51" grpId="4" animBg="1"/>
      <p:bldP spid="52" grpId="0" animBg="1"/>
      <p:bldP spid="52" grpId="1" animBg="1"/>
      <p:bldP spid="52" grpId="2" animBg="1"/>
      <p:bldP spid="52" grpId="3" animBg="1"/>
      <p:bldP spid="52" grpId="4" animBg="1"/>
      <p:bldP spid="53" grpId="0" animBg="1"/>
      <p:bldP spid="53" grpId="1" animBg="1"/>
      <p:bldP spid="53" grpId="2" animBg="1"/>
      <p:bldP spid="53" grpId="3" animBg="1"/>
      <p:bldP spid="53" grpId="4" animBg="1"/>
      <p:bldP spid="54" grpId="0" animBg="1"/>
      <p:bldP spid="54" grpId="1" animBg="1"/>
      <p:bldP spid="54" grpId="2" animBg="1"/>
      <p:bldP spid="54" grpId="3" animBg="1"/>
      <p:bldP spid="54" grpId="4" animBg="1"/>
      <p:bldP spid="55" grpId="0" animBg="1"/>
      <p:bldP spid="55" grpId="1" animBg="1"/>
      <p:bldP spid="55" grpId="2" animBg="1"/>
      <p:bldP spid="55" grpId="3" animBg="1"/>
      <p:bldP spid="55" grpId="4" animBg="1"/>
      <p:bldP spid="56" grpId="0" animBg="1"/>
      <p:bldP spid="56" grpId="1" animBg="1"/>
      <p:bldP spid="56" grpId="2" animBg="1"/>
      <p:bldP spid="56" grpId="3" animBg="1"/>
      <p:bldP spid="56" grpId="4" animBg="1"/>
      <p:bldP spid="57" grpId="0" animBg="1"/>
      <p:bldP spid="57" grpId="1" animBg="1"/>
      <p:bldP spid="57" grpId="2" animBg="1"/>
      <p:bldP spid="57" grpId="3" animBg="1"/>
      <p:bldP spid="57" grpId="4" animBg="1"/>
      <p:bldP spid="58" grpId="0" animBg="1"/>
      <p:bldP spid="58" grpId="1" animBg="1"/>
      <p:bldP spid="58" grpId="2" animBg="1"/>
      <p:bldP spid="58" grpId="3" animBg="1"/>
      <p:bldP spid="58" grpId="4" animBg="1"/>
      <p:bldP spid="59" grpId="0" animBg="1"/>
      <p:bldP spid="59" grpId="1" animBg="1"/>
      <p:bldP spid="59" grpId="2" animBg="1"/>
      <p:bldP spid="59" grpId="3" animBg="1"/>
      <p:bldP spid="59" grpId="4" animBg="1"/>
      <p:bldP spid="60" grpId="0" animBg="1"/>
      <p:bldP spid="60" grpId="1" animBg="1"/>
      <p:bldP spid="60" grpId="2" animBg="1"/>
      <p:bldP spid="60" grpId="3" animBg="1"/>
      <p:bldP spid="60" grpId="4" animBg="1"/>
      <p:bldP spid="61" grpId="0" animBg="1"/>
      <p:bldP spid="61" grpId="1" animBg="1"/>
      <p:bldP spid="61" grpId="2" animBg="1"/>
      <p:bldP spid="61" grpId="3" animBg="1"/>
      <p:bldP spid="61" grpId="4" animBg="1"/>
      <p:bldP spid="62" grpId="0" animBg="1"/>
      <p:bldP spid="62" grpId="1" animBg="1"/>
      <p:bldP spid="62" grpId="2" animBg="1"/>
      <p:bldP spid="62" grpId="3" animBg="1"/>
      <p:bldP spid="62" grpId="4" animBg="1"/>
      <p:bldP spid="63" grpId="0" animBg="1"/>
      <p:bldP spid="63" grpId="1" animBg="1"/>
      <p:bldP spid="63" grpId="2" animBg="1"/>
      <p:bldP spid="63" grpId="3" animBg="1"/>
      <p:bldP spid="63" grpId="4" animBg="1"/>
      <p:bldP spid="64" grpId="0" animBg="1"/>
      <p:bldP spid="64" grpId="1" animBg="1"/>
      <p:bldP spid="64" grpId="2" animBg="1"/>
      <p:bldP spid="64" grpId="3" animBg="1"/>
      <p:bldP spid="64" grpId="4" animBg="1"/>
      <p:bldP spid="65" grpId="0" animBg="1"/>
      <p:bldP spid="65" grpId="1" animBg="1"/>
      <p:bldP spid="65" grpId="2" animBg="1"/>
      <p:bldP spid="65" grpId="3" animBg="1"/>
      <p:bldP spid="65" grpId="4" animBg="1"/>
      <p:bldP spid="66" grpId="0" animBg="1"/>
      <p:bldP spid="66" grpId="1" animBg="1"/>
      <p:bldP spid="66" grpId="2" animBg="1"/>
      <p:bldP spid="66" grpId="3" animBg="1"/>
      <p:bldP spid="66" grpId="4" animBg="1"/>
      <p:bldP spid="67" grpId="0" animBg="1"/>
      <p:bldP spid="67" grpId="1" animBg="1"/>
      <p:bldP spid="67" grpId="2" animBg="1"/>
      <p:bldP spid="67" grpId="3" animBg="1"/>
      <p:bldP spid="67" grpId="4" animBg="1"/>
      <p:bldP spid="68" grpId="0" animBg="1"/>
      <p:bldP spid="68" grpId="1" animBg="1"/>
      <p:bldP spid="68" grpId="2" animBg="1"/>
      <p:bldP spid="68" grpId="3" animBg="1"/>
      <p:bldP spid="68" grpId="4" animBg="1"/>
      <p:bldP spid="69" grpId="0" animBg="1"/>
      <p:bldP spid="69" grpId="1" animBg="1"/>
      <p:bldP spid="69" grpId="2" animBg="1"/>
      <p:bldP spid="69" grpId="3" animBg="1"/>
      <p:bldP spid="69" grpId="4" animBg="1"/>
      <p:bldP spid="70" grpId="0"/>
      <p:bldP spid="7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a:gradFill flip="none" rotWithShape="1">
            <a:gsLst>
              <a:gs pos="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p:spPr>
        <p:txBody>
          <a:bodyPr/>
          <a:lstStyle/>
          <a:p>
            <a:endParaRPr lang="es-ES" dirty="0"/>
          </a:p>
        </p:txBody>
      </p:sp>
      <p:pic>
        <p:nvPicPr>
          <p:cNvPr id="4" name="3 Imagen" descr="tu79o.jpg"/>
          <p:cNvPicPr>
            <a:picLocks noChangeAspect="1"/>
          </p:cNvPicPr>
          <p:nvPr/>
        </p:nvPicPr>
        <p:blipFill>
          <a:blip r:embed="rId2"/>
          <a:stretch>
            <a:fillRect/>
          </a:stretch>
        </p:blipFill>
        <p:spPr>
          <a:xfrm>
            <a:off x="0" y="0"/>
            <a:ext cx="9144000" cy="5140990"/>
          </a:xfrm>
          <a:prstGeom prst="rect">
            <a:avLst/>
          </a:prstGeom>
        </p:spPr>
      </p:pic>
      <p:sp>
        <p:nvSpPr>
          <p:cNvPr id="5" name="4 Triángulo rectángulo"/>
          <p:cNvSpPr/>
          <p:nvPr/>
        </p:nvSpPr>
        <p:spPr>
          <a:xfrm>
            <a:off x="4572000" y="0"/>
            <a:ext cx="1357322" cy="642924"/>
          </a:xfrm>
          <a:prstGeom prst="rtTriangle">
            <a:avLst/>
          </a:prstGeom>
          <a:gradFill flip="none" rotWithShape="1">
            <a:gsLst>
              <a:gs pos="0">
                <a:srgbClr val="FFC00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3214678" y="0"/>
            <a:ext cx="1285884" cy="642924"/>
          </a:xfrm>
          <a:prstGeom prst="rtTriangle">
            <a:avLst/>
          </a:prstGeom>
          <a:gradFill flip="none" rotWithShape="1">
            <a:gsLst>
              <a:gs pos="0">
                <a:srgbClr val="FFC00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4572000" y="285734"/>
            <a:ext cx="1357322" cy="642924"/>
          </a:xfrm>
          <a:prstGeom prst="rtTriangle">
            <a:avLst/>
          </a:prstGeom>
          <a:gradFill flip="none" rotWithShape="1">
            <a:gsLst>
              <a:gs pos="0">
                <a:srgbClr val="FFC00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a:off x="3214678" y="285734"/>
            <a:ext cx="1285884" cy="642924"/>
          </a:xfrm>
          <a:prstGeom prst="rtTriangle">
            <a:avLst/>
          </a:prstGeom>
          <a:gradFill flip="none" rotWithShape="1">
            <a:gsLst>
              <a:gs pos="0">
                <a:srgbClr val="FFC00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4572000" y="571504"/>
            <a:ext cx="1357322" cy="642924"/>
          </a:xfrm>
          <a:prstGeom prst="rtTriangle">
            <a:avLst/>
          </a:prstGeom>
          <a:gradFill flip="none" rotWithShape="1">
            <a:gsLst>
              <a:gs pos="0">
                <a:srgbClr val="FFC00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3214678" y="571504"/>
            <a:ext cx="1285884" cy="642924"/>
          </a:xfrm>
          <a:prstGeom prst="rtTriangle">
            <a:avLst/>
          </a:prstGeom>
          <a:gradFill flip="none" rotWithShape="1">
            <a:gsLst>
              <a:gs pos="0">
                <a:srgbClr val="FFC00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4572000" y="857238"/>
            <a:ext cx="1357322" cy="642924"/>
          </a:xfrm>
          <a:prstGeom prst="rtTriangle">
            <a:avLst/>
          </a:prstGeom>
          <a:gradFill flip="none" rotWithShape="1">
            <a:gsLst>
              <a:gs pos="0">
                <a:srgbClr val="FFC00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3214678" y="857238"/>
            <a:ext cx="1285884" cy="642924"/>
          </a:xfrm>
          <a:prstGeom prst="rtTriangle">
            <a:avLst/>
          </a:prstGeom>
          <a:gradFill flip="none" rotWithShape="1">
            <a:gsLst>
              <a:gs pos="0">
                <a:srgbClr val="FFC00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a:off x="4572000" y="1143008"/>
            <a:ext cx="1357322" cy="642924"/>
          </a:xfrm>
          <a:prstGeom prst="rtTriangle">
            <a:avLst/>
          </a:prstGeom>
          <a:gradFill flip="none" rotWithShape="1">
            <a:gsLst>
              <a:gs pos="0">
                <a:srgbClr val="FFC00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flipH="1">
            <a:off x="3214678" y="1143008"/>
            <a:ext cx="1285884" cy="642924"/>
          </a:xfrm>
          <a:prstGeom prst="rtTriangle">
            <a:avLst/>
          </a:prstGeom>
          <a:gradFill flip="none" rotWithShape="1">
            <a:gsLst>
              <a:gs pos="0">
                <a:srgbClr val="FFC00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4572000" y="1428742"/>
            <a:ext cx="1357322" cy="642924"/>
          </a:xfrm>
          <a:prstGeom prst="rtTriangle">
            <a:avLst/>
          </a:prstGeom>
          <a:gradFill flip="none" rotWithShape="1">
            <a:gsLst>
              <a:gs pos="0">
                <a:srgbClr val="FFC00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flipH="1">
            <a:off x="3214678" y="1428742"/>
            <a:ext cx="1285884" cy="642924"/>
          </a:xfrm>
          <a:prstGeom prst="rtTriangle">
            <a:avLst/>
          </a:prstGeom>
          <a:gradFill flip="none" rotWithShape="1">
            <a:gsLst>
              <a:gs pos="0">
                <a:srgbClr val="FFC00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a:off x="4572000" y="1714512"/>
            <a:ext cx="1357322" cy="642924"/>
          </a:xfrm>
          <a:prstGeom prst="rtTriangle">
            <a:avLst/>
          </a:prstGeom>
          <a:gradFill flip="none" rotWithShape="1">
            <a:gsLst>
              <a:gs pos="0">
                <a:srgbClr val="FFC00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flipH="1">
            <a:off x="3214678" y="1714512"/>
            <a:ext cx="1285884" cy="642924"/>
          </a:xfrm>
          <a:prstGeom prst="rtTriangle">
            <a:avLst/>
          </a:prstGeom>
          <a:gradFill flip="none" rotWithShape="1">
            <a:gsLst>
              <a:gs pos="0">
                <a:srgbClr val="FFC00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a:off x="4572000" y="2071684"/>
            <a:ext cx="1357322" cy="642924"/>
          </a:xfrm>
          <a:prstGeom prst="rtTriangle">
            <a:avLst/>
          </a:prstGeom>
          <a:gradFill flip="none" rotWithShape="1">
            <a:gsLst>
              <a:gs pos="0">
                <a:srgbClr val="FFC00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flipH="1">
            <a:off x="3214678" y="2071684"/>
            <a:ext cx="1285884" cy="642924"/>
          </a:xfrm>
          <a:prstGeom prst="rtTriangle">
            <a:avLst/>
          </a:prstGeom>
          <a:gradFill flip="none" rotWithShape="1">
            <a:gsLst>
              <a:gs pos="0">
                <a:srgbClr val="FFC00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a:off x="4572000" y="2286016"/>
            <a:ext cx="1357322" cy="642924"/>
          </a:xfrm>
          <a:prstGeom prst="rtTriangle">
            <a:avLst/>
          </a:prstGeom>
          <a:gradFill flip="none" rotWithShape="1">
            <a:gsLst>
              <a:gs pos="0">
                <a:srgbClr val="FFC00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rectángulo"/>
          <p:cNvSpPr/>
          <p:nvPr/>
        </p:nvSpPr>
        <p:spPr>
          <a:xfrm flipH="1">
            <a:off x="3214678" y="2286016"/>
            <a:ext cx="1285884" cy="642924"/>
          </a:xfrm>
          <a:prstGeom prst="rtTriangle">
            <a:avLst/>
          </a:prstGeom>
          <a:gradFill flip="none" rotWithShape="1">
            <a:gsLst>
              <a:gs pos="0">
                <a:srgbClr val="FFC00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rectángulo"/>
          <p:cNvSpPr/>
          <p:nvPr/>
        </p:nvSpPr>
        <p:spPr>
          <a:xfrm>
            <a:off x="4572000" y="2643188"/>
            <a:ext cx="1357322" cy="642924"/>
          </a:xfrm>
          <a:prstGeom prst="rtTriangle">
            <a:avLst/>
          </a:prstGeom>
          <a:gradFill flip="none" rotWithShape="1">
            <a:gsLst>
              <a:gs pos="0">
                <a:srgbClr val="FFC00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rectángulo"/>
          <p:cNvSpPr/>
          <p:nvPr/>
        </p:nvSpPr>
        <p:spPr>
          <a:xfrm flipH="1">
            <a:off x="3214678" y="2643188"/>
            <a:ext cx="1285884" cy="642924"/>
          </a:xfrm>
          <a:prstGeom prst="rtTriangle">
            <a:avLst/>
          </a:prstGeom>
          <a:gradFill flip="none" rotWithShape="1">
            <a:gsLst>
              <a:gs pos="0">
                <a:srgbClr val="FFC00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rectángulo"/>
          <p:cNvSpPr/>
          <p:nvPr/>
        </p:nvSpPr>
        <p:spPr>
          <a:xfrm>
            <a:off x="4572000" y="2928958"/>
            <a:ext cx="1357322" cy="642924"/>
          </a:xfrm>
          <a:prstGeom prst="rtTriangle">
            <a:avLst/>
          </a:prstGeom>
          <a:gradFill flip="none" rotWithShape="1">
            <a:gsLst>
              <a:gs pos="0">
                <a:srgbClr val="FFC00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rectángulo"/>
          <p:cNvSpPr/>
          <p:nvPr/>
        </p:nvSpPr>
        <p:spPr>
          <a:xfrm flipH="1">
            <a:off x="3214678" y="2928958"/>
            <a:ext cx="1285884" cy="642924"/>
          </a:xfrm>
          <a:prstGeom prst="rtTriangle">
            <a:avLst/>
          </a:prstGeom>
          <a:gradFill flip="none" rotWithShape="1">
            <a:gsLst>
              <a:gs pos="0">
                <a:srgbClr val="FFC00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rectángulo"/>
          <p:cNvSpPr/>
          <p:nvPr/>
        </p:nvSpPr>
        <p:spPr>
          <a:xfrm>
            <a:off x="4572000" y="3214692"/>
            <a:ext cx="1357322" cy="642924"/>
          </a:xfrm>
          <a:prstGeom prst="rtTriangle">
            <a:avLst/>
          </a:prstGeom>
          <a:gradFill flip="none" rotWithShape="1">
            <a:gsLst>
              <a:gs pos="0">
                <a:srgbClr val="FFC00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rectángulo"/>
          <p:cNvSpPr/>
          <p:nvPr/>
        </p:nvSpPr>
        <p:spPr>
          <a:xfrm flipH="1">
            <a:off x="3214678" y="3214692"/>
            <a:ext cx="1285884" cy="642924"/>
          </a:xfrm>
          <a:prstGeom prst="rtTriangle">
            <a:avLst/>
          </a:prstGeom>
          <a:gradFill flip="none" rotWithShape="1">
            <a:gsLst>
              <a:gs pos="0">
                <a:srgbClr val="FFC00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rectángulo"/>
          <p:cNvSpPr/>
          <p:nvPr/>
        </p:nvSpPr>
        <p:spPr>
          <a:xfrm>
            <a:off x="4572000" y="3500462"/>
            <a:ext cx="1357322" cy="642924"/>
          </a:xfrm>
          <a:prstGeom prst="rtTriangle">
            <a:avLst/>
          </a:prstGeom>
          <a:gradFill flip="none" rotWithShape="1">
            <a:gsLst>
              <a:gs pos="0">
                <a:srgbClr val="FFC00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rectángulo"/>
          <p:cNvSpPr/>
          <p:nvPr/>
        </p:nvSpPr>
        <p:spPr>
          <a:xfrm flipH="1">
            <a:off x="3214678" y="3500462"/>
            <a:ext cx="1285884" cy="642924"/>
          </a:xfrm>
          <a:prstGeom prst="rtTriangle">
            <a:avLst/>
          </a:prstGeom>
          <a:gradFill flip="none" rotWithShape="1">
            <a:gsLst>
              <a:gs pos="0">
                <a:srgbClr val="FFC00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rectángulo"/>
          <p:cNvSpPr/>
          <p:nvPr/>
        </p:nvSpPr>
        <p:spPr>
          <a:xfrm>
            <a:off x="4572000" y="3786196"/>
            <a:ext cx="1357322" cy="642924"/>
          </a:xfrm>
          <a:prstGeom prst="rtTriangle">
            <a:avLst/>
          </a:prstGeom>
          <a:gradFill flip="none" rotWithShape="1">
            <a:gsLst>
              <a:gs pos="0">
                <a:srgbClr val="FFC00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rectángulo"/>
          <p:cNvSpPr/>
          <p:nvPr/>
        </p:nvSpPr>
        <p:spPr>
          <a:xfrm flipH="1">
            <a:off x="3214678" y="3786196"/>
            <a:ext cx="1285884" cy="642924"/>
          </a:xfrm>
          <a:prstGeom prst="rtTriangle">
            <a:avLst/>
          </a:prstGeom>
          <a:gradFill flip="none" rotWithShape="1">
            <a:gsLst>
              <a:gs pos="0">
                <a:srgbClr val="FFC00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rectángulo"/>
          <p:cNvSpPr/>
          <p:nvPr/>
        </p:nvSpPr>
        <p:spPr>
          <a:xfrm>
            <a:off x="4572000" y="4071966"/>
            <a:ext cx="1357322" cy="642924"/>
          </a:xfrm>
          <a:prstGeom prst="rtTriangle">
            <a:avLst/>
          </a:prstGeom>
          <a:gradFill flip="none" rotWithShape="1">
            <a:gsLst>
              <a:gs pos="0">
                <a:srgbClr val="FFC00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iángulo rectángulo"/>
          <p:cNvSpPr/>
          <p:nvPr/>
        </p:nvSpPr>
        <p:spPr>
          <a:xfrm flipH="1">
            <a:off x="3214678" y="4071966"/>
            <a:ext cx="1285884" cy="642924"/>
          </a:xfrm>
          <a:prstGeom prst="rtTriangle">
            <a:avLst/>
          </a:prstGeom>
          <a:gradFill flip="none" rotWithShape="1">
            <a:gsLst>
              <a:gs pos="0">
                <a:srgbClr val="FFC00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riángulo rectángulo"/>
          <p:cNvSpPr/>
          <p:nvPr/>
        </p:nvSpPr>
        <p:spPr>
          <a:xfrm>
            <a:off x="4572000" y="4429138"/>
            <a:ext cx="1357322" cy="642924"/>
          </a:xfrm>
          <a:prstGeom prst="rtTriangle">
            <a:avLst/>
          </a:prstGeom>
          <a:gradFill flip="none" rotWithShape="1">
            <a:gsLst>
              <a:gs pos="0">
                <a:srgbClr val="FFC00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riángulo rectángulo"/>
          <p:cNvSpPr/>
          <p:nvPr/>
        </p:nvSpPr>
        <p:spPr>
          <a:xfrm flipH="1">
            <a:off x="3214678" y="4429138"/>
            <a:ext cx="1285884" cy="642924"/>
          </a:xfrm>
          <a:prstGeom prst="rtTriangle">
            <a:avLst/>
          </a:prstGeom>
          <a:gradFill flip="none" rotWithShape="1">
            <a:gsLst>
              <a:gs pos="0">
                <a:srgbClr val="FFC00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riángulo rectángulo"/>
          <p:cNvSpPr/>
          <p:nvPr/>
        </p:nvSpPr>
        <p:spPr>
          <a:xfrm>
            <a:off x="4572000" y="4750600"/>
            <a:ext cx="1357322" cy="642924"/>
          </a:xfrm>
          <a:prstGeom prst="rtTriangle">
            <a:avLst/>
          </a:prstGeom>
          <a:gradFill flip="none" rotWithShape="1">
            <a:gsLst>
              <a:gs pos="0">
                <a:srgbClr val="FFC00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riángulo rectángulo"/>
          <p:cNvSpPr/>
          <p:nvPr/>
        </p:nvSpPr>
        <p:spPr>
          <a:xfrm flipH="1">
            <a:off x="3214678" y="4750600"/>
            <a:ext cx="1285884" cy="642924"/>
          </a:xfrm>
          <a:prstGeom prst="rtTriangle">
            <a:avLst/>
          </a:prstGeom>
          <a:gradFill flip="none" rotWithShape="1">
            <a:gsLst>
              <a:gs pos="0">
                <a:srgbClr val="FFC000"/>
              </a:gs>
              <a:gs pos="50000">
                <a:schemeClr val="tx2">
                  <a:lumMod val="20000"/>
                  <a:lumOff val="80000"/>
                  <a:shade val="67500"/>
                  <a:satMod val="115000"/>
                </a:schemeClr>
              </a:gs>
              <a:gs pos="100000">
                <a:schemeClr val="tx2">
                  <a:lumMod val="20000"/>
                  <a:lumOff val="80000"/>
                  <a:shade val="100000"/>
                  <a:satMod val="115000"/>
                </a:schemeClr>
              </a:gs>
            </a:gsLst>
            <a:lin ang="162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CuadroTexto"/>
          <p:cNvSpPr txBox="1"/>
          <p:nvPr/>
        </p:nvSpPr>
        <p:spPr>
          <a:xfrm>
            <a:off x="0" y="500048"/>
            <a:ext cx="3241593" cy="954107"/>
          </a:xfrm>
          <a:prstGeom prst="rect">
            <a:avLst/>
          </a:prstGeom>
          <a:noFill/>
        </p:spPr>
        <p:txBody>
          <a:bodyPr wrap="none" rtlCol="0">
            <a:spAutoFit/>
          </a:bodyPr>
          <a:lstStyle/>
          <a:p>
            <a:pPr algn="ctr"/>
            <a:r>
              <a:rPr lang="es-E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No olvides que …</a:t>
            </a:r>
          </a:p>
          <a:p>
            <a:pPr algn="ctr"/>
            <a:r>
              <a:rPr lang="es-E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El cielo es el límite</a:t>
            </a:r>
            <a:endParaRPr lang="es-ES" sz="28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endParaRPr>
          </a:p>
        </p:txBody>
      </p:sp>
      <p:sp>
        <p:nvSpPr>
          <p:cNvPr id="40" name="39 Rectángulo"/>
          <p:cNvSpPr/>
          <p:nvPr/>
        </p:nvSpPr>
        <p:spPr>
          <a:xfrm>
            <a:off x="-214346" y="0"/>
            <a:ext cx="9715568" cy="5929336"/>
          </a:xfrm>
          <a:prstGeom prst="rec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0"/>
                                        </p:tgtEl>
                                        <p:attrNameLst>
                                          <p:attrName>style.opacity</p:attrName>
                                        </p:attrNameLst>
                                      </p:cBhvr>
                                      <p:to>
                                        <p:strVal val="0"/>
                                      </p:to>
                                    </p:set>
                                    <p:animEffect filter="image" prLst="opacity: 0">
                                      <p:cBhvr rctx="IE">
                                        <p:cTn id="7" dur="indefinite"/>
                                        <p:tgtEl>
                                          <p:spTgt spid="40"/>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ppt_x"/>
                                          </p:val>
                                        </p:tav>
                                        <p:tav tm="100000">
                                          <p:val>
                                            <p:strVal val="#ppt_x"/>
                                          </p:val>
                                        </p:tav>
                                      </p:tavLst>
                                    </p:anim>
                                    <p:anim calcmode="lin" valueType="num">
                                      <p:cBhvr additive="base">
                                        <p:cTn id="11" dur="5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ppt_x"/>
                                          </p:val>
                                        </p:tav>
                                        <p:tav tm="100000">
                                          <p:val>
                                            <p:strVal val="#ppt_x"/>
                                          </p:val>
                                        </p:tav>
                                      </p:tavLst>
                                    </p:anim>
                                    <p:anim calcmode="lin" valueType="num">
                                      <p:cBhvr additive="base">
                                        <p:cTn id="15" dur="5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ppt_x"/>
                                          </p:val>
                                        </p:tav>
                                        <p:tav tm="100000">
                                          <p:val>
                                            <p:strVal val="#ppt_x"/>
                                          </p:val>
                                        </p:tav>
                                      </p:tavLst>
                                    </p:anim>
                                    <p:anim calcmode="lin" valueType="num">
                                      <p:cBhvr additive="base">
                                        <p:cTn id="19" dur="5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ppt_x"/>
                                          </p:val>
                                        </p:tav>
                                        <p:tav tm="100000">
                                          <p:val>
                                            <p:strVal val="#ppt_x"/>
                                          </p:val>
                                        </p:tav>
                                      </p:tavLst>
                                    </p:anim>
                                    <p:anim calcmode="lin" valueType="num">
                                      <p:cBhvr additive="base">
                                        <p:cTn id="23" dur="5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ppt_x"/>
                                          </p:val>
                                        </p:tav>
                                        <p:tav tm="100000">
                                          <p:val>
                                            <p:strVal val="#ppt_x"/>
                                          </p:val>
                                        </p:tav>
                                      </p:tavLst>
                                    </p:anim>
                                    <p:anim calcmode="lin" valueType="num">
                                      <p:cBhvr additive="base">
                                        <p:cTn id="27" dur="5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ppt_x"/>
                                          </p:val>
                                        </p:tav>
                                        <p:tav tm="100000">
                                          <p:val>
                                            <p:strVal val="#ppt_x"/>
                                          </p:val>
                                        </p:tav>
                                      </p:tavLst>
                                    </p:anim>
                                    <p:anim calcmode="lin" valueType="num">
                                      <p:cBhvr additive="base">
                                        <p:cTn id="31" dur="5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ppt_x"/>
                                          </p:val>
                                        </p:tav>
                                        <p:tav tm="100000">
                                          <p:val>
                                            <p:strVal val="#ppt_x"/>
                                          </p:val>
                                        </p:tav>
                                      </p:tavLst>
                                    </p:anim>
                                    <p:anim calcmode="lin" valueType="num">
                                      <p:cBhvr additive="base">
                                        <p:cTn id="35" dur="5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ppt_x"/>
                                          </p:val>
                                        </p:tav>
                                        <p:tav tm="100000">
                                          <p:val>
                                            <p:strVal val="#ppt_x"/>
                                          </p:val>
                                        </p:tav>
                                      </p:tavLst>
                                    </p:anim>
                                    <p:anim calcmode="lin" valueType="num">
                                      <p:cBhvr additive="base">
                                        <p:cTn id="39" dur="5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ppt_x"/>
                                          </p:val>
                                        </p:tav>
                                        <p:tav tm="100000">
                                          <p:val>
                                            <p:strVal val="#ppt_x"/>
                                          </p:val>
                                        </p:tav>
                                      </p:tavLst>
                                    </p:anim>
                                    <p:anim calcmode="lin" valueType="num">
                                      <p:cBhvr additive="base">
                                        <p:cTn id="43" dur="5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ppt_x"/>
                                          </p:val>
                                        </p:tav>
                                        <p:tav tm="100000">
                                          <p:val>
                                            <p:strVal val="#ppt_x"/>
                                          </p:val>
                                        </p:tav>
                                      </p:tavLst>
                                    </p:anim>
                                    <p:anim calcmode="lin" valueType="num">
                                      <p:cBhvr additive="base">
                                        <p:cTn id="47" dur="5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ppt_x"/>
                                          </p:val>
                                        </p:tav>
                                        <p:tav tm="100000">
                                          <p:val>
                                            <p:strVal val="#ppt_x"/>
                                          </p:val>
                                        </p:tav>
                                      </p:tavLst>
                                    </p:anim>
                                    <p:anim calcmode="lin" valueType="num">
                                      <p:cBhvr additive="base">
                                        <p:cTn id="51" dur="5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ppt_x"/>
                                          </p:val>
                                        </p:tav>
                                        <p:tav tm="100000">
                                          <p:val>
                                            <p:strVal val="#ppt_x"/>
                                          </p:val>
                                        </p:tav>
                                      </p:tavLst>
                                    </p:anim>
                                    <p:anim calcmode="lin" valueType="num">
                                      <p:cBhvr additive="base">
                                        <p:cTn id="55" dur="5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ppt_x"/>
                                          </p:val>
                                        </p:tav>
                                        <p:tav tm="100000">
                                          <p:val>
                                            <p:strVal val="#ppt_x"/>
                                          </p:val>
                                        </p:tav>
                                      </p:tavLst>
                                    </p:anim>
                                    <p:anim calcmode="lin" valueType="num">
                                      <p:cBhvr additive="base">
                                        <p:cTn id="59" dur="5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ppt_x"/>
                                          </p:val>
                                        </p:tav>
                                        <p:tav tm="100000">
                                          <p:val>
                                            <p:strVal val="#ppt_x"/>
                                          </p:val>
                                        </p:tav>
                                      </p:tavLst>
                                    </p:anim>
                                    <p:anim calcmode="lin" valueType="num">
                                      <p:cBhvr additive="base">
                                        <p:cTn id="63" dur="5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0" fill="hold"/>
                                        <p:tgtEl>
                                          <p:spTgt spid="19"/>
                                        </p:tgtEl>
                                        <p:attrNameLst>
                                          <p:attrName>ppt_x</p:attrName>
                                        </p:attrNameLst>
                                      </p:cBhvr>
                                      <p:tavLst>
                                        <p:tav tm="0">
                                          <p:val>
                                            <p:strVal val="#ppt_x"/>
                                          </p:val>
                                        </p:tav>
                                        <p:tav tm="100000">
                                          <p:val>
                                            <p:strVal val="#ppt_x"/>
                                          </p:val>
                                        </p:tav>
                                      </p:tavLst>
                                    </p:anim>
                                    <p:anim calcmode="lin" valueType="num">
                                      <p:cBhvr additive="base">
                                        <p:cTn id="67" dur="5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0" fill="hold"/>
                                        <p:tgtEl>
                                          <p:spTgt spid="20"/>
                                        </p:tgtEl>
                                        <p:attrNameLst>
                                          <p:attrName>ppt_x</p:attrName>
                                        </p:attrNameLst>
                                      </p:cBhvr>
                                      <p:tavLst>
                                        <p:tav tm="0">
                                          <p:val>
                                            <p:strVal val="#ppt_x"/>
                                          </p:val>
                                        </p:tav>
                                        <p:tav tm="100000">
                                          <p:val>
                                            <p:strVal val="#ppt_x"/>
                                          </p:val>
                                        </p:tav>
                                      </p:tavLst>
                                    </p:anim>
                                    <p:anim calcmode="lin" valueType="num">
                                      <p:cBhvr additive="base">
                                        <p:cTn id="71" dur="5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5000" fill="hold"/>
                                        <p:tgtEl>
                                          <p:spTgt spid="21"/>
                                        </p:tgtEl>
                                        <p:attrNameLst>
                                          <p:attrName>ppt_x</p:attrName>
                                        </p:attrNameLst>
                                      </p:cBhvr>
                                      <p:tavLst>
                                        <p:tav tm="0">
                                          <p:val>
                                            <p:strVal val="#ppt_x"/>
                                          </p:val>
                                        </p:tav>
                                        <p:tav tm="100000">
                                          <p:val>
                                            <p:strVal val="#ppt_x"/>
                                          </p:val>
                                        </p:tav>
                                      </p:tavLst>
                                    </p:anim>
                                    <p:anim calcmode="lin" valueType="num">
                                      <p:cBhvr additive="base">
                                        <p:cTn id="75" dur="5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5000" fill="hold"/>
                                        <p:tgtEl>
                                          <p:spTgt spid="22"/>
                                        </p:tgtEl>
                                        <p:attrNameLst>
                                          <p:attrName>ppt_x</p:attrName>
                                        </p:attrNameLst>
                                      </p:cBhvr>
                                      <p:tavLst>
                                        <p:tav tm="0">
                                          <p:val>
                                            <p:strVal val="#ppt_x"/>
                                          </p:val>
                                        </p:tav>
                                        <p:tav tm="100000">
                                          <p:val>
                                            <p:strVal val="#ppt_x"/>
                                          </p:val>
                                        </p:tav>
                                      </p:tavLst>
                                    </p:anim>
                                    <p:anim calcmode="lin" valueType="num">
                                      <p:cBhvr additive="base">
                                        <p:cTn id="79" dur="5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5000" fill="hold"/>
                                        <p:tgtEl>
                                          <p:spTgt spid="23"/>
                                        </p:tgtEl>
                                        <p:attrNameLst>
                                          <p:attrName>ppt_x</p:attrName>
                                        </p:attrNameLst>
                                      </p:cBhvr>
                                      <p:tavLst>
                                        <p:tav tm="0">
                                          <p:val>
                                            <p:strVal val="#ppt_x"/>
                                          </p:val>
                                        </p:tav>
                                        <p:tav tm="100000">
                                          <p:val>
                                            <p:strVal val="#ppt_x"/>
                                          </p:val>
                                        </p:tav>
                                      </p:tavLst>
                                    </p:anim>
                                    <p:anim calcmode="lin" valueType="num">
                                      <p:cBhvr additive="base">
                                        <p:cTn id="83" dur="5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5000" fill="hold"/>
                                        <p:tgtEl>
                                          <p:spTgt spid="24"/>
                                        </p:tgtEl>
                                        <p:attrNameLst>
                                          <p:attrName>ppt_x</p:attrName>
                                        </p:attrNameLst>
                                      </p:cBhvr>
                                      <p:tavLst>
                                        <p:tav tm="0">
                                          <p:val>
                                            <p:strVal val="#ppt_x"/>
                                          </p:val>
                                        </p:tav>
                                        <p:tav tm="100000">
                                          <p:val>
                                            <p:strVal val="#ppt_x"/>
                                          </p:val>
                                        </p:tav>
                                      </p:tavLst>
                                    </p:anim>
                                    <p:anim calcmode="lin" valueType="num">
                                      <p:cBhvr additive="base">
                                        <p:cTn id="87" dur="5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5000" fill="hold"/>
                                        <p:tgtEl>
                                          <p:spTgt spid="25"/>
                                        </p:tgtEl>
                                        <p:attrNameLst>
                                          <p:attrName>ppt_x</p:attrName>
                                        </p:attrNameLst>
                                      </p:cBhvr>
                                      <p:tavLst>
                                        <p:tav tm="0">
                                          <p:val>
                                            <p:strVal val="#ppt_x"/>
                                          </p:val>
                                        </p:tav>
                                        <p:tav tm="100000">
                                          <p:val>
                                            <p:strVal val="#ppt_x"/>
                                          </p:val>
                                        </p:tav>
                                      </p:tavLst>
                                    </p:anim>
                                    <p:anim calcmode="lin" valueType="num">
                                      <p:cBhvr additive="base">
                                        <p:cTn id="91" dur="5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5000" fill="hold"/>
                                        <p:tgtEl>
                                          <p:spTgt spid="26"/>
                                        </p:tgtEl>
                                        <p:attrNameLst>
                                          <p:attrName>ppt_x</p:attrName>
                                        </p:attrNameLst>
                                      </p:cBhvr>
                                      <p:tavLst>
                                        <p:tav tm="0">
                                          <p:val>
                                            <p:strVal val="#ppt_x"/>
                                          </p:val>
                                        </p:tav>
                                        <p:tav tm="100000">
                                          <p:val>
                                            <p:strVal val="#ppt_x"/>
                                          </p:val>
                                        </p:tav>
                                      </p:tavLst>
                                    </p:anim>
                                    <p:anim calcmode="lin" valueType="num">
                                      <p:cBhvr additive="base">
                                        <p:cTn id="95" dur="50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5000" fill="hold"/>
                                        <p:tgtEl>
                                          <p:spTgt spid="27"/>
                                        </p:tgtEl>
                                        <p:attrNameLst>
                                          <p:attrName>ppt_x</p:attrName>
                                        </p:attrNameLst>
                                      </p:cBhvr>
                                      <p:tavLst>
                                        <p:tav tm="0">
                                          <p:val>
                                            <p:strVal val="#ppt_x"/>
                                          </p:val>
                                        </p:tav>
                                        <p:tav tm="100000">
                                          <p:val>
                                            <p:strVal val="#ppt_x"/>
                                          </p:val>
                                        </p:tav>
                                      </p:tavLst>
                                    </p:anim>
                                    <p:anim calcmode="lin" valueType="num">
                                      <p:cBhvr additive="base">
                                        <p:cTn id="99" dur="5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5000" fill="hold"/>
                                        <p:tgtEl>
                                          <p:spTgt spid="28"/>
                                        </p:tgtEl>
                                        <p:attrNameLst>
                                          <p:attrName>ppt_x</p:attrName>
                                        </p:attrNameLst>
                                      </p:cBhvr>
                                      <p:tavLst>
                                        <p:tav tm="0">
                                          <p:val>
                                            <p:strVal val="#ppt_x"/>
                                          </p:val>
                                        </p:tav>
                                        <p:tav tm="100000">
                                          <p:val>
                                            <p:strVal val="#ppt_x"/>
                                          </p:val>
                                        </p:tav>
                                      </p:tavLst>
                                    </p:anim>
                                    <p:anim calcmode="lin" valueType="num">
                                      <p:cBhvr additive="base">
                                        <p:cTn id="103" dur="5000" fill="hold"/>
                                        <p:tgtEl>
                                          <p:spTgt spid="28"/>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5000" fill="hold"/>
                                        <p:tgtEl>
                                          <p:spTgt spid="29"/>
                                        </p:tgtEl>
                                        <p:attrNameLst>
                                          <p:attrName>ppt_x</p:attrName>
                                        </p:attrNameLst>
                                      </p:cBhvr>
                                      <p:tavLst>
                                        <p:tav tm="0">
                                          <p:val>
                                            <p:strVal val="#ppt_x"/>
                                          </p:val>
                                        </p:tav>
                                        <p:tav tm="100000">
                                          <p:val>
                                            <p:strVal val="#ppt_x"/>
                                          </p:val>
                                        </p:tav>
                                      </p:tavLst>
                                    </p:anim>
                                    <p:anim calcmode="lin" valueType="num">
                                      <p:cBhvr additive="base">
                                        <p:cTn id="107" dur="5000" fill="hold"/>
                                        <p:tgtEl>
                                          <p:spTgt spid="29"/>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5000" fill="hold"/>
                                        <p:tgtEl>
                                          <p:spTgt spid="30"/>
                                        </p:tgtEl>
                                        <p:attrNameLst>
                                          <p:attrName>ppt_x</p:attrName>
                                        </p:attrNameLst>
                                      </p:cBhvr>
                                      <p:tavLst>
                                        <p:tav tm="0">
                                          <p:val>
                                            <p:strVal val="#ppt_x"/>
                                          </p:val>
                                        </p:tav>
                                        <p:tav tm="100000">
                                          <p:val>
                                            <p:strVal val="#ppt_x"/>
                                          </p:val>
                                        </p:tav>
                                      </p:tavLst>
                                    </p:anim>
                                    <p:anim calcmode="lin" valueType="num">
                                      <p:cBhvr additive="base">
                                        <p:cTn id="111" dur="5000" fill="hold"/>
                                        <p:tgtEl>
                                          <p:spTgt spid="30"/>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5000" fill="hold"/>
                                        <p:tgtEl>
                                          <p:spTgt spid="31"/>
                                        </p:tgtEl>
                                        <p:attrNameLst>
                                          <p:attrName>ppt_x</p:attrName>
                                        </p:attrNameLst>
                                      </p:cBhvr>
                                      <p:tavLst>
                                        <p:tav tm="0">
                                          <p:val>
                                            <p:strVal val="#ppt_x"/>
                                          </p:val>
                                        </p:tav>
                                        <p:tav tm="100000">
                                          <p:val>
                                            <p:strVal val="#ppt_x"/>
                                          </p:val>
                                        </p:tav>
                                      </p:tavLst>
                                    </p:anim>
                                    <p:anim calcmode="lin" valueType="num">
                                      <p:cBhvr additive="base">
                                        <p:cTn id="115" dur="5000" fill="hold"/>
                                        <p:tgtEl>
                                          <p:spTgt spid="31"/>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5000" fill="hold"/>
                                        <p:tgtEl>
                                          <p:spTgt spid="32"/>
                                        </p:tgtEl>
                                        <p:attrNameLst>
                                          <p:attrName>ppt_x</p:attrName>
                                        </p:attrNameLst>
                                      </p:cBhvr>
                                      <p:tavLst>
                                        <p:tav tm="0">
                                          <p:val>
                                            <p:strVal val="#ppt_x"/>
                                          </p:val>
                                        </p:tav>
                                        <p:tav tm="100000">
                                          <p:val>
                                            <p:strVal val="#ppt_x"/>
                                          </p:val>
                                        </p:tav>
                                      </p:tavLst>
                                    </p:anim>
                                    <p:anim calcmode="lin" valueType="num">
                                      <p:cBhvr additive="base">
                                        <p:cTn id="119" dur="5000" fill="hold"/>
                                        <p:tgtEl>
                                          <p:spTgt spid="32"/>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5000" fill="hold"/>
                                        <p:tgtEl>
                                          <p:spTgt spid="33"/>
                                        </p:tgtEl>
                                        <p:attrNameLst>
                                          <p:attrName>ppt_x</p:attrName>
                                        </p:attrNameLst>
                                      </p:cBhvr>
                                      <p:tavLst>
                                        <p:tav tm="0">
                                          <p:val>
                                            <p:strVal val="#ppt_x"/>
                                          </p:val>
                                        </p:tav>
                                        <p:tav tm="100000">
                                          <p:val>
                                            <p:strVal val="#ppt_x"/>
                                          </p:val>
                                        </p:tav>
                                      </p:tavLst>
                                    </p:anim>
                                    <p:anim calcmode="lin" valueType="num">
                                      <p:cBhvr additive="base">
                                        <p:cTn id="123" dur="5000" fill="hold"/>
                                        <p:tgtEl>
                                          <p:spTgt spid="33"/>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5000" fill="hold"/>
                                        <p:tgtEl>
                                          <p:spTgt spid="34"/>
                                        </p:tgtEl>
                                        <p:attrNameLst>
                                          <p:attrName>ppt_x</p:attrName>
                                        </p:attrNameLst>
                                      </p:cBhvr>
                                      <p:tavLst>
                                        <p:tav tm="0">
                                          <p:val>
                                            <p:strVal val="#ppt_x"/>
                                          </p:val>
                                        </p:tav>
                                        <p:tav tm="100000">
                                          <p:val>
                                            <p:strVal val="#ppt_x"/>
                                          </p:val>
                                        </p:tav>
                                      </p:tavLst>
                                    </p:anim>
                                    <p:anim calcmode="lin" valueType="num">
                                      <p:cBhvr additive="base">
                                        <p:cTn id="127" dur="5000" fill="hold"/>
                                        <p:tgtEl>
                                          <p:spTgt spid="34"/>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additive="base">
                                        <p:cTn id="130" dur="5000" fill="hold"/>
                                        <p:tgtEl>
                                          <p:spTgt spid="35"/>
                                        </p:tgtEl>
                                        <p:attrNameLst>
                                          <p:attrName>ppt_x</p:attrName>
                                        </p:attrNameLst>
                                      </p:cBhvr>
                                      <p:tavLst>
                                        <p:tav tm="0">
                                          <p:val>
                                            <p:strVal val="#ppt_x"/>
                                          </p:val>
                                        </p:tav>
                                        <p:tav tm="100000">
                                          <p:val>
                                            <p:strVal val="#ppt_x"/>
                                          </p:val>
                                        </p:tav>
                                      </p:tavLst>
                                    </p:anim>
                                    <p:anim calcmode="lin" valueType="num">
                                      <p:cBhvr additive="base">
                                        <p:cTn id="131" dur="5000" fill="hold"/>
                                        <p:tgtEl>
                                          <p:spTgt spid="35"/>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additive="base">
                                        <p:cTn id="134" dur="5000" fill="hold"/>
                                        <p:tgtEl>
                                          <p:spTgt spid="36"/>
                                        </p:tgtEl>
                                        <p:attrNameLst>
                                          <p:attrName>ppt_x</p:attrName>
                                        </p:attrNameLst>
                                      </p:cBhvr>
                                      <p:tavLst>
                                        <p:tav tm="0">
                                          <p:val>
                                            <p:strVal val="#ppt_x"/>
                                          </p:val>
                                        </p:tav>
                                        <p:tav tm="100000">
                                          <p:val>
                                            <p:strVal val="#ppt_x"/>
                                          </p:val>
                                        </p:tav>
                                      </p:tavLst>
                                    </p:anim>
                                    <p:anim calcmode="lin" valueType="num">
                                      <p:cBhvr additive="base">
                                        <p:cTn id="135" dur="5000" fill="hold"/>
                                        <p:tgtEl>
                                          <p:spTgt spid="36"/>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37"/>
                                        </p:tgtEl>
                                        <p:attrNameLst>
                                          <p:attrName>style.visibility</p:attrName>
                                        </p:attrNameLst>
                                      </p:cBhvr>
                                      <p:to>
                                        <p:strVal val="visible"/>
                                      </p:to>
                                    </p:set>
                                    <p:anim calcmode="lin" valueType="num">
                                      <p:cBhvr additive="base">
                                        <p:cTn id="138" dur="5000" fill="hold"/>
                                        <p:tgtEl>
                                          <p:spTgt spid="37"/>
                                        </p:tgtEl>
                                        <p:attrNameLst>
                                          <p:attrName>ppt_x</p:attrName>
                                        </p:attrNameLst>
                                      </p:cBhvr>
                                      <p:tavLst>
                                        <p:tav tm="0">
                                          <p:val>
                                            <p:strVal val="#ppt_x"/>
                                          </p:val>
                                        </p:tav>
                                        <p:tav tm="100000">
                                          <p:val>
                                            <p:strVal val="#ppt_x"/>
                                          </p:val>
                                        </p:tav>
                                      </p:tavLst>
                                    </p:anim>
                                    <p:anim calcmode="lin" valueType="num">
                                      <p:cBhvr additive="base">
                                        <p:cTn id="139" dur="5000" fill="hold"/>
                                        <p:tgtEl>
                                          <p:spTgt spid="37"/>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38"/>
                                        </p:tgtEl>
                                        <p:attrNameLst>
                                          <p:attrName>style.visibility</p:attrName>
                                        </p:attrNameLst>
                                      </p:cBhvr>
                                      <p:to>
                                        <p:strVal val="visible"/>
                                      </p:to>
                                    </p:set>
                                    <p:anim calcmode="lin" valueType="num">
                                      <p:cBhvr additive="base">
                                        <p:cTn id="142" dur="5000" fill="hold"/>
                                        <p:tgtEl>
                                          <p:spTgt spid="38"/>
                                        </p:tgtEl>
                                        <p:attrNameLst>
                                          <p:attrName>ppt_x</p:attrName>
                                        </p:attrNameLst>
                                      </p:cBhvr>
                                      <p:tavLst>
                                        <p:tav tm="0">
                                          <p:val>
                                            <p:strVal val="#ppt_x"/>
                                          </p:val>
                                        </p:tav>
                                        <p:tav tm="100000">
                                          <p:val>
                                            <p:strVal val="#ppt_x"/>
                                          </p:val>
                                        </p:tav>
                                      </p:tavLst>
                                    </p:anim>
                                    <p:anim calcmode="lin" valueType="num">
                                      <p:cBhvr additive="base">
                                        <p:cTn id="143" dur="5000" fill="hold"/>
                                        <p:tgtEl>
                                          <p:spTgt spid="38"/>
                                        </p:tgtEl>
                                        <p:attrNameLst>
                                          <p:attrName>ppt_y</p:attrName>
                                        </p:attrNameLst>
                                      </p:cBhvr>
                                      <p:tavLst>
                                        <p:tav tm="0">
                                          <p:val>
                                            <p:strVal val="1+#ppt_h/2"/>
                                          </p:val>
                                        </p:tav>
                                        <p:tav tm="100000">
                                          <p:val>
                                            <p:strVal val="#ppt_y"/>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5"/>
                                        </p:tgtEl>
                                        <p:attrNameLst>
                                          <p:attrName>style.visibility</p:attrName>
                                        </p:attrNameLst>
                                      </p:cBhvr>
                                      <p:to>
                                        <p:strVal val="visible"/>
                                      </p:to>
                                    </p:set>
                                    <p:anim calcmode="lin" valueType="num">
                                      <p:cBhvr>
                                        <p:cTn id="146" dur="5000" fill="hold"/>
                                        <p:tgtEl>
                                          <p:spTgt spid="5"/>
                                        </p:tgtEl>
                                        <p:attrNameLst>
                                          <p:attrName>ppt_w</p:attrName>
                                        </p:attrNameLst>
                                      </p:cBhvr>
                                      <p:tavLst>
                                        <p:tav tm="0">
                                          <p:val>
                                            <p:strVal val="#ppt_w"/>
                                          </p:val>
                                        </p:tav>
                                        <p:tav tm="100000">
                                          <p:val>
                                            <p:strVal val="#ppt_w"/>
                                          </p:val>
                                        </p:tav>
                                      </p:tavLst>
                                    </p:anim>
                                    <p:anim calcmode="lin" valueType="num">
                                      <p:cBhvr>
                                        <p:cTn id="147" dur="5000" fill="hold"/>
                                        <p:tgtEl>
                                          <p:spTgt spid="5"/>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6"/>
                                        </p:tgtEl>
                                        <p:attrNameLst>
                                          <p:attrName>style.visibility</p:attrName>
                                        </p:attrNameLst>
                                      </p:cBhvr>
                                      <p:to>
                                        <p:strVal val="visible"/>
                                      </p:to>
                                    </p:set>
                                    <p:anim calcmode="lin" valueType="num">
                                      <p:cBhvr>
                                        <p:cTn id="150" dur="5000" fill="hold"/>
                                        <p:tgtEl>
                                          <p:spTgt spid="6"/>
                                        </p:tgtEl>
                                        <p:attrNameLst>
                                          <p:attrName>ppt_w</p:attrName>
                                        </p:attrNameLst>
                                      </p:cBhvr>
                                      <p:tavLst>
                                        <p:tav tm="0">
                                          <p:val>
                                            <p:strVal val="#ppt_w"/>
                                          </p:val>
                                        </p:tav>
                                        <p:tav tm="100000">
                                          <p:val>
                                            <p:strVal val="#ppt_w"/>
                                          </p:val>
                                        </p:tav>
                                      </p:tavLst>
                                    </p:anim>
                                    <p:anim calcmode="lin" valueType="num">
                                      <p:cBhvr>
                                        <p:cTn id="151" dur="5000" fill="hold"/>
                                        <p:tgtEl>
                                          <p:spTgt spid="6"/>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childTnLst>
                                    <p:set>
                                      <p:cBhvr>
                                        <p:cTn id="153" dur="1" fill="hold">
                                          <p:stCondLst>
                                            <p:cond delay="0"/>
                                          </p:stCondLst>
                                        </p:cTn>
                                        <p:tgtEl>
                                          <p:spTgt spid="7"/>
                                        </p:tgtEl>
                                        <p:attrNameLst>
                                          <p:attrName>style.visibility</p:attrName>
                                        </p:attrNameLst>
                                      </p:cBhvr>
                                      <p:to>
                                        <p:strVal val="visible"/>
                                      </p:to>
                                    </p:set>
                                    <p:anim calcmode="lin" valueType="num">
                                      <p:cBhvr>
                                        <p:cTn id="154" dur="5000" fill="hold"/>
                                        <p:tgtEl>
                                          <p:spTgt spid="7"/>
                                        </p:tgtEl>
                                        <p:attrNameLst>
                                          <p:attrName>ppt_w</p:attrName>
                                        </p:attrNameLst>
                                      </p:cBhvr>
                                      <p:tavLst>
                                        <p:tav tm="0">
                                          <p:val>
                                            <p:strVal val="#ppt_w"/>
                                          </p:val>
                                        </p:tav>
                                        <p:tav tm="100000">
                                          <p:val>
                                            <p:strVal val="#ppt_w"/>
                                          </p:val>
                                        </p:tav>
                                      </p:tavLst>
                                    </p:anim>
                                    <p:anim calcmode="lin" valueType="num">
                                      <p:cBhvr>
                                        <p:cTn id="155" dur="5000" fill="hold"/>
                                        <p:tgtEl>
                                          <p:spTgt spid="7"/>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childTnLst>
                                    <p:set>
                                      <p:cBhvr>
                                        <p:cTn id="157" dur="1" fill="hold">
                                          <p:stCondLst>
                                            <p:cond delay="0"/>
                                          </p:stCondLst>
                                        </p:cTn>
                                        <p:tgtEl>
                                          <p:spTgt spid="8"/>
                                        </p:tgtEl>
                                        <p:attrNameLst>
                                          <p:attrName>style.visibility</p:attrName>
                                        </p:attrNameLst>
                                      </p:cBhvr>
                                      <p:to>
                                        <p:strVal val="visible"/>
                                      </p:to>
                                    </p:set>
                                    <p:anim calcmode="lin" valueType="num">
                                      <p:cBhvr>
                                        <p:cTn id="158" dur="5000" fill="hold"/>
                                        <p:tgtEl>
                                          <p:spTgt spid="8"/>
                                        </p:tgtEl>
                                        <p:attrNameLst>
                                          <p:attrName>ppt_w</p:attrName>
                                        </p:attrNameLst>
                                      </p:cBhvr>
                                      <p:tavLst>
                                        <p:tav tm="0">
                                          <p:val>
                                            <p:strVal val="#ppt_w"/>
                                          </p:val>
                                        </p:tav>
                                        <p:tav tm="100000">
                                          <p:val>
                                            <p:strVal val="#ppt_w"/>
                                          </p:val>
                                        </p:tav>
                                      </p:tavLst>
                                    </p:anim>
                                    <p:anim calcmode="lin" valueType="num">
                                      <p:cBhvr>
                                        <p:cTn id="159" dur="5000" fill="hold"/>
                                        <p:tgtEl>
                                          <p:spTgt spid="8"/>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childTnLst>
                                    <p:set>
                                      <p:cBhvr>
                                        <p:cTn id="161" dur="1" fill="hold">
                                          <p:stCondLst>
                                            <p:cond delay="0"/>
                                          </p:stCondLst>
                                        </p:cTn>
                                        <p:tgtEl>
                                          <p:spTgt spid="9"/>
                                        </p:tgtEl>
                                        <p:attrNameLst>
                                          <p:attrName>style.visibility</p:attrName>
                                        </p:attrNameLst>
                                      </p:cBhvr>
                                      <p:to>
                                        <p:strVal val="visible"/>
                                      </p:to>
                                    </p:set>
                                    <p:anim calcmode="lin" valueType="num">
                                      <p:cBhvr>
                                        <p:cTn id="162" dur="5000" fill="hold"/>
                                        <p:tgtEl>
                                          <p:spTgt spid="9"/>
                                        </p:tgtEl>
                                        <p:attrNameLst>
                                          <p:attrName>ppt_w</p:attrName>
                                        </p:attrNameLst>
                                      </p:cBhvr>
                                      <p:tavLst>
                                        <p:tav tm="0">
                                          <p:val>
                                            <p:strVal val="#ppt_w"/>
                                          </p:val>
                                        </p:tav>
                                        <p:tav tm="100000">
                                          <p:val>
                                            <p:strVal val="#ppt_w"/>
                                          </p:val>
                                        </p:tav>
                                      </p:tavLst>
                                    </p:anim>
                                    <p:anim calcmode="lin" valueType="num">
                                      <p:cBhvr>
                                        <p:cTn id="163" dur="5000" fill="hold"/>
                                        <p:tgtEl>
                                          <p:spTgt spid="9"/>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childTnLst>
                                    <p:set>
                                      <p:cBhvr>
                                        <p:cTn id="165" dur="1" fill="hold">
                                          <p:stCondLst>
                                            <p:cond delay="0"/>
                                          </p:stCondLst>
                                        </p:cTn>
                                        <p:tgtEl>
                                          <p:spTgt spid="10"/>
                                        </p:tgtEl>
                                        <p:attrNameLst>
                                          <p:attrName>style.visibility</p:attrName>
                                        </p:attrNameLst>
                                      </p:cBhvr>
                                      <p:to>
                                        <p:strVal val="visible"/>
                                      </p:to>
                                    </p:set>
                                    <p:anim calcmode="lin" valueType="num">
                                      <p:cBhvr>
                                        <p:cTn id="166" dur="5000" fill="hold"/>
                                        <p:tgtEl>
                                          <p:spTgt spid="10"/>
                                        </p:tgtEl>
                                        <p:attrNameLst>
                                          <p:attrName>ppt_w</p:attrName>
                                        </p:attrNameLst>
                                      </p:cBhvr>
                                      <p:tavLst>
                                        <p:tav tm="0">
                                          <p:val>
                                            <p:strVal val="#ppt_w"/>
                                          </p:val>
                                        </p:tav>
                                        <p:tav tm="100000">
                                          <p:val>
                                            <p:strVal val="#ppt_w"/>
                                          </p:val>
                                        </p:tav>
                                      </p:tavLst>
                                    </p:anim>
                                    <p:anim calcmode="lin" valueType="num">
                                      <p:cBhvr>
                                        <p:cTn id="167" dur="5000" fill="hold"/>
                                        <p:tgtEl>
                                          <p:spTgt spid="10"/>
                                        </p:tgtEl>
                                        <p:attrNameLst>
                                          <p:attrName>ppt_h</p:attrName>
                                        </p:attrNameLst>
                                      </p:cBhvr>
                                      <p:tavLst>
                                        <p:tav tm="0" fmla="#ppt_h*sin(2.5*pi*$)">
                                          <p:val>
                                            <p:fltVal val="0"/>
                                          </p:val>
                                        </p:tav>
                                        <p:tav tm="100000">
                                          <p:val>
                                            <p:fltVal val="1"/>
                                          </p:val>
                                        </p:tav>
                                      </p:tavLst>
                                    </p:anim>
                                  </p:childTnLst>
                                </p:cTn>
                              </p:par>
                              <p:par>
                                <p:cTn id="168" presetID="19" presetClass="entr" presetSubtype="5" fill="hold" grpId="1" nodeType="withEffect">
                                  <p:stCondLst>
                                    <p:cond delay="0"/>
                                  </p:stCondLst>
                                  <p:childTnLst>
                                    <p:set>
                                      <p:cBhvr>
                                        <p:cTn id="169" dur="1" fill="hold">
                                          <p:stCondLst>
                                            <p:cond delay="0"/>
                                          </p:stCondLst>
                                        </p:cTn>
                                        <p:tgtEl>
                                          <p:spTgt spid="11"/>
                                        </p:tgtEl>
                                        <p:attrNameLst>
                                          <p:attrName>style.visibility</p:attrName>
                                        </p:attrNameLst>
                                      </p:cBhvr>
                                      <p:to>
                                        <p:strVal val="visible"/>
                                      </p:to>
                                    </p:set>
                                    <p:anim calcmode="lin" valueType="num">
                                      <p:cBhvr>
                                        <p:cTn id="170" dur="5000" fill="hold"/>
                                        <p:tgtEl>
                                          <p:spTgt spid="11"/>
                                        </p:tgtEl>
                                        <p:attrNameLst>
                                          <p:attrName>ppt_w</p:attrName>
                                        </p:attrNameLst>
                                      </p:cBhvr>
                                      <p:tavLst>
                                        <p:tav tm="0">
                                          <p:val>
                                            <p:strVal val="#ppt_w"/>
                                          </p:val>
                                        </p:tav>
                                        <p:tav tm="100000">
                                          <p:val>
                                            <p:strVal val="#ppt_w"/>
                                          </p:val>
                                        </p:tav>
                                      </p:tavLst>
                                    </p:anim>
                                    <p:anim calcmode="lin" valueType="num">
                                      <p:cBhvr>
                                        <p:cTn id="171" dur="5000" fill="hold"/>
                                        <p:tgtEl>
                                          <p:spTgt spid="11"/>
                                        </p:tgtEl>
                                        <p:attrNameLst>
                                          <p:attrName>ppt_h</p:attrName>
                                        </p:attrNameLst>
                                      </p:cBhvr>
                                      <p:tavLst>
                                        <p:tav tm="0" fmla="#ppt_h*sin(2.5*pi*$)">
                                          <p:val>
                                            <p:fltVal val="0"/>
                                          </p:val>
                                        </p:tav>
                                        <p:tav tm="100000">
                                          <p:val>
                                            <p:fltVal val="1"/>
                                          </p:val>
                                        </p:tav>
                                      </p:tavLst>
                                    </p:anim>
                                  </p:childTnLst>
                                </p:cTn>
                              </p:par>
                              <p:par>
                                <p:cTn id="172" presetID="19" presetClass="entr" presetSubtype="5" fill="hold" grpId="1" nodeType="withEffect">
                                  <p:stCondLst>
                                    <p:cond delay="0"/>
                                  </p:stCondLst>
                                  <p:childTnLst>
                                    <p:set>
                                      <p:cBhvr>
                                        <p:cTn id="173" dur="1" fill="hold">
                                          <p:stCondLst>
                                            <p:cond delay="0"/>
                                          </p:stCondLst>
                                        </p:cTn>
                                        <p:tgtEl>
                                          <p:spTgt spid="12"/>
                                        </p:tgtEl>
                                        <p:attrNameLst>
                                          <p:attrName>style.visibility</p:attrName>
                                        </p:attrNameLst>
                                      </p:cBhvr>
                                      <p:to>
                                        <p:strVal val="visible"/>
                                      </p:to>
                                    </p:set>
                                    <p:anim calcmode="lin" valueType="num">
                                      <p:cBhvr>
                                        <p:cTn id="174" dur="5000" fill="hold"/>
                                        <p:tgtEl>
                                          <p:spTgt spid="12"/>
                                        </p:tgtEl>
                                        <p:attrNameLst>
                                          <p:attrName>ppt_w</p:attrName>
                                        </p:attrNameLst>
                                      </p:cBhvr>
                                      <p:tavLst>
                                        <p:tav tm="0">
                                          <p:val>
                                            <p:strVal val="#ppt_w"/>
                                          </p:val>
                                        </p:tav>
                                        <p:tav tm="100000">
                                          <p:val>
                                            <p:strVal val="#ppt_w"/>
                                          </p:val>
                                        </p:tav>
                                      </p:tavLst>
                                    </p:anim>
                                    <p:anim calcmode="lin" valueType="num">
                                      <p:cBhvr>
                                        <p:cTn id="175" dur="5000" fill="hold"/>
                                        <p:tgtEl>
                                          <p:spTgt spid="12"/>
                                        </p:tgtEl>
                                        <p:attrNameLst>
                                          <p:attrName>ppt_h</p:attrName>
                                        </p:attrNameLst>
                                      </p:cBhvr>
                                      <p:tavLst>
                                        <p:tav tm="0" fmla="#ppt_h*sin(2.5*pi*$)">
                                          <p:val>
                                            <p:fltVal val="0"/>
                                          </p:val>
                                        </p:tav>
                                        <p:tav tm="100000">
                                          <p:val>
                                            <p:fltVal val="1"/>
                                          </p:val>
                                        </p:tav>
                                      </p:tavLst>
                                    </p:anim>
                                  </p:childTnLst>
                                </p:cTn>
                              </p:par>
                              <p:par>
                                <p:cTn id="176" presetID="19" presetClass="entr" presetSubtype="5" fill="hold" grpId="1" nodeType="withEffect">
                                  <p:stCondLst>
                                    <p:cond delay="0"/>
                                  </p:stCondLst>
                                  <p:childTnLst>
                                    <p:set>
                                      <p:cBhvr>
                                        <p:cTn id="177" dur="1" fill="hold">
                                          <p:stCondLst>
                                            <p:cond delay="0"/>
                                          </p:stCondLst>
                                        </p:cTn>
                                        <p:tgtEl>
                                          <p:spTgt spid="13"/>
                                        </p:tgtEl>
                                        <p:attrNameLst>
                                          <p:attrName>style.visibility</p:attrName>
                                        </p:attrNameLst>
                                      </p:cBhvr>
                                      <p:to>
                                        <p:strVal val="visible"/>
                                      </p:to>
                                    </p:set>
                                    <p:anim calcmode="lin" valueType="num">
                                      <p:cBhvr>
                                        <p:cTn id="178" dur="5000" fill="hold"/>
                                        <p:tgtEl>
                                          <p:spTgt spid="13"/>
                                        </p:tgtEl>
                                        <p:attrNameLst>
                                          <p:attrName>ppt_w</p:attrName>
                                        </p:attrNameLst>
                                      </p:cBhvr>
                                      <p:tavLst>
                                        <p:tav tm="0">
                                          <p:val>
                                            <p:strVal val="#ppt_w"/>
                                          </p:val>
                                        </p:tav>
                                        <p:tav tm="100000">
                                          <p:val>
                                            <p:strVal val="#ppt_w"/>
                                          </p:val>
                                        </p:tav>
                                      </p:tavLst>
                                    </p:anim>
                                    <p:anim calcmode="lin" valueType="num">
                                      <p:cBhvr>
                                        <p:cTn id="179" dur="5000" fill="hold"/>
                                        <p:tgtEl>
                                          <p:spTgt spid="13"/>
                                        </p:tgtEl>
                                        <p:attrNameLst>
                                          <p:attrName>ppt_h</p:attrName>
                                        </p:attrNameLst>
                                      </p:cBhvr>
                                      <p:tavLst>
                                        <p:tav tm="0" fmla="#ppt_h*sin(2.5*pi*$)">
                                          <p:val>
                                            <p:fltVal val="0"/>
                                          </p:val>
                                        </p:tav>
                                        <p:tav tm="100000">
                                          <p:val>
                                            <p:fltVal val="1"/>
                                          </p:val>
                                        </p:tav>
                                      </p:tavLst>
                                    </p:anim>
                                  </p:childTnLst>
                                </p:cTn>
                              </p:par>
                              <p:par>
                                <p:cTn id="180" presetID="19" presetClass="entr" presetSubtype="5" fill="hold" grpId="1" nodeType="withEffect">
                                  <p:stCondLst>
                                    <p:cond delay="0"/>
                                  </p:stCondLst>
                                  <p:childTnLst>
                                    <p:set>
                                      <p:cBhvr>
                                        <p:cTn id="181" dur="1" fill="hold">
                                          <p:stCondLst>
                                            <p:cond delay="0"/>
                                          </p:stCondLst>
                                        </p:cTn>
                                        <p:tgtEl>
                                          <p:spTgt spid="14"/>
                                        </p:tgtEl>
                                        <p:attrNameLst>
                                          <p:attrName>style.visibility</p:attrName>
                                        </p:attrNameLst>
                                      </p:cBhvr>
                                      <p:to>
                                        <p:strVal val="visible"/>
                                      </p:to>
                                    </p:set>
                                    <p:anim calcmode="lin" valueType="num">
                                      <p:cBhvr>
                                        <p:cTn id="182" dur="5000" fill="hold"/>
                                        <p:tgtEl>
                                          <p:spTgt spid="14"/>
                                        </p:tgtEl>
                                        <p:attrNameLst>
                                          <p:attrName>ppt_w</p:attrName>
                                        </p:attrNameLst>
                                      </p:cBhvr>
                                      <p:tavLst>
                                        <p:tav tm="0">
                                          <p:val>
                                            <p:strVal val="#ppt_w"/>
                                          </p:val>
                                        </p:tav>
                                        <p:tav tm="100000">
                                          <p:val>
                                            <p:strVal val="#ppt_w"/>
                                          </p:val>
                                        </p:tav>
                                      </p:tavLst>
                                    </p:anim>
                                    <p:anim calcmode="lin" valueType="num">
                                      <p:cBhvr>
                                        <p:cTn id="183" dur="5000" fill="hold"/>
                                        <p:tgtEl>
                                          <p:spTgt spid="14"/>
                                        </p:tgtEl>
                                        <p:attrNameLst>
                                          <p:attrName>ppt_h</p:attrName>
                                        </p:attrNameLst>
                                      </p:cBhvr>
                                      <p:tavLst>
                                        <p:tav tm="0" fmla="#ppt_h*sin(2.5*pi*$)">
                                          <p:val>
                                            <p:fltVal val="0"/>
                                          </p:val>
                                        </p:tav>
                                        <p:tav tm="100000">
                                          <p:val>
                                            <p:fltVal val="1"/>
                                          </p:val>
                                        </p:tav>
                                      </p:tavLst>
                                    </p:anim>
                                  </p:childTnLst>
                                </p:cTn>
                              </p:par>
                              <p:par>
                                <p:cTn id="184" presetID="19" presetClass="entr" presetSubtype="5" fill="hold" grpId="1" nodeType="withEffect">
                                  <p:stCondLst>
                                    <p:cond delay="0"/>
                                  </p:stCondLst>
                                  <p:childTnLst>
                                    <p:set>
                                      <p:cBhvr>
                                        <p:cTn id="185" dur="1" fill="hold">
                                          <p:stCondLst>
                                            <p:cond delay="0"/>
                                          </p:stCondLst>
                                        </p:cTn>
                                        <p:tgtEl>
                                          <p:spTgt spid="15"/>
                                        </p:tgtEl>
                                        <p:attrNameLst>
                                          <p:attrName>style.visibility</p:attrName>
                                        </p:attrNameLst>
                                      </p:cBhvr>
                                      <p:to>
                                        <p:strVal val="visible"/>
                                      </p:to>
                                    </p:set>
                                    <p:anim calcmode="lin" valueType="num">
                                      <p:cBhvr>
                                        <p:cTn id="186" dur="5000" fill="hold"/>
                                        <p:tgtEl>
                                          <p:spTgt spid="15"/>
                                        </p:tgtEl>
                                        <p:attrNameLst>
                                          <p:attrName>ppt_w</p:attrName>
                                        </p:attrNameLst>
                                      </p:cBhvr>
                                      <p:tavLst>
                                        <p:tav tm="0">
                                          <p:val>
                                            <p:strVal val="#ppt_w"/>
                                          </p:val>
                                        </p:tav>
                                        <p:tav tm="100000">
                                          <p:val>
                                            <p:strVal val="#ppt_w"/>
                                          </p:val>
                                        </p:tav>
                                      </p:tavLst>
                                    </p:anim>
                                    <p:anim calcmode="lin" valueType="num">
                                      <p:cBhvr>
                                        <p:cTn id="187" dur="5000" fill="hold"/>
                                        <p:tgtEl>
                                          <p:spTgt spid="15"/>
                                        </p:tgtEl>
                                        <p:attrNameLst>
                                          <p:attrName>ppt_h</p:attrName>
                                        </p:attrNameLst>
                                      </p:cBhvr>
                                      <p:tavLst>
                                        <p:tav tm="0" fmla="#ppt_h*sin(2.5*pi*$)">
                                          <p:val>
                                            <p:fltVal val="0"/>
                                          </p:val>
                                        </p:tav>
                                        <p:tav tm="100000">
                                          <p:val>
                                            <p:fltVal val="1"/>
                                          </p:val>
                                        </p:tav>
                                      </p:tavLst>
                                    </p:anim>
                                  </p:childTnLst>
                                </p:cTn>
                              </p:par>
                              <p:par>
                                <p:cTn id="188" presetID="19" presetClass="entr" presetSubtype="5" fill="hold" grpId="1" nodeType="withEffect">
                                  <p:stCondLst>
                                    <p:cond delay="0"/>
                                  </p:stCondLst>
                                  <p:childTnLst>
                                    <p:set>
                                      <p:cBhvr>
                                        <p:cTn id="189" dur="1" fill="hold">
                                          <p:stCondLst>
                                            <p:cond delay="0"/>
                                          </p:stCondLst>
                                        </p:cTn>
                                        <p:tgtEl>
                                          <p:spTgt spid="16"/>
                                        </p:tgtEl>
                                        <p:attrNameLst>
                                          <p:attrName>style.visibility</p:attrName>
                                        </p:attrNameLst>
                                      </p:cBhvr>
                                      <p:to>
                                        <p:strVal val="visible"/>
                                      </p:to>
                                    </p:set>
                                    <p:anim calcmode="lin" valueType="num">
                                      <p:cBhvr>
                                        <p:cTn id="190" dur="5000" fill="hold"/>
                                        <p:tgtEl>
                                          <p:spTgt spid="16"/>
                                        </p:tgtEl>
                                        <p:attrNameLst>
                                          <p:attrName>ppt_w</p:attrName>
                                        </p:attrNameLst>
                                      </p:cBhvr>
                                      <p:tavLst>
                                        <p:tav tm="0">
                                          <p:val>
                                            <p:strVal val="#ppt_w"/>
                                          </p:val>
                                        </p:tav>
                                        <p:tav tm="100000">
                                          <p:val>
                                            <p:strVal val="#ppt_w"/>
                                          </p:val>
                                        </p:tav>
                                      </p:tavLst>
                                    </p:anim>
                                    <p:anim calcmode="lin" valueType="num">
                                      <p:cBhvr>
                                        <p:cTn id="191" dur="5000" fill="hold"/>
                                        <p:tgtEl>
                                          <p:spTgt spid="16"/>
                                        </p:tgtEl>
                                        <p:attrNameLst>
                                          <p:attrName>ppt_h</p:attrName>
                                        </p:attrNameLst>
                                      </p:cBhvr>
                                      <p:tavLst>
                                        <p:tav tm="0" fmla="#ppt_h*sin(2.5*pi*$)">
                                          <p:val>
                                            <p:fltVal val="0"/>
                                          </p:val>
                                        </p:tav>
                                        <p:tav tm="100000">
                                          <p:val>
                                            <p:fltVal val="1"/>
                                          </p:val>
                                        </p:tav>
                                      </p:tavLst>
                                    </p:anim>
                                  </p:childTnLst>
                                </p:cTn>
                              </p:par>
                              <p:par>
                                <p:cTn id="192" presetID="19" presetClass="entr" presetSubtype="5" fill="hold" grpId="1" nodeType="withEffect">
                                  <p:stCondLst>
                                    <p:cond delay="0"/>
                                  </p:stCondLst>
                                  <p:childTnLst>
                                    <p:set>
                                      <p:cBhvr>
                                        <p:cTn id="193" dur="1" fill="hold">
                                          <p:stCondLst>
                                            <p:cond delay="0"/>
                                          </p:stCondLst>
                                        </p:cTn>
                                        <p:tgtEl>
                                          <p:spTgt spid="17"/>
                                        </p:tgtEl>
                                        <p:attrNameLst>
                                          <p:attrName>style.visibility</p:attrName>
                                        </p:attrNameLst>
                                      </p:cBhvr>
                                      <p:to>
                                        <p:strVal val="visible"/>
                                      </p:to>
                                    </p:set>
                                    <p:anim calcmode="lin" valueType="num">
                                      <p:cBhvr>
                                        <p:cTn id="194" dur="5000" fill="hold"/>
                                        <p:tgtEl>
                                          <p:spTgt spid="17"/>
                                        </p:tgtEl>
                                        <p:attrNameLst>
                                          <p:attrName>ppt_w</p:attrName>
                                        </p:attrNameLst>
                                      </p:cBhvr>
                                      <p:tavLst>
                                        <p:tav tm="0">
                                          <p:val>
                                            <p:strVal val="#ppt_w"/>
                                          </p:val>
                                        </p:tav>
                                        <p:tav tm="100000">
                                          <p:val>
                                            <p:strVal val="#ppt_w"/>
                                          </p:val>
                                        </p:tav>
                                      </p:tavLst>
                                    </p:anim>
                                    <p:anim calcmode="lin" valueType="num">
                                      <p:cBhvr>
                                        <p:cTn id="195" dur="5000" fill="hold"/>
                                        <p:tgtEl>
                                          <p:spTgt spid="17"/>
                                        </p:tgtEl>
                                        <p:attrNameLst>
                                          <p:attrName>ppt_h</p:attrName>
                                        </p:attrNameLst>
                                      </p:cBhvr>
                                      <p:tavLst>
                                        <p:tav tm="0" fmla="#ppt_h*sin(2.5*pi*$)">
                                          <p:val>
                                            <p:fltVal val="0"/>
                                          </p:val>
                                        </p:tav>
                                        <p:tav tm="100000">
                                          <p:val>
                                            <p:fltVal val="1"/>
                                          </p:val>
                                        </p:tav>
                                      </p:tavLst>
                                    </p:anim>
                                  </p:childTnLst>
                                </p:cTn>
                              </p:par>
                              <p:par>
                                <p:cTn id="196" presetID="19" presetClass="entr" presetSubtype="5" fill="hold" grpId="1" nodeType="withEffect">
                                  <p:stCondLst>
                                    <p:cond delay="0"/>
                                  </p:stCondLst>
                                  <p:childTnLst>
                                    <p:set>
                                      <p:cBhvr>
                                        <p:cTn id="197" dur="1" fill="hold">
                                          <p:stCondLst>
                                            <p:cond delay="0"/>
                                          </p:stCondLst>
                                        </p:cTn>
                                        <p:tgtEl>
                                          <p:spTgt spid="18"/>
                                        </p:tgtEl>
                                        <p:attrNameLst>
                                          <p:attrName>style.visibility</p:attrName>
                                        </p:attrNameLst>
                                      </p:cBhvr>
                                      <p:to>
                                        <p:strVal val="visible"/>
                                      </p:to>
                                    </p:set>
                                    <p:anim calcmode="lin" valueType="num">
                                      <p:cBhvr>
                                        <p:cTn id="198" dur="5000" fill="hold"/>
                                        <p:tgtEl>
                                          <p:spTgt spid="18"/>
                                        </p:tgtEl>
                                        <p:attrNameLst>
                                          <p:attrName>ppt_w</p:attrName>
                                        </p:attrNameLst>
                                      </p:cBhvr>
                                      <p:tavLst>
                                        <p:tav tm="0">
                                          <p:val>
                                            <p:strVal val="#ppt_w"/>
                                          </p:val>
                                        </p:tav>
                                        <p:tav tm="100000">
                                          <p:val>
                                            <p:strVal val="#ppt_w"/>
                                          </p:val>
                                        </p:tav>
                                      </p:tavLst>
                                    </p:anim>
                                    <p:anim calcmode="lin" valueType="num">
                                      <p:cBhvr>
                                        <p:cTn id="199" dur="5000" fill="hold"/>
                                        <p:tgtEl>
                                          <p:spTgt spid="18"/>
                                        </p:tgtEl>
                                        <p:attrNameLst>
                                          <p:attrName>ppt_h</p:attrName>
                                        </p:attrNameLst>
                                      </p:cBhvr>
                                      <p:tavLst>
                                        <p:tav tm="0" fmla="#ppt_h*sin(2.5*pi*$)">
                                          <p:val>
                                            <p:fltVal val="0"/>
                                          </p:val>
                                        </p:tav>
                                        <p:tav tm="100000">
                                          <p:val>
                                            <p:fltVal val="1"/>
                                          </p:val>
                                        </p:tav>
                                      </p:tavLst>
                                    </p:anim>
                                  </p:childTnLst>
                                </p:cTn>
                              </p:par>
                              <p:par>
                                <p:cTn id="200" presetID="19" presetClass="entr" presetSubtype="5" fill="hold" grpId="1" nodeType="withEffect">
                                  <p:stCondLst>
                                    <p:cond delay="0"/>
                                  </p:stCondLst>
                                  <p:childTnLst>
                                    <p:set>
                                      <p:cBhvr>
                                        <p:cTn id="201" dur="1" fill="hold">
                                          <p:stCondLst>
                                            <p:cond delay="0"/>
                                          </p:stCondLst>
                                        </p:cTn>
                                        <p:tgtEl>
                                          <p:spTgt spid="19"/>
                                        </p:tgtEl>
                                        <p:attrNameLst>
                                          <p:attrName>style.visibility</p:attrName>
                                        </p:attrNameLst>
                                      </p:cBhvr>
                                      <p:to>
                                        <p:strVal val="visible"/>
                                      </p:to>
                                    </p:set>
                                    <p:anim calcmode="lin" valueType="num">
                                      <p:cBhvr>
                                        <p:cTn id="202" dur="5000" fill="hold"/>
                                        <p:tgtEl>
                                          <p:spTgt spid="19"/>
                                        </p:tgtEl>
                                        <p:attrNameLst>
                                          <p:attrName>ppt_w</p:attrName>
                                        </p:attrNameLst>
                                      </p:cBhvr>
                                      <p:tavLst>
                                        <p:tav tm="0">
                                          <p:val>
                                            <p:strVal val="#ppt_w"/>
                                          </p:val>
                                        </p:tav>
                                        <p:tav tm="100000">
                                          <p:val>
                                            <p:strVal val="#ppt_w"/>
                                          </p:val>
                                        </p:tav>
                                      </p:tavLst>
                                    </p:anim>
                                    <p:anim calcmode="lin" valueType="num">
                                      <p:cBhvr>
                                        <p:cTn id="203" dur="5000" fill="hold"/>
                                        <p:tgtEl>
                                          <p:spTgt spid="19"/>
                                        </p:tgtEl>
                                        <p:attrNameLst>
                                          <p:attrName>ppt_h</p:attrName>
                                        </p:attrNameLst>
                                      </p:cBhvr>
                                      <p:tavLst>
                                        <p:tav tm="0" fmla="#ppt_h*sin(2.5*pi*$)">
                                          <p:val>
                                            <p:fltVal val="0"/>
                                          </p:val>
                                        </p:tav>
                                        <p:tav tm="100000">
                                          <p:val>
                                            <p:fltVal val="1"/>
                                          </p:val>
                                        </p:tav>
                                      </p:tavLst>
                                    </p:anim>
                                  </p:childTnLst>
                                </p:cTn>
                              </p:par>
                              <p:par>
                                <p:cTn id="204" presetID="19" presetClass="entr" presetSubtype="5" fill="hold" grpId="1" nodeType="withEffect">
                                  <p:stCondLst>
                                    <p:cond delay="0"/>
                                  </p:stCondLst>
                                  <p:childTnLst>
                                    <p:set>
                                      <p:cBhvr>
                                        <p:cTn id="205" dur="1" fill="hold">
                                          <p:stCondLst>
                                            <p:cond delay="0"/>
                                          </p:stCondLst>
                                        </p:cTn>
                                        <p:tgtEl>
                                          <p:spTgt spid="20"/>
                                        </p:tgtEl>
                                        <p:attrNameLst>
                                          <p:attrName>style.visibility</p:attrName>
                                        </p:attrNameLst>
                                      </p:cBhvr>
                                      <p:to>
                                        <p:strVal val="visible"/>
                                      </p:to>
                                    </p:set>
                                    <p:anim calcmode="lin" valueType="num">
                                      <p:cBhvr>
                                        <p:cTn id="206" dur="5000" fill="hold"/>
                                        <p:tgtEl>
                                          <p:spTgt spid="20"/>
                                        </p:tgtEl>
                                        <p:attrNameLst>
                                          <p:attrName>ppt_w</p:attrName>
                                        </p:attrNameLst>
                                      </p:cBhvr>
                                      <p:tavLst>
                                        <p:tav tm="0">
                                          <p:val>
                                            <p:strVal val="#ppt_w"/>
                                          </p:val>
                                        </p:tav>
                                        <p:tav tm="100000">
                                          <p:val>
                                            <p:strVal val="#ppt_w"/>
                                          </p:val>
                                        </p:tav>
                                      </p:tavLst>
                                    </p:anim>
                                    <p:anim calcmode="lin" valueType="num">
                                      <p:cBhvr>
                                        <p:cTn id="207" dur="5000" fill="hold"/>
                                        <p:tgtEl>
                                          <p:spTgt spid="20"/>
                                        </p:tgtEl>
                                        <p:attrNameLst>
                                          <p:attrName>ppt_h</p:attrName>
                                        </p:attrNameLst>
                                      </p:cBhvr>
                                      <p:tavLst>
                                        <p:tav tm="0" fmla="#ppt_h*sin(2.5*pi*$)">
                                          <p:val>
                                            <p:fltVal val="0"/>
                                          </p:val>
                                        </p:tav>
                                        <p:tav tm="100000">
                                          <p:val>
                                            <p:fltVal val="1"/>
                                          </p:val>
                                        </p:tav>
                                      </p:tavLst>
                                    </p:anim>
                                  </p:childTnLst>
                                </p:cTn>
                              </p:par>
                              <p:par>
                                <p:cTn id="208" presetID="19" presetClass="entr" presetSubtype="5" fill="hold" grpId="1" nodeType="withEffect">
                                  <p:stCondLst>
                                    <p:cond delay="0"/>
                                  </p:stCondLst>
                                  <p:childTnLst>
                                    <p:set>
                                      <p:cBhvr>
                                        <p:cTn id="209" dur="1" fill="hold">
                                          <p:stCondLst>
                                            <p:cond delay="0"/>
                                          </p:stCondLst>
                                        </p:cTn>
                                        <p:tgtEl>
                                          <p:spTgt spid="21"/>
                                        </p:tgtEl>
                                        <p:attrNameLst>
                                          <p:attrName>style.visibility</p:attrName>
                                        </p:attrNameLst>
                                      </p:cBhvr>
                                      <p:to>
                                        <p:strVal val="visible"/>
                                      </p:to>
                                    </p:set>
                                    <p:anim calcmode="lin" valueType="num">
                                      <p:cBhvr>
                                        <p:cTn id="210" dur="5000" fill="hold"/>
                                        <p:tgtEl>
                                          <p:spTgt spid="21"/>
                                        </p:tgtEl>
                                        <p:attrNameLst>
                                          <p:attrName>ppt_w</p:attrName>
                                        </p:attrNameLst>
                                      </p:cBhvr>
                                      <p:tavLst>
                                        <p:tav tm="0">
                                          <p:val>
                                            <p:strVal val="#ppt_w"/>
                                          </p:val>
                                        </p:tav>
                                        <p:tav tm="100000">
                                          <p:val>
                                            <p:strVal val="#ppt_w"/>
                                          </p:val>
                                        </p:tav>
                                      </p:tavLst>
                                    </p:anim>
                                    <p:anim calcmode="lin" valueType="num">
                                      <p:cBhvr>
                                        <p:cTn id="211" dur="5000" fill="hold"/>
                                        <p:tgtEl>
                                          <p:spTgt spid="21"/>
                                        </p:tgtEl>
                                        <p:attrNameLst>
                                          <p:attrName>ppt_h</p:attrName>
                                        </p:attrNameLst>
                                      </p:cBhvr>
                                      <p:tavLst>
                                        <p:tav tm="0" fmla="#ppt_h*sin(2.5*pi*$)">
                                          <p:val>
                                            <p:fltVal val="0"/>
                                          </p:val>
                                        </p:tav>
                                        <p:tav tm="100000">
                                          <p:val>
                                            <p:fltVal val="1"/>
                                          </p:val>
                                        </p:tav>
                                      </p:tavLst>
                                    </p:anim>
                                  </p:childTnLst>
                                </p:cTn>
                              </p:par>
                              <p:par>
                                <p:cTn id="212" presetID="19" presetClass="entr" presetSubtype="5" fill="hold" grpId="1" nodeType="withEffect">
                                  <p:stCondLst>
                                    <p:cond delay="0"/>
                                  </p:stCondLst>
                                  <p:childTnLst>
                                    <p:set>
                                      <p:cBhvr>
                                        <p:cTn id="213" dur="1" fill="hold">
                                          <p:stCondLst>
                                            <p:cond delay="0"/>
                                          </p:stCondLst>
                                        </p:cTn>
                                        <p:tgtEl>
                                          <p:spTgt spid="22"/>
                                        </p:tgtEl>
                                        <p:attrNameLst>
                                          <p:attrName>style.visibility</p:attrName>
                                        </p:attrNameLst>
                                      </p:cBhvr>
                                      <p:to>
                                        <p:strVal val="visible"/>
                                      </p:to>
                                    </p:set>
                                    <p:anim calcmode="lin" valueType="num">
                                      <p:cBhvr>
                                        <p:cTn id="214" dur="5000" fill="hold"/>
                                        <p:tgtEl>
                                          <p:spTgt spid="22"/>
                                        </p:tgtEl>
                                        <p:attrNameLst>
                                          <p:attrName>ppt_w</p:attrName>
                                        </p:attrNameLst>
                                      </p:cBhvr>
                                      <p:tavLst>
                                        <p:tav tm="0">
                                          <p:val>
                                            <p:strVal val="#ppt_w"/>
                                          </p:val>
                                        </p:tav>
                                        <p:tav tm="100000">
                                          <p:val>
                                            <p:strVal val="#ppt_w"/>
                                          </p:val>
                                        </p:tav>
                                      </p:tavLst>
                                    </p:anim>
                                    <p:anim calcmode="lin" valueType="num">
                                      <p:cBhvr>
                                        <p:cTn id="215" dur="5000" fill="hold"/>
                                        <p:tgtEl>
                                          <p:spTgt spid="22"/>
                                        </p:tgtEl>
                                        <p:attrNameLst>
                                          <p:attrName>ppt_h</p:attrName>
                                        </p:attrNameLst>
                                      </p:cBhvr>
                                      <p:tavLst>
                                        <p:tav tm="0" fmla="#ppt_h*sin(2.5*pi*$)">
                                          <p:val>
                                            <p:fltVal val="0"/>
                                          </p:val>
                                        </p:tav>
                                        <p:tav tm="100000">
                                          <p:val>
                                            <p:fltVal val="1"/>
                                          </p:val>
                                        </p:tav>
                                      </p:tavLst>
                                    </p:anim>
                                  </p:childTnLst>
                                </p:cTn>
                              </p:par>
                              <p:par>
                                <p:cTn id="216" presetID="19" presetClass="entr" presetSubtype="5" fill="hold" grpId="1" nodeType="withEffect">
                                  <p:stCondLst>
                                    <p:cond delay="0"/>
                                  </p:stCondLst>
                                  <p:childTnLst>
                                    <p:set>
                                      <p:cBhvr>
                                        <p:cTn id="217" dur="1" fill="hold">
                                          <p:stCondLst>
                                            <p:cond delay="0"/>
                                          </p:stCondLst>
                                        </p:cTn>
                                        <p:tgtEl>
                                          <p:spTgt spid="23"/>
                                        </p:tgtEl>
                                        <p:attrNameLst>
                                          <p:attrName>style.visibility</p:attrName>
                                        </p:attrNameLst>
                                      </p:cBhvr>
                                      <p:to>
                                        <p:strVal val="visible"/>
                                      </p:to>
                                    </p:set>
                                    <p:anim calcmode="lin" valueType="num">
                                      <p:cBhvr>
                                        <p:cTn id="218" dur="5000" fill="hold"/>
                                        <p:tgtEl>
                                          <p:spTgt spid="23"/>
                                        </p:tgtEl>
                                        <p:attrNameLst>
                                          <p:attrName>ppt_w</p:attrName>
                                        </p:attrNameLst>
                                      </p:cBhvr>
                                      <p:tavLst>
                                        <p:tav tm="0">
                                          <p:val>
                                            <p:strVal val="#ppt_w"/>
                                          </p:val>
                                        </p:tav>
                                        <p:tav tm="100000">
                                          <p:val>
                                            <p:strVal val="#ppt_w"/>
                                          </p:val>
                                        </p:tav>
                                      </p:tavLst>
                                    </p:anim>
                                    <p:anim calcmode="lin" valueType="num">
                                      <p:cBhvr>
                                        <p:cTn id="219" dur="5000" fill="hold"/>
                                        <p:tgtEl>
                                          <p:spTgt spid="23"/>
                                        </p:tgtEl>
                                        <p:attrNameLst>
                                          <p:attrName>ppt_h</p:attrName>
                                        </p:attrNameLst>
                                      </p:cBhvr>
                                      <p:tavLst>
                                        <p:tav tm="0" fmla="#ppt_h*sin(2.5*pi*$)">
                                          <p:val>
                                            <p:fltVal val="0"/>
                                          </p:val>
                                        </p:tav>
                                        <p:tav tm="100000">
                                          <p:val>
                                            <p:fltVal val="1"/>
                                          </p:val>
                                        </p:tav>
                                      </p:tavLst>
                                    </p:anim>
                                  </p:childTnLst>
                                </p:cTn>
                              </p:par>
                              <p:par>
                                <p:cTn id="220" presetID="19" presetClass="entr" presetSubtype="5" fill="hold" grpId="1" nodeType="withEffect">
                                  <p:stCondLst>
                                    <p:cond delay="0"/>
                                  </p:stCondLst>
                                  <p:childTnLst>
                                    <p:set>
                                      <p:cBhvr>
                                        <p:cTn id="221" dur="1" fill="hold">
                                          <p:stCondLst>
                                            <p:cond delay="0"/>
                                          </p:stCondLst>
                                        </p:cTn>
                                        <p:tgtEl>
                                          <p:spTgt spid="24"/>
                                        </p:tgtEl>
                                        <p:attrNameLst>
                                          <p:attrName>style.visibility</p:attrName>
                                        </p:attrNameLst>
                                      </p:cBhvr>
                                      <p:to>
                                        <p:strVal val="visible"/>
                                      </p:to>
                                    </p:set>
                                    <p:anim calcmode="lin" valueType="num">
                                      <p:cBhvr>
                                        <p:cTn id="222" dur="5000" fill="hold"/>
                                        <p:tgtEl>
                                          <p:spTgt spid="24"/>
                                        </p:tgtEl>
                                        <p:attrNameLst>
                                          <p:attrName>ppt_w</p:attrName>
                                        </p:attrNameLst>
                                      </p:cBhvr>
                                      <p:tavLst>
                                        <p:tav tm="0">
                                          <p:val>
                                            <p:strVal val="#ppt_w"/>
                                          </p:val>
                                        </p:tav>
                                        <p:tav tm="100000">
                                          <p:val>
                                            <p:strVal val="#ppt_w"/>
                                          </p:val>
                                        </p:tav>
                                      </p:tavLst>
                                    </p:anim>
                                    <p:anim calcmode="lin" valueType="num">
                                      <p:cBhvr>
                                        <p:cTn id="223" dur="5000" fill="hold"/>
                                        <p:tgtEl>
                                          <p:spTgt spid="24"/>
                                        </p:tgtEl>
                                        <p:attrNameLst>
                                          <p:attrName>ppt_h</p:attrName>
                                        </p:attrNameLst>
                                      </p:cBhvr>
                                      <p:tavLst>
                                        <p:tav tm="0" fmla="#ppt_h*sin(2.5*pi*$)">
                                          <p:val>
                                            <p:fltVal val="0"/>
                                          </p:val>
                                        </p:tav>
                                        <p:tav tm="100000">
                                          <p:val>
                                            <p:fltVal val="1"/>
                                          </p:val>
                                        </p:tav>
                                      </p:tavLst>
                                    </p:anim>
                                  </p:childTnLst>
                                </p:cTn>
                              </p:par>
                              <p:par>
                                <p:cTn id="224" presetID="19" presetClass="entr" presetSubtype="5" fill="hold" grpId="1" nodeType="withEffect">
                                  <p:stCondLst>
                                    <p:cond delay="0"/>
                                  </p:stCondLst>
                                  <p:childTnLst>
                                    <p:set>
                                      <p:cBhvr>
                                        <p:cTn id="225" dur="1" fill="hold">
                                          <p:stCondLst>
                                            <p:cond delay="0"/>
                                          </p:stCondLst>
                                        </p:cTn>
                                        <p:tgtEl>
                                          <p:spTgt spid="25"/>
                                        </p:tgtEl>
                                        <p:attrNameLst>
                                          <p:attrName>style.visibility</p:attrName>
                                        </p:attrNameLst>
                                      </p:cBhvr>
                                      <p:to>
                                        <p:strVal val="visible"/>
                                      </p:to>
                                    </p:set>
                                    <p:anim calcmode="lin" valueType="num">
                                      <p:cBhvr>
                                        <p:cTn id="226" dur="5000" fill="hold"/>
                                        <p:tgtEl>
                                          <p:spTgt spid="25"/>
                                        </p:tgtEl>
                                        <p:attrNameLst>
                                          <p:attrName>ppt_w</p:attrName>
                                        </p:attrNameLst>
                                      </p:cBhvr>
                                      <p:tavLst>
                                        <p:tav tm="0">
                                          <p:val>
                                            <p:strVal val="#ppt_w"/>
                                          </p:val>
                                        </p:tav>
                                        <p:tav tm="100000">
                                          <p:val>
                                            <p:strVal val="#ppt_w"/>
                                          </p:val>
                                        </p:tav>
                                      </p:tavLst>
                                    </p:anim>
                                    <p:anim calcmode="lin" valueType="num">
                                      <p:cBhvr>
                                        <p:cTn id="227" dur="5000" fill="hold"/>
                                        <p:tgtEl>
                                          <p:spTgt spid="25"/>
                                        </p:tgtEl>
                                        <p:attrNameLst>
                                          <p:attrName>ppt_h</p:attrName>
                                        </p:attrNameLst>
                                      </p:cBhvr>
                                      <p:tavLst>
                                        <p:tav tm="0" fmla="#ppt_h*sin(2.5*pi*$)">
                                          <p:val>
                                            <p:fltVal val="0"/>
                                          </p:val>
                                        </p:tav>
                                        <p:tav tm="100000">
                                          <p:val>
                                            <p:fltVal val="1"/>
                                          </p:val>
                                        </p:tav>
                                      </p:tavLst>
                                    </p:anim>
                                  </p:childTnLst>
                                </p:cTn>
                              </p:par>
                              <p:par>
                                <p:cTn id="228" presetID="19" presetClass="entr" presetSubtype="5" fill="hold" grpId="1" nodeType="withEffect">
                                  <p:stCondLst>
                                    <p:cond delay="0"/>
                                  </p:stCondLst>
                                  <p:childTnLst>
                                    <p:set>
                                      <p:cBhvr>
                                        <p:cTn id="229" dur="1" fill="hold">
                                          <p:stCondLst>
                                            <p:cond delay="0"/>
                                          </p:stCondLst>
                                        </p:cTn>
                                        <p:tgtEl>
                                          <p:spTgt spid="26"/>
                                        </p:tgtEl>
                                        <p:attrNameLst>
                                          <p:attrName>style.visibility</p:attrName>
                                        </p:attrNameLst>
                                      </p:cBhvr>
                                      <p:to>
                                        <p:strVal val="visible"/>
                                      </p:to>
                                    </p:set>
                                    <p:anim calcmode="lin" valueType="num">
                                      <p:cBhvr>
                                        <p:cTn id="230" dur="5000" fill="hold"/>
                                        <p:tgtEl>
                                          <p:spTgt spid="26"/>
                                        </p:tgtEl>
                                        <p:attrNameLst>
                                          <p:attrName>ppt_w</p:attrName>
                                        </p:attrNameLst>
                                      </p:cBhvr>
                                      <p:tavLst>
                                        <p:tav tm="0">
                                          <p:val>
                                            <p:strVal val="#ppt_w"/>
                                          </p:val>
                                        </p:tav>
                                        <p:tav tm="100000">
                                          <p:val>
                                            <p:strVal val="#ppt_w"/>
                                          </p:val>
                                        </p:tav>
                                      </p:tavLst>
                                    </p:anim>
                                    <p:anim calcmode="lin" valueType="num">
                                      <p:cBhvr>
                                        <p:cTn id="231" dur="5000" fill="hold"/>
                                        <p:tgtEl>
                                          <p:spTgt spid="26"/>
                                        </p:tgtEl>
                                        <p:attrNameLst>
                                          <p:attrName>ppt_h</p:attrName>
                                        </p:attrNameLst>
                                      </p:cBhvr>
                                      <p:tavLst>
                                        <p:tav tm="0" fmla="#ppt_h*sin(2.5*pi*$)">
                                          <p:val>
                                            <p:fltVal val="0"/>
                                          </p:val>
                                        </p:tav>
                                        <p:tav tm="100000">
                                          <p:val>
                                            <p:fltVal val="1"/>
                                          </p:val>
                                        </p:tav>
                                      </p:tavLst>
                                    </p:anim>
                                  </p:childTnLst>
                                </p:cTn>
                              </p:par>
                              <p:par>
                                <p:cTn id="232" presetID="19" presetClass="entr" presetSubtype="5" fill="hold" grpId="1" nodeType="withEffect">
                                  <p:stCondLst>
                                    <p:cond delay="0"/>
                                  </p:stCondLst>
                                  <p:childTnLst>
                                    <p:set>
                                      <p:cBhvr>
                                        <p:cTn id="233" dur="1" fill="hold">
                                          <p:stCondLst>
                                            <p:cond delay="0"/>
                                          </p:stCondLst>
                                        </p:cTn>
                                        <p:tgtEl>
                                          <p:spTgt spid="27"/>
                                        </p:tgtEl>
                                        <p:attrNameLst>
                                          <p:attrName>style.visibility</p:attrName>
                                        </p:attrNameLst>
                                      </p:cBhvr>
                                      <p:to>
                                        <p:strVal val="visible"/>
                                      </p:to>
                                    </p:set>
                                    <p:anim calcmode="lin" valueType="num">
                                      <p:cBhvr>
                                        <p:cTn id="234" dur="5000" fill="hold"/>
                                        <p:tgtEl>
                                          <p:spTgt spid="27"/>
                                        </p:tgtEl>
                                        <p:attrNameLst>
                                          <p:attrName>ppt_w</p:attrName>
                                        </p:attrNameLst>
                                      </p:cBhvr>
                                      <p:tavLst>
                                        <p:tav tm="0">
                                          <p:val>
                                            <p:strVal val="#ppt_w"/>
                                          </p:val>
                                        </p:tav>
                                        <p:tav tm="100000">
                                          <p:val>
                                            <p:strVal val="#ppt_w"/>
                                          </p:val>
                                        </p:tav>
                                      </p:tavLst>
                                    </p:anim>
                                    <p:anim calcmode="lin" valueType="num">
                                      <p:cBhvr>
                                        <p:cTn id="235" dur="5000" fill="hold"/>
                                        <p:tgtEl>
                                          <p:spTgt spid="27"/>
                                        </p:tgtEl>
                                        <p:attrNameLst>
                                          <p:attrName>ppt_h</p:attrName>
                                        </p:attrNameLst>
                                      </p:cBhvr>
                                      <p:tavLst>
                                        <p:tav tm="0" fmla="#ppt_h*sin(2.5*pi*$)">
                                          <p:val>
                                            <p:fltVal val="0"/>
                                          </p:val>
                                        </p:tav>
                                        <p:tav tm="100000">
                                          <p:val>
                                            <p:fltVal val="1"/>
                                          </p:val>
                                        </p:tav>
                                      </p:tavLst>
                                    </p:anim>
                                  </p:childTnLst>
                                </p:cTn>
                              </p:par>
                              <p:par>
                                <p:cTn id="236" presetID="19" presetClass="entr" presetSubtype="5" fill="hold" grpId="1" nodeType="withEffect">
                                  <p:stCondLst>
                                    <p:cond delay="0"/>
                                  </p:stCondLst>
                                  <p:childTnLst>
                                    <p:set>
                                      <p:cBhvr>
                                        <p:cTn id="237" dur="1" fill="hold">
                                          <p:stCondLst>
                                            <p:cond delay="0"/>
                                          </p:stCondLst>
                                        </p:cTn>
                                        <p:tgtEl>
                                          <p:spTgt spid="28"/>
                                        </p:tgtEl>
                                        <p:attrNameLst>
                                          <p:attrName>style.visibility</p:attrName>
                                        </p:attrNameLst>
                                      </p:cBhvr>
                                      <p:to>
                                        <p:strVal val="visible"/>
                                      </p:to>
                                    </p:set>
                                    <p:anim calcmode="lin" valueType="num">
                                      <p:cBhvr>
                                        <p:cTn id="238" dur="5000" fill="hold"/>
                                        <p:tgtEl>
                                          <p:spTgt spid="28"/>
                                        </p:tgtEl>
                                        <p:attrNameLst>
                                          <p:attrName>ppt_w</p:attrName>
                                        </p:attrNameLst>
                                      </p:cBhvr>
                                      <p:tavLst>
                                        <p:tav tm="0">
                                          <p:val>
                                            <p:strVal val="#ppt_w"/>
                                          </p:val>
                                        </p:tav>
                                        <p:tav tm="100000">
                                          <p:val>
                                            <p:strVal val="#ppt_w"/>
                                          </p:val>
                                        </p:tav>
                                      </p:tavLst>
                                    </p:anim>
                                    <p:anim calcmode="lin" valueType="num">
                                      <p:cBhvr>
                                        <p:cTn id="239" dur="5000" fill="hold"/>
                                        <p:tgtEl>
                                          <p:spTgt spid="28"/>
                                        </p:tgtEl>
                                        <p:attrNameLst>
                                          <p:attrName>ppt_h</p:attrName>
                                        </p:attrNameLst>
                                      </p:cBhvr>
                                      <p:tavLst>
                                        <p:tav tm="0" fmla="#ppt_h*sin(2.5*pi*$)">
                                          <p:val>
                                            <p:fltVal val="0"/>
                                          </p:val>
                                        </p:tav>
                                        <p:tav tm="100000">
                                          <p:val>
                                            <p:fltVal val="1"/>
                                          </p:val>
                                        </p:tav>
                                      </p:tavLst>
                                    </p:anim>
                                  </p:childTnLst>
                                </p:cTn>
                              </p:par>
                              <p:par>
                                <p:cTn id="240" presetID="19" presetClass="entr" presetSubtype="5" fill="hold" grpId="1" nodeType="withEffect">
                                  <p:stCondLst>
                                    <p:cond delay="0"/>
                                  </p:stCondLst>
                                  <p:childTnLst>
                                    <p:set>
                                      <p:cBhvr>
                                        <p:cTn id="241" dur="1" fill="hold">
                                          <p:stCondLst>
                                            <p:cond delay="0"/>
                                          </p:stCondLst>
                                        </p:cTn>
                                        <p:tgtEl>
                                          <p:spTgt spid="29"/>
                                        </p:tgtEl>
                                        <p:attrNameLst>
                                          <p:attrName>style.visibility</p:attrName>
                                        </p:attrNameLst>
                                      </p:cBhvr>
                                      <p:to>
                                        <p:strVal val="visible"/>
                                      </p:to>
                                    </p:set>
                                    <p:anim calcmode="lin" valueType="num">
                                      <p:cBhvr>
                                        <p:cTn id="242" dur="5000" fill="hold"/>
                                        <p:tgtEl>
                                          <p:spTgt spid="29"/>
                                        </p:tgtEl>
                                        <p:attrNameLst>
                                          <p:attrName>ppt_w</p:attrName>
                                        </p:attrNameLst>
                                      </p:cBhvr>
                                      <p:tavLst>
                                        <p:tav tm="0">
                                          <p:val>
                                            <p:strVal val="#ppt_w"/>
                                          </p:val>
                                        </p:tav>
                                        <p:tav tm="100000">
                                          <p:val>
                                            <p:strVal val="#ppt_w"/>
                                          </p:val>
                                        </p:tav>
                                      </p:tavLst>
                                    </p:anim>
                                    <p:anim calcmode="lin" valueType="num">
                                      <p:cBhvr>
                                        <p:cTn id="243" dur="5000" fill="hold"/>
                                        <p:tgtEl>
                                          <p:spTgt spid="29"/>
                                        </p:tgtEl>
                                        <p:attrNameLst>
                                          <p:attrName>ppt_h</p:attrName>
                                        </p:attrNameLst>
                                      </p:cBhvr>
                                      <p:tavLst>
                                        <p:tav tm="0" fmla="#ppt_h*sin(2.5*pi*$)">
                                          <p:val>
                                            <p:fltVal val="0"/>
                                          </p:val>
                                        </p:tav>
                                        <p:tav tm="100000">
                                          <p:val>
                                            <p:fltVal val="1"/>
                                          </p:val>
                                        </p:tav>
                                      </p:tavLst>
                                    </p:anim>
                                  </p:childTnLst>
                                </p:cTn>
                              </p:par>
                              <p:par>
                                <p:cTn id="244" presetID="19" presetClass="entr" presetSubtype="5" fill="hold" grpId="1" nodeType="withEffect">
                                  <p:stCondLst>
                                    <p:cond delay="0"/>
                                  </p:stCondLst>
                                  <p:childTnLst>
                                    <p:set>
                                      <p:cBhvr>
                                        <p:cTn id="245" dur="1" fill="hold">
                                          <p:stCondLst>
                                            <p:cond delay="0"/>
                                          </p:stCondLst>
                                        </p:cTn>
                                        <p:tgtEl>
                                          <p:spTgt spid="30"/>
                                        </p:tgtEl>
                                        <p:attrNameLst>
                                          <p:attrName>style.visibility</p:attrName>
                                        </p:attrNameLst>
                                      </p:cBhvr>
                                      <p:to>
                                        <p:strVal val="visible"/>
                                      </p:to>
                                    </p:set>
                                    <p:anim calcmode="lin" valueType="num">
                                      <p:cBhvr>
                                        <p:cTn id="246" dur="5000" fill="hold"/>
                                        <p:tgtEl>
                                          <p:spTgt spid="30"/>
                                        </p:tgtEl>
                                        <p:attrNameLst>
                                          <p:attrName>ppt_w</p:attrName>
                                        </p:attrNameLst>
                                      </p:cBhvr>
                                      <p:tavLst>
                                        <p:tav tm="0">
                                          <p:val>
                                            <p:strVal val="#ppt_w"/>
                                          </p:val>
                                        </p:tav>
                                        <p:tav tm="100000">
                                          <p:val>
                                            <p:strVal val="#ppt_w"/>
                                          </p:val>
                                        </p:tav>
                                      </p:tavLst>
                                    </p:anim>
                                    <p:anim calcmode="lin" valueType="num">
                                      <p:cBhvr>
                                        <p:cTn id="247" dur="5000" fill="hold"/>
                                        <p:tgtEl>
                                          <p:spTgt spid="30"/>
                                        </p:tgtEl>
                                        <p:attrNameLst>
                                          <p:attrName>ppt_h</p:attrName>
                                        </p:attrNameLst>
                                      </p:cBhvr>
                                      <p:tavLst>
                                        <p:tav tm="0" fmla="#ppt_h*sin(2.5*pi*$)">
                                          <p:val>
                                            <p:fltVal val="0"/>
                                          </p:val>
                                        </p:tav>
                                        <p:tav tm="100000">
                                          <p:val>
                                            <p:fltVal val="1"/>
                                          </p:val>
                                        </p:tav>
                                      </p:tavLst>
                                    </p:anim>
                                  </p:childTnLst>
                                </p:cTn>
                              </p:par>
                              <p:par>
                                <p:cTn id="248" presetID="19" presetClass="entr" presetSubtype="5" fill="hold" grpId="1" nodeType="withEffect">
                                  <p:stCondLst>
                                    <p:cond delay="0"/>
                                  </p:stCondLst>
                                  <p:childTnLst>
                                    <p:set>
                                      <p:cBhvr>
                                        <p:cTn id="249" dur="1" fill="hold">
                                          <p:stCondLst>
                                            <p:cond delay="0"/>
                                          </p:stCondLst>
                                        </p:cTn>
                                        <p:tgtEl>
                                          <p:spTgt spid="31"/>
                                        </p:tgtEl>
                                        <p:attrNameLst>
                                          <p:attrName>style.visibility</p:attrName>
                                        </p:attrNameLst>
                                      </p:cBhvr>
                                      <p:to>
                                        <p:strVal val="visible"/>
                                      </p:to>
                                    </p:set>
                                    <p:anim calcmode="lin" valueType="num">
                                      <p:cBhvr>
                                        <p:cTn id="250" dur="5000" fill="hold"/>
                                        <p:tgtEl>
                                          <p:spTgt spid="31"/>
                                        </p:tgtEl>
                                        <p:attrNameLst>
                                          <p:attrName>ppt_w</p:attrName>
                                        </p:attrNameLst>
                                      </p:cBhvr>
                                      <p:tavLst>
                                        <p:tav tm="0">
                                          <p:val>
                                            <p:strVal val="#ppt_w"/>
                                          </p:val>
                                        </p:tav>
                                        <p:tav tm="100000">
                                          <p:val>
                                            <p:strVal val="#ppt_w"/>
                                          </p:val>
                                        </p:tav>
                                      </p:tavLst>
                                    </p:anim>
                                    <p:anim calcmode="lin" valueType="num">
                                      <p:cBhvr>
                                        <p:cTn id="251" dur="5000" fill="hold"/>
                                        <p:tgtEl>
                                          <p:spTgt spid="31"/>
                                        </p:tgtEl>
                                        <p:attrNameLst>
                                          <p:attrName>ppt_h</p:attrName>
                                        </p:attrNameLst>
                                      </p:cBhvr>
                                      <p:tavLst>
                                        <p:tav tm="0" fmla="#ppt_h*sin(2.5*pi*$)">
                                          <p:val>
                                            <p:fltVal val="0"/>
                                          </p:val>
                                        </p:tav>
                                        <p:tav tm="100000">
                                          <p:val>
                                            <p:fltVal val="1"/>
                                          </p:val>
                                        </p:tav>
                                      </p:tavLst>
                                    </p:anim>
                                  </p:childTnLst>
                                </p:cTn>
                              </p:par>
                              <p:par>
                                <p:cTn id="252" presetID="19" presetClass="entr" presetSubtype="5" fill="hold" grpId="1" nodeType="withEffect">
                                  <p:stCondLst>
                                    <p:cond delay="0"/>
                                  </p:stCondLst>
                                  <p:childTnLst>
                                    <p:set>
                                      <p:cBhvr>
                                        <p:cTn id="253" dur="1" fill="hold">
                                          <p:stCondLst>
                                            <p:cond delay="0"/>
                                          </p:stCondLst>
                                        </p:cTn>
                                        <p:tgtEl>
                                          <p:spTgt spid="32"/>
                                        </p:tgtEl>
                                        <p:attrNameLst>
                                          <p:attrName>style.visibility</p:attrName>
                                        </p:attrNameLst>
                                      </p:cBhvr>
                                      <p:to>
                                        <p:strVal val="visible"/>
                                      </p:to>
                                    </p:set>
                                    <p:anim calcmode="lin" valueType="num">
                                      <p:cBhvr>
                                        <p:cTn id="254" dur="5000" fill="hold"/>
                                        <p:tgtEl>
                                          <p:spTgt spid="32"/>
                                        </p:tgtEl>
                                        <p:attrNameLst>
                                          <p:attrName>ppt_w</p:attrName>
                                        </p:attrNameLst>
                                      </p:cBhvr>
                                      <p:tavLst>
                                        <p:tav tm="0">
                                          <p:val>
                                            <p:strVal val="#ppt_w"/>
                                          </p:val>
                                        </p:tav>
                                        <p:tav tm="100000">
                                          <p:val>
                                            <p:strVal val="#ppt_w"/>
                                          </p:val>
                                        </p:tav>
                                      </p:tavLst>
                                    </p:anim>
                                    <p:anim calcmode="lin" valueType="num">
                                      <p:cBhvr>
                                        <p:cTn id="255" dur="5000" fill="hold"/>
                                        <p:tgtEl>
                                          <p:spTgt spid="32"/>
                                        </p:tgtEl>
                                        <p:attrNameLst>
                                          <p:attrName>ppt_h</p:attrName>
                                        </p:attrNameLst>
                                      </p:cBhvr>
                                      <p:tavLst>
                                        <p:tav tm="0" fmla="#ppt_h*sin(2.5*pi*$)">
                                          <p:val>
                                            <p:fltVal val="0"/>
                                          </p:val>
                                        </p:tav>
                                        <p:tav tm="100000">
                                          <p:val>
                                            <p:fltVal val="1"/>
                                          </p:val>
                                        </p:tav>
                                      </p:tavLst>
                                    </p:anim>
                                  </p:childTnLst>
                                </p:cTn>
                              </p:par>
                              <p:par>
                                <p:cTn id="256" presetID="19" presetClass="entr" presetSubtype="5" fill="hold" grpId="1" nodeType="withEffect">
                                  <p:stCondLst>
                                    <p:cond delay="0"/>
                                  </p:stCondLst>
                                  <p:childTnLst>
                                    <p:set>
                                      <p:cBhvr>
                                        <p:cTn id="257" dur="1" fill="hold">
                                          <p:stCondLst>
                                            <p:cond delay="0"/>
                                          </p:stCondLst>
                                        </p:cTn>
                                        <p:tgtEl>
                                          <p:spTgt spid="33"/>
                                        </p:tgtEl>
                                        <p:attrNameLst>
                                          <p:attrName>style.visibility</p:attrName>
                                        </p:attrNameLst>
                                      </p:cBhvr>
                                      <p:to>
                                        <p:strVal val="visible"/>
                                      </p:to>
                                    </p:set>
                                    <p:anim calcmode="lin" valueType="num">
                                      <p:cBhvr>
                                        <p:cTn id="258" dur="5000" fill="hold"/>
                                        <p:tgtEl>
                                          <p:spTgt spid="33"/>
                                        </p:tgtEl>
                                        <p:attrNameLst>
                                          <p:attrName>ppt_w</p:attrName>
                                        </p:attrNameLst>
                                      </p:cBhvr>
                                      <p:tavLst>
                                        <p:tav tm="0">
                                          <p:val>
                                            <p:strVal val="#ppt_w"/>
                                          </p:val>
                                        </p:tav>
                                        <p:tav tm="100000">
                                          <p:val>
                                            <p:strVal val="#ppt_w"/>
                                          </p:val>
                                        </p:tav>
                                      </p:tavLst>
                                    </p:anim>
                                    <p:anim calcmode="lin" valueType="num">
                                      <p:cBhvr>
                                        <p:cTn id="259" dur="5000" fill="hold"/>
                                        <p:tgtEl>
                                          <p:spTgt spid="33"/>
                                        </p:tgtEl>
                                        <p:attrNameLst>
                                          <p:attrName>ppt_h</p:attrName>
                                        </p:attrNameLst>
                                      </p:cBhvr>
                                      <p:tavLst>
                                        <p:tav tm="0" fmla="#ppt_h*sin(2.5*pi*$)">
                                          <p:val>
                                            <p:fltVal val="0"/>
                                          </p:val>
                                        </p:tav>
                                        <p:tav tm="100000">
                                          <p:val>
                                            <p:fltVal val="1"/>
                                          </p:val>
                                        </p:tav>
                                      </p:tavLst>
                                    </p:anim>
                                  </p:childTnLst>
                                </p:cTn>
                              </p:par>
                              <p:par>
                                <p:cTn id="260" presetID="19" presetClass="entr" presetSubtype="5" fill="hold" grpId="1" nodeType="withEffect">
                                  <p:stCondLst>
                                    <p:cond delay="0"/>
                                  </p:stCondLst>
                                  <p:childTnLst>
                                    <p:set>
                                      <p:cBhvr>
                                        <p:cTn id="261" dur="1" fill="hold">
                                          <p:stCondLst>
                                            <p:cond delay="0"/>
                                          </p:stCondLst>
                                        </p:cTn>
                                        <p:tgtEl>
                                          <p:spTgt spid="34"/>
                                        </p:tgtEl>
                                        <p:attrNameLst>
                                          <p:attrName>style.visibility</p:attrName>
                                        </p:attrNameLst>
                                      </p:cBhvr>
                                      <p:to>
                                        <p:strVal val="visible"/>
                                      </p:to>
                                    </p:set>
                                    <p:anim calcmode="lin" valueType="num">
                                      <p:cBhvr>
                                        <p:cTn id="262" dur="5000" fill="hold"/>
                                        <p:tgtEl>
                                          <p:spTgt spid="34"/>
                                        </p:tgtEl>
                                        <p:attrNameLst>
                                          <p:attrName>ppt_w</p:attrName>
                                        </p:attrNameLst>
                                      </p:cBhvr>
                                      <p:tavLst>
                                        <p:tav tm="0">
                                          <p:val>
                                            <p:strVal val="#ppt_w"/>
                                          </p:val>
                                        </p:tav>
                                        <p:tav tm="100000">
                                          <p:val>
                                            <p:strVal val="#ppt_w"/>
                                          </p:val>
                                        </p:tav>
                                      </p:tavLst>
                                    </p:anim>
                                    <p:anim calcmode="lin" valueType="num">
                                      <p:cBhvr>
                                        <p:cTn id="263" dur="5000" fill="hold"/>
                                        <p:tgtEl>
                                          <p:spTgt spid="34"/>
                                        </p:tgtEl>
                                        <p:attrNameLst>
                                          <p:attrName>ppt_h</p:attrName>
                                        </p:attrNameLst>
                                      </p:cBhvr>
                                      <p:tavLst>
                                        <p:tav tm="0" fmla="#ppt_h*sin(2.5*pi*$)">
                                          <p:val>
                                            <p:fltVal val="0"/>
                                          </p:val>
                                        </p:tav>
                                        <p:tav tm="100000">
                                          <p:val>
                                            <p:fltVal val="1"/>
                                          </p:val>
                                        </p:tav>
                                      </p:tavLst>
                                    </p:anim>
                                  </p:childTnLst>
                                </p:cTn>
                              </p:par>
                              <p:par>
                                <p:cTn id="264" presetID="19" presetClass="entr" presetSubtype="5" fill="hold" grpId="1" nodeType="withEffect">
                                  <p:stCondLst>
                                    <p:cond delay="0"/>
                                  </p:stCondLst>
                                  <p:childTnLst>
                                    <p:set>
                                      <p:cBhvr>
                                        <p:cTn id="265" dur="1" fill="hold">
                                          <p:stCondLst>
                                            <p:cond delay="0"/>
                                          </p:stCondLst>
                                        </p:cTn>
                                        <p:tgtEl>
                                          <p:spTgt spid="35"/>
                                        </p:tgtEl>
                                        <p:attrNameLst>
                                          <p:attrName>style.visibility</p:attrName>
                                        </p:attrNameLst>
                                      </p:cBhvr>
                                      <p:to>
                                        <p:strVal val="visible"/>
                                      </p:to>
                                    </p:set>
                                    <p:anim calcmode="lin" valueType="num">
                                      <p:cBhvr>
                                        <p:cTn id="266" dur="5000" fill="hold"/>
                                        <p:tgtEl>
                                          <p:spTgt spid="35"/>
                                        </p:tgtEl>
                                        <p:attrNameLst>
                                          <p:attrName>ppt_w</p:attrName>
                                        </p:attrNameLst>
                                      </p:cBhvr>
                                      <p:tavLst>
                                        <p:tav tm="0">
                                          <p:val>
                                            <p:strVal val="#ppt_w"/>
                                          </p:val>
                                        </p:tav>
                                        <p:tav tm="100000">
                                          <p:val>
                                            <p:strVal val="#ppt_w"/>
                                          </p:val>
                                        </p:tav>
                                      </p:tavLst>
                                    </p:anim>
                                    <p:anim calcmode="lin" valueType="num">
                                      <p:cBhvr>
                                        <p:cTn id="267" dur="5000" fill="hold"/>
                                        <p:tgtEl>
                                          <p:spTgt spid="35"/>
                                        </p:tgtEl>
                                        <p:attrNameLst>
                                          <p:attrName>ppt_h</p:attrName>
                                        </p:attrNameLst>
                                      </p:cBhvr>
                                      <p:tavLst>
                                        <p:tav tm="0" fmla="#ppt_h*sin(2.5*pi*$)">
                                          <p:val>
                                            <p:fltVal val="0"/>
                                          </p:val>
                                        </p:tav>
                                        <p:tav tm="100000">
                                          <p:val>
                                            <p:fltVal val="1"/>
                                          </p:val>
                                        </p:tav>
                                      </p:tavLst>
                                    </p:anim>
                                  </p:childTnLst>
                                </p:cTn>
                              </p:par>
                              <p:par>
                                <p:cTn id="268" presetID="19" presetClass="entr" presetSubtype="5" fill="hold" grpId="1" nodeType="withEffect">
                                  <p:stCondLst>
                                    <p:cond delay="0"/>
                                  </p:stCondLst>
                                  <p:childTnLst>
                                    <p:set>
                                      <p:cBhvr>
                                        <p:cTn id="269" dur="1" fill="hold">
                                          <p:stCondLst>
                                            <p:cond delay="0"/>
                                          </p:stCondLst>
                                        </p:cTn>
                                        <p:tgtEl>
                                          <p:spTgt spid="36"/>
                                        </p:tgtEl>
                                        <p:attrNameLst>
                                          <p:attrName>style.visibility</p:attrName>
                                        </p:attrNameLst>
                                      </p:cBhvr>
                                      <p:to>
                                        <p:strVal val="visible"/>
                                      </p:to>
                                    </p:set>
                                    <p:anim calcmode="lin" valueType="num">
                                      <p:cBhvr>
                                        <p:cTn id="270" dur="5000" fill="hold"/>
                                        <p:tgtEl>
                                          <p:spTgt spid="36"/>
                                        </p:tgtEl>
                                        <p:attrNameLst>
                                          <p:attrName>ppt_w</p:attrName>
                                        </p:attrNameLst>
                                      </p:cBhvr>
                                      <p:tavLst>
                                        <p:tav tm="0">
                                          <p:val>
                                            <p:strVal val="#ppt_w"/>
                                          </p:val>
                                        </p:tav>
                                        <p:tav tm="100000">
                                          <p:val>
                                            <p:strVal val="#ppt_w"/>
                                          </p:val>
                                        </p:tav>
                                      </p:tavLst>
                                    </p:anim>
                                    <p:anim calcmode="lin" valueType="num">
                                      <p:cBhvr>
                                        <p:cTn id="271" dur="5000" fill="hold"/>
                                        <p:tgtEl>
                                          <p:spTgt spid="36"/>
                                        </p:tgtEl>
                                        <p:attrNameLst>
                                          <p:attrName>ppt_h</p:attrName>
                                        </p:attrNameLst>
                                      </p:cBhvr>
                                      <p:tavLst>
                                        <p:tav tm="0" fmla="#ppt_h*sin(2.5*pi*$)">
                                          <p:val>
                                            <p:fltVal val="0"/>
                                          </p:val>
                                        </p:tav>
                                        <p:tav tm="100000">
                                          <p:val>
                                            <p:fltVal val="1"/>
                                          </p:val>
                                        </p:tav>
                                      </p:tavLst>
                                    </p:anim>
                                  </p:childTnLst>
                                </p:cTn>
                              </p:par>
                              <p:par>
                                <p:cTn id="272" presetID="19" presetClass="entr" presetSubtype="5" fill="hold" grpId="1" nodeType="withEffect">
                                  <p:stCondLst>
                                    <p:cond delay="0"/>
                                  </p:stCondLst>
                                  <p:childTnLst>
                                    <p:set>
                                      <p:cBhvr>
                                        <p:cTn id="273" dur="1" fill="hold">
                                          <p:stCondLst>
                                            <p:cond delay="0"/>
                                          </p:stCondLst>
                                        </p:cTn>
                                        <p:tgtEl>
                                          <p:spTgt spid="37"/>
                                        </p:tgtEl>
                                        <p:attrNameLst>
                                          <p:attrName>style.visibility</p:attrName>
                                        </p:attrNameLst>
                                      </p:cBhvr>
                                      <p:to>
                                        <p:strVal val="visible"/>
                                      </p:to>
                                    </p:set>
                                    <p:anim calcmode="lin" valueType="num">
                                      <p:cBhvr>
                                        <p:cTn id="274" dur="5000" fill="hold"/>
                                        <p:tgtEl>
                                          <p:spTgt spid="37"/>
                                        </p:tgtEl>
                                        <p:attrNameLst>
                                          <p:attrName>ppt_w</p:attrName>
                                        </p:attrNameLst>
                                      </p:cBhvr>
                                      <p:tavLst>
                                        <p:tav tm="0">
                                          <p:val>
                                            <p:strVal val="#ppt_w"/>
                                          </p:val>
                                        </p:tav>
                                        <p:tav tm="100000">
                                          <p:val>
                                            <p:strVal val="#ppt_w"/>
                                          </p:val>
                                        </p:tav>
                                      </p:tavLst>
                                    </p:anim>
                                    <p:anim calcmode="lin" valueType="num">
                                      <p:cBhvr>
                                        <p:cTn id="275" dur="5000" fill="hold"/>
                                        <p:tgtEl>
                                          <p:spTgt spid="37"/>
                                        </p:tgtEl>
                                        <p:attrNameLst>
                                          <p:attrName>ppt_h</p:attrName>
                                        </p:attrNameLst>
                                      </p:cBhvr>
                                      <p:tavLst>
                                        <p:tav tm="0" fmla="#ppt_h*sin(2.5*pi*$)">
                                          <p:val>
                                            <p:fltVal val="0"/>
                                          </p:val>
                                        </p:tav>
                                        <p:tav tm="100000">
                                          <p:val>
                                            <p:fltVal val="1"/>
                                          </p:val>
                                        </p:tav>
                                      </p:tavLst>
                                    </p:anim>
                                  </p:childTnLst>
                                </p:cTn>
                              </p:par>
                              <p:par>
                                <p:cTn id="276" presetID="19" presetClass="entr" presetSubtype="5" fill="hold" grpId="1" nodeType="withEffect">
                                  <p:stCondLst>
                                    <p:cond delay="0"/>
                                  </p:stCondLst>
                                  <p:childTnLst>
                                    <p:set>
                                      <p:cBhvr>
                                        <p:cTn id="277" dur="1" fill="hold">
                                          <p:stCondLst>
                                            <p:cond delay="0"/>
                                          </p:stCondLst>
                                        </p:cTn>
                                        <p:tgtEl>
                                          <p:spTgt spid="38"/>
                                        </p:tgtEl>
                                        <p:attrNameLst>
                                          <p:attrName>style.visibility</p:attrName>
                                        </p:attrNameLst>
                                      </p:cBhvr>
                                      <p:to>
                                        <p:strVal val="visible"/>
                                      </p:to>
                                    </p:set>
                                    <p:anim calcmode="lin" valueType="num">
                                      <p:cBhvr>
                                        <p:cTn id="278" dur="5000" fill="hold"/>
                                        <p:tgtEl>
                                          <p:spTgt spid="38"/>
                                        </p:tgtEl>
                                        <p:attrNameLst>
                                          <p:attrName>ppt_w</p:attrName>
                                        </p:attrNameLst>
                                      </p:cBhvr>
                                      <p:tavLst>
                                        <p:tav tm="0">
                                          <p:val>
                                            <p:strVal val="#ppt_w"/>
                                          </p:val>
                                        </p:tav>
                                        <p:tav tm="100000">
                                          <p:val>
                                            <p:strVal val="#ppt_w"/>
                                          </p:val>
                                        </p:tav>
                                      </p:tavLst>
                                    </p:anim>
                                    <p:anim calcmode="lin" valueType="num">
                                      <p:cBhvr>
                                        <p:cTn id="279" dur="5000" fill="hold"/>
                                        <p:tgtEl>
                                          <p:spTgt spid="38"/>
                                        </p:tgtEl>
                                        <p:attrNameLst>
                                          <p:attrName>ppt_h</p:attrName>
                                        </p:attrNameLst>
                                      </p:cBhvr>
                                      <p:tavLst>
                                        <p:tav tm="0" fmla="#ppt_h*sin(2.5*pi*$)">
                                          <p:val>
                                            <p:fltVal val="0"/>
                                          </p:val>
                                        </p:tav>
                                        <p:tav tm="100000">
                                          <p:val>
                                            <p:fltVal val="1"/>
                                          </p:val>
                                        </p:tav>
                                      </p:tavLst>
                                    </p:anim>
                                  </p:childTnLst>
                                </p:cTn>
                              </p:par>
                              <p:par>
                                <p:cTn id="280" presetID="2" presetClass="exit" presetSubtype="2" fill="hold" grpId="2" nodeType="withEffect">
                                  <p:stCondLst>
                                    <p:cond delay="0"/>
                                  </p:stCondLst>
                                  <p:childTnLst>
                                    <p:anim calcmode="lin" valueType="num">
                                      <p:cBhvr additive="base">
                                        <p:cTn id="281" dur="5000"/>
                                        <p:tgtEl>
                                          <p:spTgt spid="6"/>
                                        </p:tgtEl>
                                        <p:attrNameLst>
                                          <p:attrName>ppt_x</p:attrName>
                                        </p:attrNameLst>
                                      </p:cBhvr>
                                      <p:tavLst>
                                        <p:tav tm="0">
                                          <p:val>
                                            <p:strVal val="ppt_x"/>
                                          </p:val>
                                        </p:tav>
                                        <p:tav tm="100000">
                                          <p:val>
                                            <p:strVal val="1+ppt_w/2"/>
                                          </p:val>
                                        </p:tav>
                                      </p:tavLst>
                                    </p:anim>
                                    <p:anim calcmode="lin" valueType="num">
                                      <p:cBhvr additive="base">
                                        <p:cTn id="282" dur="5000"/>
                                        <p:tgtEl>
                                          <p:spTgt spid="6"/>
                                        </p:tgtEl>
                                        <p:attrNameLst>
                                          <p:attrName>ppt_y</p:attrName>
                                        </p:attrNameLst>
                                      </p:cBhvr>
                                      <p:tavLst>
                                        <p:tav tm="0">
                                          <p:val>
                                            <p:strVal val="ppt_y"/>
                                          </p:val>
                                        </p:tav>
                                        <p:tav tm="100000">
                                          <p:val>
                                            <p:strVal val="ppt_y"/>
                                          </p:val>
                                        </p:tav>
                                      </p:tavLst>
                                    </p:anim>
                                    <p:set>
                                      <p:cBhvr>
                                        <p:cTn id="283" dur="1" fill="hold">
                                          <p:stCondLst>
                                            <p:cond delay="4999"/>
                                          </p:stCondLst>
                                        </p:cTn>
                                        <p:tgtEl>
                                          <p:spTgt spid="6"/>
                                        </p:tgtEl>
                                        <p:attrNameLst>
                                          <p:attrName>style.visibility</p:attrName>
                                        </p:attrNameLst>
                                      </p:cBhvr>
                                      <p:to>
                                        <p:strVal val="hidden"/>
                                      </p:to>
                                    </p:set>
                                  </p:childTnLst>
                                </p:cTn>
                              </p:par>
                              <p:par>
                                <p:cTn id="284" presetID="2" presetClass="exit" presetSubtype="2" fill="hold" grpId="2" nodeType="withEffect">
                                  <p:stCondLst>
                                    <p:cond delay="0"/>
                                  </p:stCondLst>
                                  <p:childTnLst>
                                    <p:anim calcmode="lin" valueType="num">
                                      <p:cBhvr additive="base">
                                        <p:cTn id="285" dur="5000"/>
                                        <p:tgtEl>
                                          <p:spTgt spid="8"/>
                                        </p:tgtEl>
                                        <p:attrNameLst>
                                          <p:attrName>ppt_x</p:attrName>
                                        </p:attrNameLst>
                                      </p:cBhvr>
                                      <p:tavLst>
                                        <p:tav tm="0">
                                          <p:val>
                                            <p:strVal val="ppt_x"/>
                                          </p:val>
                                        </p:tav>
                                        <p:tav tm="100000">
                                          <p:val>
                                            <p:strVal val="1+ppt_w/2"/>
                                          </p:val>
                                        </p:tav>
                                      </p:tavLst>
                                    </p:anim>
                                    <p:anim calcmode="lin" valueType="num">
                                      <p:cBhvr additive="base">
                                        <p:cTn id="286" dur="5000"/>
                                        <p:tgtEl>
                                          <p:spTgt spid="8"/>
                                        </p:tgtEl>
                                        <p:attrNameLst>
                                          <p:attrName>ppt_y</p:attrName>
                                        </p:attrNameLst>
                                      </p:cBhvr>
                                      <p:tavLst>
                                        <p:tav tm="0">
                                          <p:val>
                                            <p:strVal val="ppt_y"/>
                                          </p:val>
                                        </p:tav>
                                        <p:tav tm="100000">
                                          <p:val>
                                            <p:strVal val="ppt_y"/>
                                          </p:val>
                                        </p:tav>
                                      </p:tavLst>
                                    </p:anim>
                                    <p:set>
                                      <p:cBhvr>
                                        <p:cTn id="287" dur="1" fill="hold">
                                          <p:stCondLst>
                                            <p:cond delay="4999"/>
                                          </p:stCondLst>
                                        </p:cTn>
                                        <p:tgtEl>
                                          <p:spTgt spid="8"/>
                                        </p:tgtEl>
                                        <p:attrNameLst>
                                          <p:attrName>style.visibility</p:attrName>
                                        </p:attrNameLst>
                                      </p:cBhvr>
                                      <p:to>
                                        <p:strVal val="hidden"/>
                                      </p:to>
                                    </p:set>
                                  </p:childTnLst>
                                </p:cTn>
                              </p:par>
                              <p:par>
                                <p:cTn id="288" presetID="2" presetClass="exit" presetSubtype="2" fill="hold" grpId="2" nodeType="withEffect">
                                  <p:stCondLst>
                                    <p:cond delay="0"/>
                                  </p:stCondLst>
                                  <p:childTnLst>
                                    <p:anim calcmode="lin" valueType="num">
                                      <p:cBhvr additive="base">
                                        <p:cTn id="289" dur="5000"/>
                                        <p:tgtEl>
                                          <p:spTgt spid="10"/>
                                        </p:tgtEl>
                                        <p:attrNameLst>
                                          <p:attrName>ppt_x</p:attrName>
                                        </p:attrNameLst>
                                      </p:cBhvr>
                                      <p:tavLst>
                                        <p:tav tm="0">
                                          <p:val>
                                            <p:strVal val="ppt_x"/>
                                          </p:val>
                                        </p:tav>
                                        <p:tav tm="100000">
                                          <p:val>
                                            <p:strVal val="1+ppt_w/2"/>
                                          </p:val>
                                        </p:tav>
                                      </p:tavLst>
                                    </p:anim>
                                    <p:anim calcmode="lin" valueType="num">
                                      <p:cBhvr additive="base">
                                        <p:cTn id="290" dur="5000"/>
                                        <p:tgtEl>
                                          <p:spTgt spid="10"/>
                                        </p:tgtEl>
                                        <p:attrNameLst>
                                          <p:attrName>ppt_y</p:attrName>
                                        </p:attrNameLst>
                                      </p:cBhvr>
                                      <p:tavLst>
                                        <p:tav tm="0">
                                          <p:val>
                                            <p:strVal val="ppt_y"/>
                                          </p:val>
                                        </p:tav>
                                        <p:tav tm="100000">
                                          <p:val>
                                            <p:strVal val="ppt_y"/>
                                          </p:val>
                                        </p:tav>
                                      </p:tavLst>
                                    </p:anim>
                                    <p:set>
                                      <p:cBhvr>
                                        <p:cTn id="291" dur="1" fill="hold">
                                          <p:stCondLst>
                                            <p:cond delay="4999"/>
                                          </p:stCondLst>
                                        </p:cTn>
                                        <p:tgtEl>
                                          <p:spTgt spid="10"/>
                                        </p:tgtEl>
                                        <p:attrNameLst>
                                          <p:attrName>style.visibility</p:attrName>
                                        </p:attrNameLst>
                                      </p:cBhvr>
                                      <p:to>
                                        <p:strVal val="hidden"/>
                                      </p:to>
                                    </p:set>
                                  </p:childTnLst>
                                </p:cTn>
                              </p:par>
                              <p:par>
                                <p:cTn id="292" presetID="2" presetClass="exit" presetSubtype="2" fill="hold" grpId="2" nodeType="withEffect">
                                  <p:stCondLst>
                                    <p:cond delay="0"/>
                                  </p:stCondLst>
                                  <p:childTnLst>
                                    <p:anim calcmode="lin" valueType="num">
                                      <p:cBhvr additive="base">
                                        <p:cTn id="293" dur="5000"/>
                                        <p:tgtEl>
                                          <p:spTgt spid="12"/>
                                        </p:tgtEl>
                                        <p:attrNameLst>
                                          <p:attrName>ppt_x</p:attrName>
                                        </p:attrNameLst>
                                      </p:cBhvr>
                                      <p:tavLst>
                                        <p:tav tm="0">
                                          <p:val>
                                            <p:strVal val="ppt_x"/>
                                          </p:val>
                                        </p:tav>
                                        <p:tav tm="100000">
                                          <p:val>
                                            <p:strVal val="1+ppt_w/2"/>
                                          </p:val>
                                        </p:tav>
                                      </p:tavLst>
                                    </p:anim>
                                    <p:anim calcmode="lin" valueType="num">
                                      <p:cBhvr additive="base">
                                        <p:cTn id="294" dur="5000"/>
                                        <p:tgtEl>
                                          <p:spTgt spid="12"/>
                                        </p:tgtEl>
                                        <p:attrNameLst>
                                          <p:attrName>ppt_y</p:attrName>
                                        </p:attrNameLst>
                                      </p:cBhvr>
                                      <p:tavLst>
                                        <p:tav tm="0">
                                          <p:val>
                                            <p:strVal val="ppt_y"/>
                                          </p:val>
                                        </p:tav>
                                        <p:tav tm="100000">
                                          <p:val>
                                            <p:strVal val="ppt_y"/>
                                          </p:val>
                                        </p:tav>
                                      </p:tavLst>
                                    </p:anim>
                                    <p:set>
                                      <p:cBhvr>
                                        <p:cTn id="295" dur="1" fill="hold">
                                          <p:stCondLst>
                                            <p:cond delay="4999"/>
                                          </p:stCondLst>
                                        </p:cTn>
                                        <p:tgtEl>
                                          <p:spTgt spid="12"/>
                                        </p:tgtEl>
                                        <p:attrNameLst>
                                          <p:attrName>style.visibility</p:attrName>
                                        </p:attrNameLst>
                                      </p:cBhvr>
                                      <p:to>
                                        <p:strVal val="hidden"/>
                                      </p:to>
                                    </p:set>
                                  </p:childTnLst>
                                </p:cTn>
                              </p:par>
                              <p:par>
                                <p:cTn id="296" presetID="2" presetClass="exit" presetSubtype="2" fill="hold" grpId="2" nodeType="withEffect">
                                  <p:stCondLst>
                                    <p:cond delay="0"/>
                                  </p:stCondLst>
                                  <p:childTnLst>
                                    <p:anim calcmode="lin" valueType="num">
                                      <p:cBhvr additive="base">
                                        <p:cTn id="297" dur="5000"/>
                                        <p:tgtEl>
                                          <p:spTgt spid="14"/>
                                        </p:tgtEl>
                                        <p:attrNameLst>
                                          <p:attrName>ppt_x</p:attrName>
                                        </p:attrNameLst>
                                      </p:cBhvr>
                                      <p:tavLst>
                                        <p:tav tm="0">
                                          <p:val>
                                            <p:strVal val="ppt_x"/>
                                          </p:val>
                                        </p:tav>
                                        <p:tav tm="100000">
                                          <p:val>
                                            <p:strVal val="1+ppt_w/2"/>
                                          </p:val>
                                        </p:tav>
                                      </p:tavLst>
                                    </p:anim>
                                    <p:anim calcmode="lin" valueType="num">
                                      <p:cBhvr additive="base">
                                        <p:cTn id="298" dur="5000"/>
                                        <p:tgtEl>
                                          <p:spTgt spid="14"/>
                                        </p:tgtEl>
                                        <p:attrNameLst>
                                          <p:attrName>ppt_y</p:attrName>
                                        </p:attrNameLst>
                                      </p:cBhvr>
                                      <p:tavLst>
                                        <p:tav tm="0">
                                          <p:val>
                                            <p:strVal val="ppt_y"/>
                                          </p:val>
                                        </p:tav>
                                        <p:tav tm="100000">
                                          <p:val>
                                            <p:strVal val="ppt_y"/>
                                          </p:val>
                                        </p:tav>
                                      </p:tavLst>
                                    </p:anim>
                                    <p:set>
                                      <p:cBhvr>
                                        <p:cTn id="299" dur="1" fill="hold">
                                          <p:stCondLst>
                                            <p:cond delay="4999"/>
                                          </p:stCondLst>
                                        </p:cTn>
                                        <p:tgtEl>
                                          <p:spTgt spid="14"/>
                                        </p:tgtEl>
                                        <p:attrNameLst>
                                          <p:attrName>style.visibility</p:attrName>
                                        </p:attrNameLst>
                                      </p:cBhvr>
                                      <p:to>
                                        <p:strVal val="hidden"/>
                                      </p:to>
                                    </p:set>
                                  </p:childTnLst>
                                </p:cTn>
                              </p:par>
                              <p:par>
                                <p:cTn id="300" presetID="2" presetClass="exit" presetSubtype="2" fill="hold" grpId="2" nodeType="withEffect">
                                  <p:stCondLst>
                                    <p:cond delay="0"/>
                                  </p:stCondLst>
                                  <p:childTnLst>
                                    <p:anim calcmode="lin" valueType="num">
                                      <p:cBhvr additive="base">
                                        <p:cTn id="301" dur="5000"/>
                                        <p:tgtEl>
                                          <p:spTgt spid="16"/>
                                        </p:tgtEl>
                                        <p:attrNameLst>
                                          <p:attrName>ppt_x</p:attrName>
                                        </p:attrNameLst>
                                      </p:cBhvr>
                                      <p:tavLst>
                                        <p:tav tm="0">
                                          <p:val>
                                            <p:strVal val="ppt_x"/>
                                          </p:val>
                                        </p:tav>
                                        <p:tav tm="100000">
                                          <p:val>
                                            <p:strVal val="1+ppt_w/2"/>
                                          </p:val>
                                        </p:tav>
                                      </p:tavLst>
                                    </p:anim>
                                    <p:anim calcmode="lin" valueType="num">
                                      <p:cBhvr additive="base">
                                        <p:cTn id="302" dur="5000"/>
                                        <p:tgtEl>
                                          <p:spTgt spid="16"/>
                                        </p:tgtEl>
                                        <p:attrNameLst>
                                          <p:attrName>ppt_y</p:attrName>
                                        </p:attrNameLst>
                                      </p:cBhvr>
                                      <p:tavLst>
                                        <p:tav tm="0">
                                          <p:val>
                                            <p:strVal val="ppt_y"/>
                                          </p:val>
                                        </p:tav>
                                        <p:tav tm="100000">
                                          <p:val>
                                            <p:strVal val="ppt_y"/>
                                          </p:val>
                                        </p:tav>
                                      </p:tavLst>
                                    </p:anim>
                                    <p:set>
                                      <p:cBhvr>
                                        <p:cTn id="303" dur="1" fill="hold">
                                          <p:stCondLst>
                                            <p:cond delay="4999"/>
                                          </p:stCondLst>
                                        </p:cTn>
                                        <p:tgtEl>
                                          <p:spTgt spid="16"/>
                                        </p:tgtEl>
                                        <p:attrNameLst>
                                          <p:attrName>style.visibility</p:attrName>
                                        </p:attrNameLst>
                                      </p:cBhvr>
                                      <p:to>
                                        <p:strVal val="hidden"/>
                                      </p:to>
                                    </p:set>
                                  </p:childTnLst>
                                </p:cTn>
                              </p:par>
                              <p:par>
                                <p:cTn id="304" presetID="2" presetClass="exit" presetSubtype="2" fill="hold" grpId="2" nodeType="withEffect">
                                  <p:stCondLst>
                                    <p:cond delay="0"/>
                                  </p:stCondLst>
                                  <p:childTnLst>
                                    <p:anim calcmode="lin" valueType="num">
                                      <p:cBhvr additive="base">
                                        <p:cTn id="305" dur="5000"/>
                                        <p:tgtEl>
                                          <p:spTgt spid="18"/>
                                        </p:tgtEl>
                                        <p:attrNameLst>
                                          <p:attrName>ppt_x</p:attrName>
                                        </p:attrNameLst>
                                      </p:cBhvr>
                                      <p:tavLst>
                                        <p:tav tm="0">
                                          <p:val>
                                            <p:strVal val="ppt_x"/>
                                          </p:val>
                                        </p:tav>
                                        <p:tav tm="100000">
                                          <p:val>
                                            <p:strVal val="1+ppt_w/2"/>
                                          </p:val>
                                        </p:tav>
                                      </p:tavLst>
                                    </p:anim>
                                    <p:anim calcmode="lin" valueType="num">
                                      <p:cBhvr additive="base">
                                        <p:cTn id="306" dur="5000"/>
                                        <p:tgtEl>
                                          <p:spTgt spid="18"/>
                                        </p:tgtEl>
                                        <p:attrNameLst>
                                          <p:attrName>ppt_y</p:attrName>
                                        </p:attrNameLst>
                                      </p:cBhvr>
                                      <p:tavLst>
                                        <p:tav tm="0">
                                          <p:val>
                                            <p:strVal val="ppt_y"/>
                                          </p:val>
                                        </p:tav>
                                        <p:tav tm="100000">
                                          <p:val>
                                            <p:strVal val="ppt_y"/>
                                          </p:val>
                                        </p:tav>
                                      </p:tavLst>
                                    </p:anim>
                                    <p:set>
                                      <p:cBhvr>
                                        <p:cTn id="307" dur="1" fill="hold">
                                          <p:stCondLst>
                                            <p:cond delay="4999"/>
                                          </p:stCondLst>
                                        </p:cTn>
                                        <p:tgtEl>
                                          <p:spTgt spid="18"/>
                                        </p:tgtEl>
                                        <p:attrNameLst>
                                          <p:attrName>style.visibility</p:attrName>
                                        </p:attrNameLst>
                                      </p:cBhvr>
                                      <p:to>
                                        <p:strVal val="hidden"/>
                                      </p:to>
                                    </p:set>
                                  </p:childTnLst>
                                </p:cTn>
                              </p:par>
                              <p:par>
                                <p:cTn id="308" presetID="2" presetClass="exit" presetSubtype="2" fill="hold" grpId="2" nodeType="withEffect">
                                  <p:stCondLst>
                                    <p:cond delay="0"/>
                                  </p:stCondLst>
                                  <p:childTnLst>
                                    <p:anim calcmode="lin" valueType="num">
                                      <p:cBhvr additive="base">
                                        <p:cTn id="309" dur="5000"/>
                                        <p:tgtEl>
                                          <p:spTgt spid="20"/>
                                        </p:tgtEl>
                                        <p:attrNameLst>
                                          <p:attrName>ppt_x</p:attrName>
                                        </p:attrNameLst>
                                      </p:cBhvr>
                                      <p:tavLst>
                                        <p:tav tm="0">
                                          <p:val>
                                            <p:strVal val="ppt_x"/>
                                          </p:val>
                                        </p:tav>
                                        <p:tav tm="100000">
                                          <p:val>
                                            <p:strVal val="1+ppt_w/2"/>
                                          </p:val>
                                        </p:tav>
                                      </p:tavLst>
                                    </p:anim>
                                    <p:anim calcmode="lin" valueType="num">
                                      <p:cBhvr additive="base">
                                        <p:cTn id="310" dur="5000"/>
                                        <p:tgtEl>
                                          <p:spTgt spid="20"/>
                                        </p:tgtEl>
                                        <p:attrNameLst>
                                          <p:attrName>ppt_y</p:attrName>
                                        </p:attrNameLst>
                                      </p:cBhvr>
                                      <p:tavLst>
                                        <p:tav tm="0">
                                          <p:val>
                                            <p:strVal val="ppt_y"/>
                                          </p:val>
                                        </p:tav>
                                        <p:tav tm="100000">
                                          <p:val>
                                            <p:strVal val="ppt_y"/>
                                          </p:val>
                                        </p:tav>
                                      </p:tavLst>
                                    </p:anim>
                                    <p:set>
                                      <p:cBhvr>
                                        <p:cTn id="311" dur="1" fill="hold">
                                          <p:stCondLst>
                                            <p:cond delay="4999"/>
                                          </p:stCondLst>
                                        </p:cTn>
                                        <p:tgtEl>
                                          <p:spTgt spid="20"/>
                                        </p:tgtEl>
                                        <p:attrNameLst>
                                          <p:attrName>style.visibility</p:attrName>
                                        </p:attrNameLst>
                                      </p:cBhvr>
                                      <p:to>
                                        <p:strVal val="hidden"/>
                                      </p:to>
                                    </p:set>
                                  </p:childTnLst>
                                </p:cTn>
                              </p:par>
                              <p:par>
                                <p:cTn id="312" presetID="2" presetClass="exit" presetSubtype="2" fill="hold" grpId="2" nodeType="withEffect">
                                  <p:stCondLst>
                                    <p:cond delay="0"/>
                                  </p:stCondLst>
                                  <p:childTnLst>
                                    <p:anim calcmode="lin" valueType="num">
                                      <p:cBhvr additive="base">
                                        <p:cTn id="313" dur="5000"/>
                                        <p:tgtEl>
                                          <p:spTgt spid="22"/>
                                        </p:tgtEl>
                                        <p:attrNameLst>
                                          <p:attrName>ppt_x</p:attrName>
                                        </p:attrNameLst>
                                      </p:cBhvr>
                                      <p:tavLst>
                                        <p:tav tm="0">
                                          <p:val>
                                            <p:strVal val="ppt_x"/>
                                          </p:val>
                                        </p:tav>
                                        <p:tav tm="100000">
                                          <p:val>
                                            <p:strVal val="1+ppt_w/2"/>
                                          </p:val>
                                        </p:tav>
                                      </p:tavLst>
                                    </p:anim>
                                    <p:anim calcmode="lin" valueType="num">
                                      <p:cBhvr additive="base">
                                        <p:cTn id="314" dur="5000"/>
                                        <p:tgtEl>
                                          <p:spTgt spid="22"/>
                                        </p:tgtEl>
                                        <p:attrNameLst>
                                          <p:attrName>ppt_y</p:attrName>
                                        </p:attrNameLst>
                                      </p:cBhvr>
                                      <p:tavLst>
                                        <p:tav tm="0">
                                          <p:val>
                                            <p:strVal val="ppt_y"/>
                                          </p:val>
                                        </p:tav>
                                        <p:tav tm="100000">
                                          <p:val>
                                            <p:strVal val="ppt_y"/>
                                          </p:val>
                                        </p:tav>
                                      </p:tavLst>
                                    </p:anim>
                                    <p:set>
                                      <p:cBhvr>
                                        <p:cTn id="315" dur="1" fill="hold">
                                          <p:stCondLst>
                                            <p:cond delay="4999"/>
                                          </p:stCondLst>
                                        </p:cTn>
                                        <p:tgtEl>
                                          <p:spTgt spid="22"/>
                                        </p:tgtEl>
                                        <p:attrNameLst>
                                          <p:attrName>style.visibility</p:attrName>
                                        </p:attrNameLst>
                                      </p:cBhvr>
                                      <p:to>
                                        <p:strVal val="hidden"/>
                                      </p:to>
                                    </p:set>
                                  </p:childTnLst>
                                </p:cTn>
                              </p:par>
                              <p:par>
                                <p:cTn id="316" presetID="2" presetClass="exit" presetSubtype="2" fill="hold" grpId="2" nodeType="withEffect">
                                  <p:stCondLst>
                                    <p:cond delay="0"/>
                                  </p:stCondLst>
                                  <p:childTnLst>
                                    <p:anim calcmode="lin" valueType="num">
                                      <p:cBhvr additive="base">
                                        <p:cTn id="317" dur="5000"/>
                                        <p:tgtEl>
                                          <p:spTgt spid="24"/>
                                        </p:tgtEl>
                                        <p:attrNameLst>
                                          <p:attrName>ppt_x</p:attrName>
                                        </p:attrNameLst>
                                      </p:cBhvr>
                                      <p:tavLst>
                                        <p:tav tm="0">
                                          <p:val>
                                            <p:strVal val="ppt_x"/>
                                          </p:val>
                                        </p:tav>
                                        <p:tav tm="100000">
                                          <p:val>
                                            <p:strVal val="1+ppt_w/2"/>
                                          </p:val>
                                        </p:tav>
                                      </p:tavLst>
                                    </p:anim>
                                    <p:anim calcmode="lin" valueType="num">
                                      <p:cBhvr additive="base">
                                        <p:cTn id="318" dur="5000"/>
                                        <p:tgtEl>
                                          <p:spTgt spid="24"/>
                                        </p:tgtEl>
                                        <p:attrNameLst>
                                          <p:attrName>ppt_y</p:attrName>
                                        </p:attrNameLst>
                                      </p:cBhvr>
                                      <p:tavLst>
                                        <p:tav tm="0">
                                          <p:val>
                                            <p:strVal val="ppt_y"/>
                                          </p:val>
                                        </p:tav>
                                        <p:tav tm="100000">
                                          <p:val>
                                            <p:strVal val="ppt_y"/>
                                          </p:val>
                                        </p:tav>
                                      </p:tavLst>
                                    </p:anim>
                                    <p:set>
                                      <p:cBhvr>
                                        <p:cTn id="319" dur="1" fill="hold">
                                          <p:stCondLst>
                                            <p:cond delay="4999"/>
                                          </p:stCondLst>
                                        </p:cTn>
                                        <p:tgtEl>
                                          <p:spTgt spid="24"/>
                                        </p:tgtEl>
                                        <p:attrNameLst>
                                          <p:attrName>style.visibility</p:attrName>
                                        </p:attrNameLst>
                                      </p:cBhvr>
                                      <p:to>
                                        <p:strVal val="hidden"/>
                                      </p:to>
                                    </p:set>
                                  </p:childTnLst>
                                </p:cTn>
                              </p:par>
                              <p:par>
                                <p:cTn id="320" presetID="2" presetClass="exit" presetSubtype="2" fill="hold" grpId="2" nodeType="withEffect">
                                  <p:stCondLst>
                                    <p:cond delay="0"/>
                                  </p:stCondLst>
                                  <p:childTnLst>
                                    <p:anim calcmode="lin" valueType="num">
                                      <p:cBhvr additive="base">
                                        <p:cTn id="321" dur="5000"/>
                                        <p:tgtEl>
                                          <p:spTgt spid="26"/>
                                        </p:tgtEl>
                                        <p:attrNameLst>
                                          <p:attrName>ppt_x</p:attrName>
                                        </p:attrNameLst>
                                      </p:cBhvr>
                                      <p:tavLst>
                                        <p:tav tm="0">
                                          <p:val>
                                            <p:strVal val="ppt_x"/>
                                          </p:val>
                                        </p:tav>
                                        <p:tav tm="100000">
                                          <p:val>
                                            <p:strVal val="1+ppt_w/2"/>
                                          </p:val>
                                        </p:tav>
                                      </p:tavLst>
                                    </p:anim>
                                    <p:anim calcmode="lin" valueType="num">
                                      <p:cBhvr additive="base">
                                        <p:cTn id="322" dur="5000"/>
                                        <p:tgtEl>
                                          <p:spTgt spid="26"/>
                                        </p:tgtEl>
                                        <p:attrNameLst>
                                          <p:attrName>ppt_y</p:attrName>
                                        </p:attrNameLst>
                                      </p:cBhvr>
                                      <p:tavLst>
                                        <p:tav tm="0">
                                          <p:val>
                                            <p:strVal val="ppt_y"/>
                                          </p:val>
                                        </p:tav>
                                        <p:tav tm="100000">
                                          <p:val>
                                            <p:strVal val="ppt_y"/>
                                          </p:val>
                                        </p:tav>
                                      </p:tavLst>
                                    </p:anim>
                                    <p:set>
                                      <p:cBhvr>
                                        <p:cTn id="323" dur="1" fill="hold">
                                          <p:stCondLst>
                                            <p:cond delay="4999"/>
                                          </p:stCondLst>
                                        </p:cTn>
                                        <p:tgtEl>
                                          <p:spTgt spid="26"/>
                                        </p:tgtEl>
                                        <p:attrNameLst>
                                          <p:attrName>style.visibility</p:attrName>
                                        </p:attrNameLst>
                                      </p:cBhvr>
                                      <p:to>
                                        <p:strVal val="hidden"/>
                                      </p:to>
                                    </p:set>
                                  </p:childTnLst>
                                </p:cTn>
                              </p:par>
                              <p:par>
                                <p:cTn id="324" presetID="2" presetClass="exit" presetSubtype="2" fill="hold" grpId="2" nodeType="withEffect">
                                  <p:stCondLst>
                                    <p:cond delay="0"/>
                                  </p:stCondLst>
                                  <p:childTnLst>
                                    <p:anim calcmode="lin" valueType="num">
                                      <p:cBhvr additive="base">
                                        <p:cTn id="325" dur="5000"/>
                                        <p:tgtEl>
                                          <p:spTgt spid="28"/>
                                        </p:tgtEl>
                                        <p:attrNameLst>
                                          <p:attrName>ppt_x</p:attrName>
                                        </p:attrNameLst>
                                      </p:cBhvr>
                                      <p:tavLst>
                                        <p:tav tm="0">
                                          <p:val>
                                            <p:strVal val="ppt_x"/>
                                          </p:val>
                                        </p:tav>
                                        <p:tav tm="100000">
                                          <p:val>
                                            <p:strVal val="1+ppt_w/2"/>
                                          </p:val>
                                        </p:tav>
                                      </p:tavLst>
                                    </p:anim>
                                    <p:anim calcmode="lin" valueType="num">
                                      <p:cBhvr additive="base">
                                        <p:cTn id="326" dur="5000"/>
                                        <p:tgtEl>
                                          <p:spTgt spid="28"/>
                                        </p:tgtEl>
                                        <p:attrNameLst>
                                          <p:attrName>ppt_y</p:attrName>
                                        </p:attrNameLst>
                                      </p:cBhvr>
                                      <p:tavLst>
                                        <p:tav tm="0">
                                          <p:val>
                                            <p:strVal val="ppt_y"/>
                                          </p:val>
                                        </p:tav>
                                        <p:tav tm="100000">
                                          <p:val>
                                            <p:strVal val="ppt_y"/>
                                          </p:val>
                                        </p:tav>
                                      </p:tavLst>
                                    </p:anim>
                                    <p:set>
                                      <p:cBhvr>
                                        <p:cTn id="327" dur="1" fill="hold">
                                          <p:stCondLst>
                                            <p:cond delay="4999"/>
                                          </p:stCondLst>
                                        </p:cTn>
                                        <p:tgtEl>
                                          <p:spTgt spid="28"/>
                                        </p:tgtEl>
                                        <p:attrNameLst>
                                          <p:attrName>style.visibility</p:attrName>
                                        </p:attrNameLst>
                                      </p:cBhvr>
                                      <p:to>
                                        <p:strVal val="hidden"/>
                                      </p:to>
                                    </p:set>
                                  </p:childTnLst>
                                </p:cTn>
                              </p:par>
                              <p:par>
                                <p:cTn id="328" presetID="2" presetClass="exit" presetSubtype="2" fill="hold" grpId="2" nodeType="withEffect">
                                  <p:stCondLst>
                                    <p:cond delay="0"/>
                                  </p:stCondLst>
                                  <p:childTnLst>
                                    <p:anim calcmode="lin" valueType="num">
                                      <p:cBhvr additive="base">
                                        <p:cTn id="329" dur="5000"/>
                                        <p:tgtEl>
                                          <p:spTgt spid="30"/>
                                        </p:tgtEl>
                                        <p:attrNameLst>
                                          <p:attrName>ppt_x</p:attrName>
                                        </p:attrNameLst>
                                      </p:cBhvr>
                                      <p:tavLst>
                                        <p:tav tm="0">
                                          <p:val>
                                            <p:strVal val="ppt_x"/>
                                          </p:val>
                                        </p:tav>
                                        <p:tav tm="100000">
                                          <p:val>
                                            <p:strVal val="1+ppt_w/2"/>
                                          </p:val>
                                        </p:tav>
                                      </p:tavLst>
                                    </p:anim>
                                    <p:anim calcmode="lin" valueType="num">
                                      <p:cBhvr additive="base">
                                        <p:cTn id="330" dur="5000"/>
                                        <p:tgtEl>
                                          <p:spTgt spid="30"/>
                                        </p:tgtEl>
                                        <p:attrNameLst>
                                          <p:attrName>ppt_y</p:attrName>
                                        </p:attrNameLst>
                                      </p:cBhvr>
                                      <p:tavLst>
                                        <p:tav tm="0">
                                          <p:val>
                                            <p:strVal val="ppt_y"/>
                                          </p:val>
                                        </p:tav>
                                        <p:tav tm="100000">
                                          <p:val>
                                            <p:strVal val="ppt_y"/>
                                          </p:val>
                                        </p:tav>
                                      </p:tavLst>
                                    </p:anim>
                                    <p:set>
                                      <p:cBhvr>
                                        <p:cTn id="331" dur="1" fill="hold">
                                          <p:stCondLst>
                                            <p:cond delay="4999"/>
                                          </p:stCondLst>
                                        </p:cTn>
                                        <p:tgtEl>
                                          <p:spTgt spid="30"/>
                                        </p:tgtEl>
                                        <p:attrNameLst>
                                          <p:attrName>style.visibility</p:attrName>
                                        </p:attrNameLst>
                                      </p:cBhvr>
                                      <p:to>
                                        <p:strVal val="hidden"/>
                                      </p:to>
                                    </p:set>
                                  </p:childTnLst>
                                </p:cTn>
                              </p:par>
                              <p:par>
                                <p:cTn id="332" presetID="2" presetClass="exit" presetSubtype="2" fill="hold" grpId="2" nodeType="withEffect">
                                  <p:stCondLst>
                                    <p:cond delay="0"/>
                                  </p:stCondLst>
                                  <p:childTnLst>
                                    <p:anim calcmode="lin" valueType="num">
                                      <p:cBhvr additive="base">
                                        <p:cTn id="333" dur="5000"/>
                                        <p:tgtEl>
                                          <p:spTgt spid="32"/>
                                        </p:tgtEl>
                                        <p:attrNameLst>
                                          <p:attrName>ppt_x</p:attrName>
                                        </p:attrNameLst>
                                      </p:cBhvr>
                                      <p:tavLst>
                                        <p:tav tm="0">
                                          <p:val>
                                            <p:strVal val="ppt_x"/>
                                          </p:val>
                                        </p:tav>
                                        <p:tav tm="100000">
                                          <p:val>
                                            <p:strVal val="1+ppt_w/2"/>
                                          </p:val>
                                        </p:tav>
                                      </p:tavLst>
                                    </p:anim>
                                    <p:anim calcmode="lin" valueType="num">
                                      <p:cBhvr additive="base">
                                        <p:cTn id="334" dur="5000"/>
                                        <p:tgtEl>
                                          <p:spTgt spid="32"/>
                                        </p:tgtEl>
                                        <p:attrNameLst>
                                          <p:attrName>ppt_y</p:attrName>
                                        </p:attrNameLst>
                                      </p:cBhvr>
                                      <p:tavLst>
                                        <p:tav tm="0">
                                          <p:val>
                                            <p:strVal val="ppt_y"/>
                                          </p:val>
                                        </p:tav>
                                        <p:tav tm="100000">
                                          <p:val>
                                            <p:strVal val="ppt_y"/>
                                          </p:val>
                                        </p:tav>
                                      </p:tavLst>
                                    </p:anim>
                                    <p:set>
                                      <p:cBhvr>
                                        <p:cTn id="335" dur="1" fill="hold">
                                          <p:stCondLst>
                                            <p:cond delay="4999"/>
                                          </p:stCondLst>
                                        </p:cTn>
                                        <p:tgtEl>
                                          <p:spTgt spid="32"/>
                                        </p:tgtEl>
                                        <p:attrNameLst>
                                          <p:attrName>style.visibility</p:attrName>
                                        </p:attrNameLst>
                                      </p:cBhvr>
                                      <p:to>
                                        <p:strVal val="hidden"/>
                                      </p:to>
                                    </p:set>
                                  </p:childTnLst>
                                </p:cTn>
                              </p:par>
                              <p:par>
                                <p:cTn id="336" presetID="2" presetClass="exit" presetSubtype="2" fill="hold" grpId="2" nodeType="withEffect">
                                  <p:stCondLst>
                                    <p:cond delay="0"/>
                                  </p:stCondLst>
                                  <p:childTnLst>
                                    <p:anim calcmode="lin" valueType="num">
                                      <p:cBhvr additive="base">
                                        <p:cTn id="337" dur="5000"/>
                                        <p:tgtEl>
                                          <p:spTgt spid="34"/>
                                        </p:tgtEl>
                                        <p:attrNameLst>
                                          <p:attrName>ppt_x</p:attrName>
                                        </p:attrNameLst>
                                      </p:cBhvr>
                                      <p:tavLst>
                                        <p:tav tm="0">
                                          <p:val>
                                            <p:strVal val="ppt_x"/>
                                          </p:val>
                                        </p:tav>
                                        <p:tav tm="100000">
                                          <p:val>
                                            <p:strVal val="1+ppt_w/2"/>
                                          </p:val>
                                        </p:tav>
                                      </p:tavLst>
                                    </p:anim>
                                    <p:anim calcmode="lin" valueType="num">
                                      <p:cBhvr additive="base">
                                        <p:cTn id="338" dur="5000"/>
                                        <p:tgtEl>
                                          <p:spTgt spid="34"/>
                                        </p:tgtEl>
                                        <p:attrNameLst>
                                          <p:attrName>ppt_y</p:attrName>
                                        </p:attrNameLst>
                                      </p:cBhvr>
                                      <p:tavLst>
                                        <p:tav tm="0">
                                          <p:val>
                                            <p:strVal val="ppt_y"/>
                                          </p:val>
                                        </p:tav>
                                        <p:tav tm="100000">
                                          <p:val>
                                            <p:strVal val="ppt_y"/>
                                          </p:val>
                                        </p:tav>
                                      </p:tavLst>
                                    </p:anim>
                                    <p:set>
                                      <p:cBhvr>
                                        <p:cTn id="339" dur="1" fill="hold">
                                          <p:stCondLst>
                                            <p:cond delay="4999"/>
                                          </p:stCondLst>
                                        </p:cTn>
                                        <p:tgtEl>
                                          <p:spTgt spid="34"/>
                                        </p:tgtEl>
                                        <p:attrNameLst>
                                          <p:attrName>style.visibility</p:attrName>
                                        </p:attrNameLst>
                                      </p:cBhvr>
                                      <p:to>
                                        <p:strVal val="hidden"/>
                                      </p:to>
                                    </p:set>
                                  </p:childTnLst>
                                </p:cTn>
                              </p:par>
                              <p:par>
                                <p:cTn id="340" presetID="2" presetClass="exit" presetSubtype="2" fill="hold" grpId="2" nodeType="withEffect">
                                  <p:stCondLst>
                                    <p:cond delay="0"/>
                                  </p:stCondLst>
                                  <p:childTnLst>
                                    <p:anim calcmode="lin" valueType="num">
                                      <p:cBhvr additive="base">
                                        <p:cTn id="341" dur="5000"/>
                                        <p:tgtEl>
                                          <p:spTgt spid="36"/>
                                        </p:tgtEl>
                                        <p:attrNameLst>
                                          <p:attrName>ppt_x</p:attrName>
                                        </p:attrNameLst>
                                      </p:cBhvr>
                                      <p:tavLst>
                                        <p:tav tm="0">
                                          <p:val>
                                            <p:strVal val="ppt_x"/>
                                          </p:val>
                                        </p:tav>
                                        <p:tav tm="100000">
                                          <p:val>
                                            <p:strVal val="1+ppt_w/2"/>
                                          </p:val>
                                        </p:tav>
                                      </p:tavLst>
                                    </p:anim>
                                    <p:anim calcmode="lin" valueType="num">
                                      <p:cBhvr additive="base">
                                        <p:cTn id="342" dur="5000"/>
                                        <p:tgtEl>
                                          <p:spTgt spid="36"/>
                                        </p:tgtEl>
                                        <p:attrNameLst>
                                          <p:attrName>ppt_y</p:attrName>
                                        </p:attrNameLst>
                                      </p:cBhvr>
                                      <p:tavLst>
                                        <p:tav tm="0">
                                          <p:val>
                                            <p:strVal val="ppt_y"/>
                                          </p:val>
                                        </p:tav>
                                        <p:tav tm="100000">
                                          <p:val>
                                            <p:strVal val="ppt_y"/>
                                          </p:val>
                                        </p:tav>
                                      </p:tavLst>
                                    </p:anim>
                                    <p:set>
                                      <p:cBhvr>
                                        <p:cTn id="343" dur="1" fill="hold">
                                          <p:stCondLst>
                                            <p:cond delay="4999"/>
                                          </p:stCondLst>
                                        </p:cTn>
                                        <p:tgtEl>
                                          <p:spTgt spid="36"/>
                                        </p:tgtEl>
                                        <p:attrNameLst>
                                          <p:attrName>style.visibility</p:attrName>
                                        </p:attrNameLst>
                                      </p:cBhvr>
                                      <p:to>
                                        <p:strVal val="hidden"/>
                                      </p:to>
                                    </p:set>
                                  </p:childTnLst>
                                </p:cTn>
                              </p:par>
                              <p:par>
                                <p:cTn id="344" presetID="2" presetClass="exit" presetSubtype="2" fill="hold" grpId="2" nodeType="withEffect">
                                  <p:stCondLst>
                                    <p:cond delay="0"/>
                                  </p:stCondLst>
                                  <p:childTnLst>
                                    <p:anim calcmode="lin" valueType="num">
                                      <p:cBhvr additive="base">
                                        <p:cTn id="345" dur="5000"/>
                                        <p:tgtEl>
                                          <p:spTgt spid="38"/>
                                        </p:tgtEl>
                                        <p:attrNameLst>
                                          <p:attrName>ppt_x</p:attrName>
                                        </p:attrNameLst>
                                      </p:cBhvr>
                                      <p:tavLst>
                                        <p:tav tm="0">
                                          <p:val>
                                            <p:strVal val="ppt_x"/>
                                          </p:val>
                                        </p:tav>
                                        <p:tav tm="100000">
                                          <p:val>
                                            <p:strVal val="1+ppt_w/2"/>
                                          </p:val>
                                        </p:tav>
                                      </p:tavLst>
                                    </p:anim>
                                    <p:anim calcmode="lin" valueType="num">
                                      <p:cBhvr additive="base">
                                        <p:cTn id="346" dur="5000"/>
                                        <p:tgtEl>
                                          <p:spTgt spid="38"/>
                                        </p:tgtEl>
                                        <p:attrNameLst>
                                          <p:attrName>ppt_y</p:attrName>
                                        </p:attrNameLst>
                                      </p:cBhvr>
                                      <p:tavLst>
                                        <p:tav tm="0">
                                          <p:val>
                                            <p:strVal val="ppt_y"/>
                                          </p:val>
                                        </p:tav>
                                        <p:tav tm="100000">
                                          <p:val>
                                            <p:strVal val="ppt_y"/>
                                          </p:val>
                                        </p:tav>
                                      </p:tavLst>
                                    </p:anim>
                                    <p:set>
                                      <p:cBhvr>
                                        <p:cTn id="347" dur="1" fill="hold">
                                          <p:stCondLst>
                                            <p:cond delay="4999"/>
                                          </p:stCondLst>
                                        </p:cTn>
                                        <p:tgtEl>
                                          <p:spTgt spid="38"/>
                                        </p:tgtEl>
                                        <p:attrNameLst>
                                          <p:attrName>style.visibility</p:attrName>
                                        </p:attrNameLst>
                                      </p:cBhvr>
                                      <p:to>
                                        <p:strVal val="hidden"/>
                                      </p:to>
                                    </p:set>
                                  </p:childTnLst>
                                </p:cTn>
                              </p:par>
                              <p:par>
                                <p:cTn id="348" presetID="8" presetClass="emph" presetSubtype="0" fill="hold" grpId="3" nodeType="withEffect">
                                  <p:stCondLst>
                                    <p:cond delay="0"/>
                                  </p:stCondLst>
                                  <p:childTnLst>
                                    <p:animRot by="21600000">
                                      <p:cBhvr>
                                        <p:cTn id="349" dur="5000" fill="hold"/>
                                        <p:tgtEl>
                                          <p:spTgt spid="6"/>
                                        </p:tgtEl>
                                        <p:attrNameLst>
                                          <p:attrName>r</p:attrName>
                                        </p:attrNameLst>
                                      </p:cBhvr>
                                    </p:animRot>
                                  </p:childTnLst>
                                </p:cTn>
                              </p:par>
                              <p:par>
                                <p:cTn id="350" presetID="8" presetClass="emph" presetSubtype="0" fill="hold" grpId="3" nodeType="withEffect">
                                  <p:stCondLst>
                                    <p:cond delay="0"/>
                                  </p:stCondLst>
                                  <p:childTnLst>
                                    <p:animRot by="21600000">
                                      <p:cBhvr>
                                        <p:cTn id="351" dur="5000" fill="hold"/>
                                        <p:tgtEl>
                                          <p:spTgt spid="8"/>
                                        </p:tgtEl>
                                        <p:attrNameLst>
                                          <p:attrName>r</p:attrName>
                                        </p:attrNameLst>
                                      </p:cBhvr>
                                    </p:animRot>
                                  </p:childTnLst>
                                </p:cTn>
                              </p:par>
                              <p:par>
                                <p:cTn id="352" presetID="8" presetClass="emph" presetSubtype="0" fill="hold" grpId="3" nodeType="withEffect">
                                  <p:stCondLst>
                                    <p:cond delay="0"/>
                                  </p:stCondLst>
                                  <p:childTnLst>
                                    <p:animRot by="21600000">
                                      <p:cBhvr>
                                        <p:cTn id="353" dur="5000" fill="hold"/>
                                        <p:tgtEl>
                                          <p:spTgt spid="10"/>
                                        </p:tgtEl>
                                        <p:attrNameLst>
                                          <p:attrName>r</p:attrName>
                                        </p:attrNameLst>
                                      </p:cBhvr>
                                    </p:animRot>
                                  </p:childTnLst>
                                </p:cTn>
                              </p:par>
                              <p:par>
                                <p:cTn id="354" presetID="8" presetClass="emph" presetSubtype="0" fill="hold" grpId="3" nodeType="withEffect">
                                  <p:stCondLst>
                                    <p:cond delay="0"/>
                                  </p:stCondLst>
                                  <p:childTnLst>
                                    <p:animRot by="21600000">
                                      <p:cBhvr>
                                        <p:cTn id="355" dur="5000" fill="hold"/>
                                        <p:tgtEl>
                                          <p:spTgt spid="12"/>
                                        </p:tgtEl>
                                        <p:attrNameLst>
                                          <p:attrName>r</p:attrName>
                                        </p:attrNameLst>
                                      </p:cBhvr>
                                    </p:animRot>
                                  </p:childTnLst>
                                </p:cTn>
                              </p:par>
                              <p:par>
                                <p:cTn id="356" presetID="8" presetClass="emph" presetSubtype="0" fill="hold" grpId="3" nodeType="withEffect">
                                  <p:stCondLst>
                                    <p:cond delay="0"/>
                                  </p:stCondLst>
                                  <p:childTnLst>
                                    <p:animRot by="21600000">
                                      <p:cBhvr>
                                        <p:cTn id="357" dur="5000" fill="hold"/>
                                        <p:tgtEl>
                                          <p:spTgt spid="14"/>
                                        </p:tgtEl>
                                        <p:attrNameLst>
                                          <p:attrName>r</p:attrName>
                                        </p:attrNameLst>
                                      </p:cBhvr>
                                    </p:animRot>
                                  </p:childTnLst>
                                </p:cTn>
                              </p:par>
                              <p:par>
                                <p:cTn id="358" presetID="8" presetClass="emph" presetSubtype="0" fill="hold" grpId="3" nodeType="withEffect">
                                  <p:stCondLst>
                                    <p:cond delay="0"/>
                                  </p:stCondLst>
                                  <p:childTnLst>
                                    <p:animRot by="21600000">
                                      <p:cBhvr>
                                        <p:cTn id="359" dur="5000" fill="hold"/>
                                        <p:tgtEl>
                                          <p:spTgt spid="16"/>
                                        </p:tgtEl>
                                        <p:attrNameLst>
                                          <p:attrName>r</p:attrName>
                                        </p:attrNameLst>
                                      </p:cBhvr>
                                    </p:animRot>
                                  </p:childTnLst>
                                </p:cTn>
                              </p:par>
                              <p:par>
                                <p:cTn id="360" presetID="8" presetClass="emph" presetSubtype="0" fill="hold" grpId="3" nodeType="withEffect">
                                  <p:stCondLst>
                                    <p:cond delay="0"/>
                                  </p:stCondLst>
                                  <p:childTnLst>
                                    <p:animRot by="21600000">
                                      <p:cBhvr>
                                        <p:cTn id="361" dur="5000" fill="hold"/>
                                        <p:tgtEl>
                                          <p:spTgt spid="18"/>
                                        </p:tgtEl>
                                        <p:attrNameLst>
                                          <p:attrName>r</p:attrName>
                                        </p:attrNameLst>
                                      </p:cBhvr>
                                    </p:animRot>
                                  </p:childTnLst>
                                </p:cTn>
                              </p:par>
                              <p:par>
                                <p:cTn id="362" presetID="8" presetClass="emph" presetSubtype="0" fill="hold" grpId="3" nodeType="withEffect">
                                  <p:stCondLst>
                                    <p:cond delay="0"/>
                                  </p:stCondLst>
                                  <p:childTnLst>
                                    <p:animRot by="21600000">
                                      <p:cBhvr>
                                        <p:cTn id="363" dur="5000" fill="hold"/>
                                        <p:tgtEl>
                                          <p:spTgt spid="20"/>
                                        </p:tgtEl>
                                        <p:attrNameLst>
                                          <p:attrName>r</p:attrName>
                                        </p:attrNameLst>
                                      </p:cBhvr>
                                    </p:animRot>
                                  </p:childTnLst>
                                </p:cTn>
                              </p:par>
                              <p:par>
                                <p:cTn id="364" presetID="8" presetClass="emph" presetSubtype="0" fill="hold" grpId="3" nodeType="withEffect">
                                  <p:stCondLst>
                                    <p:cond delay="0"/>
                                  </p:stCondLst>
                                  <p:childTnLst>
                                    <p:animRot by="21600000">
                                      <p:cBhvr>
                                        <p:cTn id="365" dur="5000" fill="hold"/>
                                        <p:tgtEl>
                                          <p:spTgt spid="22"/>
                                        </p:tgtEl>
                                        <p:attrNameLst>
                                          <p:attrName>r</p:attrName>
                                        </p:attrNameLst>
                                      </p:cBhvr>
                                    </p:animRot>
                                  </p:childTnLst>
                                </p:cTn>
                              </p:par>
                              <p:par>
                                <p:cTn id="366" presetID="8" presetClass="emph" presetSubtype="0" fill="hold" grpId="3" nodeType="withEffect">
                                  <p:stCondLst>
                                    <p:cond delay="0"/>
                                  </p:stCondLst>
                                  <p:childTnLst>
                                    <p:animRot by="21600000">
                                      <p:cBhvr>
                                        <p:cTn id="367" dur="5000" fill="hold"/>
                                        <p:tgtEl>
                                          <p:spTgt spid="24"/>
                                        </p:tgtEl>
                                        <p:attrNameLst>
                                          <p:attrName>r</p:attrName>
                                        </p:attrNameLst>
                                      </p:cBhvr>
                                    </p:animRot>
                                  </p:childTnLst>
                                </p:cTn>
                              </p:par>
                              <p:par>
                                <p:cTn id="368" presetID="8" presetClass="emph" presetSubtype="0" fill="hold" grpId="3" nodeType="withEffect">
                                  <p:stCondLst>
                                    <p:cond delay="0"/>
                                  </p:stCondLst>
                                  <p:childTnLst>
                                    <p:animRot by="21600000">
                                      <p:cBhvr>
                                        <p:cTn id="369" dur="5000" fill="hold"/>
                                        <p:tgtEl>
                                          <p:spTgt spid="26"/>
                                        </p:tgtEl>
                                        <p:attrNameLst>
                                          <p:attrName>r</p:attrName>
                                        </p:attrNameLst>
                                      </p:cBhvr>
                                    </p:animRot>
                                  </p:childTnLst>
                                </p:cTn>
                              </p:par>
                              <p:par>
                                <p:cTn id="370" presetID="8" presetClass="emph" presetSubtype="0" fill="hold" grpId="3" nodeType="withEffect">
                                  <p:stCondLst>
                                    <p:cond delay="0"/>
                                  </p:stCondLst>
                                  <p:childTnLst>
                                    <p:animRot by="21600000">
                                      <p:cBhvr>
                                        <p:cTn id="371" dur="5000" fill="hold"/>
                                        <p:tgtEl>
                                          <p:spTgt spid="28"/>
                                        </p:tgtEl>
                                        <p:attrNameLst>
                                          <p:attrName>r</p:attrName>
                                        </p:attrNameLst>
                                      </p:cBhvr>
                                    </p:animRot>
                                  </p:childTnLst>
                                </p:cTn>
                              </p:par>
                              <p:par>
                                <p:cTn id="372" presetID="8" presetClass="emph" presetSubtype="0" fill="hold" grpId="3" nodeType="withEffect">
                                  <p:stCondLst>
                                    <p:cond delay="0"/>
                                  </p:stCondLst>
                                  <p:childTnLst>
                                    <p:animRot by="21600000">
                                      <p:cBhvr>
                                        <p:cTn id="373" dur="5000" fill="hold"/>
                                        <p:tgtEl>
                                          <p:spTgt spid="30"/>
                                        </p:tgtEl>
                                        <p:attrNameLst>
                                          <p:attrName>r</p:attrName>
                                        </p:attrNameLst>
                                      </p:cBhvr>
                                    </p:animRot>
                                  </p:childTnLst>
                                </p:cTn>
                              </p:par>
                              <p:par>
                                <p:cTn id="374" presetID="8" presetClass="emph" presetSubtype="0" fill="hold" grpId="3" nodeType="withEffect">
                                  <p:stCondLst>
                                    <p:cond delay="0"/>
                                  </p:stCondLst>
                                  <p:childTnLst>
                                    <p:animRot by="21600000">
                                      <p:cBhvr>
                                        <p:cTn id="375" dur="5000" fill="hold"/>
                                        <p:tgtEl>
                                          <p:spTgt spid="32"/>
                                        </p:tgtEl>
                                        <p:attrNameLst>
                                          <p:attrName>r</p:attrName>
                                        </p:attrNameLst>
                                      </p:cBhvr>
                                    </p:animRot>
                                  </p:childTnLst>
                                </p:cTn>
                              </p:par>
                              <p:par>
                                <p:cTn id="376" presetID="8" presetClass="emph" presetSubtype="0" fill="hold" grpId="3" nodeType="withEffect">
                                  <p:stCondLst>
                                    <p:cond delay="0"/>
                                  </p:stCondLst>
                                  <p:childTnLst>
                                    <p:animRot by="21600000">
                                      <p:cBhvr>
                                        <p:cTn id="377" dur="5000" fill="hold"/>
                                        <p:tgtEl>
                                          <p:spTgt spid="34"/>
                                        </p:tgtEl>
                                        <p:attrNameLst>
                                          <p:attrName>r</p:attrName>
                                        </p:attrNameLst>
                                      </p:cBhvr>
                                    </p:animRot>
                                  </p:childTnLst>
                                </p:cTn>
                              </p:par>
                              <p:par>
                                <p:cTn id="378" presetID="8" presetClass="emph" presetSubtype="0" fill="hold" grpId="3" nodeType="withEffect">
                                  <p:stCondLst>
                                    <p:cond delay="0"/>
                                  </p:stCondLst>
                                  <p:childTnLst>
                                    <p:animRot by="21600000">
                                      <p:cBhvr>
                                        <p:cTn id="379" dur="5000" fill="hold"/>
                                        <p:tgtEl>
                                          <p:spTgt spid="36"/>
                                        </p:tgtEl>
                                        <p:attrNameLst>
                                          <p:attrName>r</p:attrName>
                                        </p:attrNameLst>
                                      </p:cBhvr>
                                    </p:animRot>
                                  </p:childTnLst>
                                </p:cTn>
                              </p:par>
                              <p:par>
                                <p:cTn id="380" presetID="8" presetClass="emph" presetSubtype="0" fill="hold" grpId="3" nodeType="withEffect">
                                  <p:stCondLst>
                                    <p:cond delay="0"/>
                                  </p:stCondLst>
                                  <p:childTnLst>
                                    <p:animRot by="21600000">
                                      <p:cBhvr>
                                        <p:cTn id="381" dur="5000" fill="hold"/>
                                        <p:tgtEl>
                                          <p:spTgt spid="38"/>
                                        </p:tgtEl>
                                        <p:attrNameLst>
                                          <p:attrName>r</p:attrName>
                                        </p:attrNameLst>
                                      </p:cBhvr>
                                    </p:animRot>
                                  </p:childTnLst>
                                </p:cTn>
                              </p:par>
                              <p:par>
                                <p:cTn id="382" presetID="2" presetClass="exit" presetSubtype="8" fill="hold" grpId="2" nodeType="withEffect">
                                  <p:stCondLst>
                                    <p:cond delay="0"/>
                                  </p:stCondLst>
                                  <p:childTnLst>
                                    <p:anim calcmode="lin" valueType="num">
                                      <p:cBhvr additive="base">
                                        <p:cTn id="383" dur="5000"/>
                                        <p:tgtEl>
                                          <p:spTgt spid="5"/>
                                        </p:tgtEl>
                                        <p:attrNameLst>
                                          <p:attrName>ppt_x</p:attrName>
                                        </p:attrNameLst>
                                      </p:cBhvr>
                                      <p:tavLst>
                                        <p:tav tm="0">
                                          <p:val>
                                            <p:strVal val="ppt_x"/>
                                          </p:val>
                                        </p:tav>
                                        <p:tav tm="100000">
                                          <p:val>
                                            <p:strVal val="0-ppt_w/2"/>
                                          </p:val>
                                        </p:tav>
                                      </p:tavLst>
                                    </p:anim>
                                    <p:anim calcmode="lin" valueType="num">
                                      <p:cBhvr additive="base">
                                        <p:cTn id="384" dur="5000"/>
                                        <p:tgtEl>
                                          <p:spTgt spid="5"/>
                                        </p:tgtEl>
                                        <p:attrNameLst>
                                          <p:attrName>ppt_y</p:attrName>
                                        </p:attrNameLst>
                                      </p:cBhvr>
                                      <p:tavLst>
                                        <p:tav tm="0">
                                          <p:val>
                                            <p:strVal val="ppt_y"/>
                                          </p:val>
                                        </p:tav>
                                        <p:tav tm="100000">
                                          <p:val>
                                            <p:strVal val="ppt_y"/>
                                          </p:val>
                                        </p:tav>
                                      </p:tavLst>
                                    </p:anim>
                                    <p:set>
                                      <p:cBhvr>
                                        <p:cTn id="385" dur="1" fill="hold">
                                          <p:stCondLst>
                                            <p:cond delay="4999"/>
                                          </p:stCondLst>
                                        </p:cTn>
                                        <p:tgtEl>
                                          <p:spTgt spid="5"/>
                                        </p:tgtEl>
                                        <p:attrNameLst>
                                          <p:attrName>style.visibility</p:attrName>
                                        </p:attrNameLst>
                                      </p:cBhvr>
                                      <p:to>
                                        <p:strVal val="hidden"/>
                                      </p:to>
                                    </p:set>
                                  </p:childTnLst>
                                </p:cTn>
                              </p:par>
                              <p:par>
                                <p:cTn id="386" presetID="2" presetClass="exit" presetSubtype="8" fill="hold" grpId="2" nodeType="withEffect">
                                  <p:stCondLst>
                                    <p:cond delay="0"/>
                                  </p:stCondLst>
                                  <p:childTnLst>
                                    <p:anim calcmode="lin" valueType="num">
                                      <p:cBhvr additive="base">
                                        <p:cTn id="387" dur="5000"/>
                                        <p:tgtEl>
                                          <p:spTgt spid="7"/>
                                        </p:tgtEl>
                                        <p:attrNameLst>
                                          <p:attrName>ppt_x</p:attrName>
                                        </p:attrNameLst>
                                      </p:cBhvr>
                                      <p:tavLst>
                                        <p:tav tm="0">
                                          <p:val>
                                            <p:strVal val="ppt_x"/>
                                          </p:val>
                                        </p:tav>
                                        <p:tav tm="100000">
                                          <p:val>
                                            <p:strVal val="0-ppt_w/2"/>
                                          </p:val>
                                        </p:tav>
                                      </p:tavLst>
                                    </p:anim>
                                    <p:anim calcmode="lin" valueType="num">
                                      <p:cBhvr additive="base">
                                        <p:cTn id="388" dur="5000"/>
                                        <p:tgtEl>
                                          <p:spTgt spid="7"/>
                                        </p:tgtEl>
                                        <p:attrNameLst>
                                          <p:attrName>ppt_y</p:attrName>
                                        </p:attrNameLst>
                                      </p:cBhvr>
                                      <p:tavLst>
                                        <p:tav tm="0">
                                          <p:val>
                                            <p:strVal val="ppt_y"/>
                                          </p:val>
                                        </p:tav>
                                        <p:tav tm="100000">
                                          <p:val>
                                            <p:strVal val="ppt_y"/>
                                          </p:val>
                                        </p:tav>
                                      </p:tavLst>
                                    </p:anim>
                                    <p:set>
                                      <p:cBhvr>
                                        <p:cTn id="389" dur="1" fill="hold">
                                          <p:stCondLst>
                                            <p:cond delay="4999"/>
                                          </p:stCondLst>
                                        </p:cTn>
                                        <p:tgtEl>
                                          <p:spTgt spid="7"/>
                                        </p:tgtEl>
                                        <p:attrNameLst>
                                          <p:attrName>style.visibility</p:attrName>
                                        </p:attrNameLst>
                                      </p:cBhvr>
                                      <p:to>
                                        <p:strVal val="hidden"/>
                                      </p:to>
                                    </p:set>
                                  </p:childTnLst>
                                </p:cTn>
                              </p:par>
                              <p:par>
                                <p:cTn id="390" presetID="2" presetClass="exit" presetSubtype="8" fill="hold" grpId="2" nodeType="withEffect">
                                  <p:stCondLst>
                                    <p:cond delay="0"/>
                                  </p:stCondLst>
                                  <p:childTnLst>
                                    <p:anim calcmode="lin" valueType="num">
                                      <p:cBhvr additive="base">
                                        <p:cTn id="391" dur="5000"/>
                                        <p:tgtEl>
                                          <p:spTgt spid="9"/>
                                        </p:tgtEl>
                                        <p:attrNameLst>
                                          <p:attrName>ppt_x</p:attrName>
                                        </p:attrNameLst>
                                      </p:cBhvr>
                                      <p:tavLst>
                                        <p:tav tm="0">
                                          <p:val>
                                            <p:strVal val="ppt_x"/>
                                          </p:val>
                                        </p:tav>
                                        <p:tav tm="100000">
                                          <p:val>
                                            <p:strVal val="0-ppt_w/2"/>
                                          </p:val>
                                        </p:tav>
                                      </p:tavLst>
                                    </p:anim>
                                    <p:anim calcmode="lin" valueType="num">
                                      <p:cBhvr additive="base">
                                        <p:cTn id="392" dur="5000"/>
                                        <p:tgtEl>
                                          <p:spTgt spid="9"/>
                                        </p:tgtEl>
                                        <p:attrNameLst>
                                          <p:attrName>ppt_y</p:attrName>
                                        </p:attrNameLst>
                                      </p:cBhvr>
                                      <p:tavLst>
                                        <p:tav tm="0">
                                          <p:val>
                                            <p:strVal val="ppt_y"/>
                                          </p:val>
                                        </p:tav>
                                        <p:tav tm="100000">
                                          <p:val>
                                            <p:strVal val="ppt_y"/>
                                          </p:val>
                                        </p:tav>
                                      </p:tavLst>
                                    </p:anim>
                                    <p:set>
                                      <p:cBhvr>
                                        <p:cTn id="393" dur="1" fill="hold">
                                          <p:stCondLst>
                                            <p:cond delay="4999"/>
                                          </p:stCondLst>
                                        </p:cTn>
                                        <p:tgtEl>
                                          <p:spTgt spid="9"/>
                                        </p:tgtEl>
                                        <p:attrNameLst>
                                          <p:attrName>style.visibility</p:attrName>
                                        </p:attrNameLst>
                                      </p:cBhvr>
                                      <p:to>
                                        <p:strVal val="hidden"/>
                                      </p:to>
                                    </p:set>
                                  </p:childTnLst>
                                </p:cTn>
                              </p:par>
                              <p:par>
                                <p:cTn id="394" presetID="2" presetClass="exit" presetSubtype="8" fill="hold" grpId="2" nodeType="withEffect">
                                  <p:stCondLst>
                                    <p:cond delay="0"/>
                                  </p:stCondLst>
                                  <p:childTnLst>
                                    <p:anim calcmode="lin" valueType="num">
                                      <p:cBhvr additive="base">
                                        <p:cTn id="395" dur="5000"/>
                                        <p:tgtEl>
                                          <p:spTgt spid="11"/>
                                        </p:tgtEl>
                                        <p:attrNameLst>
                                          <p:attrName>ppt_x</p:attrName>
                                        </p:attrNameLst>
                                      </p:cBhvr>
                                      <p:tavLst>
                                        <p:tav tm="0">
                                          <p:val>
                                            <p:strVal val="ppt_x"/>
                                          </p:val>
                                        </p:tav>
                                        <p:tav tm="100000">
                                          <p:val>
                                            <p:strVal val="0-ppt_w/2"/>
                                          </p:val>
                                        </p:tav>
                                      </p:tavLst>
                                    </p:anim>
                                    <p:anim calcmode="lin" valueType="num">
                                      <p:cBhvr additive="base">
                                        <p:cTn id="396" dur="5000"/>
                                        <p:tgtEl>
                                          <p:spTgt spid="11"/>
                                        </p:tgtEl>
                                        <p:attrNameLst>
                                          <p:attrName>ppt_y</p:attrName>
                                        </p:attrNameLst>
                                      </p:cBhvr>
                                      <p:tavLst>
                                        <p:tav tm="0">
                                          <p:val>
                                            <p:strVal val="ppt_y"/>
                                          </p:val>
                                        </p:tav>
                                        <p:tav tm="100000">
                                          <p:val>
                                            <p:strVal val="ppt_y"/>
                                          </p:val>
                                        </p:tav>
                                      </p:tavLst>
                                    </p:anim>
                                    <p:set>
                                      <p:cBhvr>
                                        <p:cTn id="397" dur="1" fill="hold">
                                          <p:stCondLst>
                                            <p:cond delay="4999"/>
                                          </p:stCondLst>
                                        </p:cTn>
                                        <p:tgtEl>
                                          <p:spTgt spid="11"/>
                                        </p:tgtEl>
                                        <p:attrNameLst>
                                          <p:attrName>style.visibility</p:attrName>
                                        </p:attrNameLst>
                                      </p:cBhvr>
                                      <p:to>
                                        <p:strVal val="hidden"/>
                                      </p:to>
                                    </p:set>
                                  </p:childTnLst>
                                </p:cTn>
                              </p:par>
                              <p:par>
                                <p:cTn id="398" presetID="2" presetClass="exit" presetSubtype="8" fill="hold" grpId="2" nodeType="withEffect">
                                  <p:stCondLst>
                                    <p:cond delay="0"/>
                                  </p:stCondLst>
                                  <p:childTnLst>
                                    <p:anim calcmode="lin" valueType="num">
                                      <p:cBhvr additive="base">
                                        <p:cTn id="399" dur="5000"/>
                                        <p:tgtEl>
                                          <p:spTgt spid="13"/>
                                        </p:tgtEl>
                                        <p:attrNameLst>
                                          <p:attrName>ppt_x</p:attrName>
                                        </p:attrNameLst>
                                      </p:cBhvr>
                                      <p:tavLst>
                                        <p:tav tm="0">
                                          <p:val>
                                            <p:strVal val="ppt_x"/>
                                          </p:val>
                                        </p:tav>
                                        <p:tav tm="100000">
                                          <p:val>
                                            <p:strVal val="0-ppt_w/2"/>
                                          </p:val>
                                        </p:tav>
                                      </p:tavLst>
                                    </p:anim>
                                    <p:anim calcmode="lin" valueType="num">
                                      <p:cBhvr additive="base">
                                        <p:cTn id="400" dur="5000"/>
                                        <p:tgtEl>
                                          <p:spTgt spid="13"/>
                                        </p:tgtEl>
                                        <p:attrNameLst>
                                          <p:attrName>ppt_y</p:attrName>
                                        </p:attrNameLst>
                                      </p:cBhvr>
                                      <p:tavLst>
                                        <p:tav tm="0">
                                          <p:val>
                                            <p:strVal val="ppt_y"/>
                                          </p:val>
                                        </p:tav>
                                        <p:tav tm="100000">
                                          <p:val>
                                            <p:strVal val="ppt_y"/>
                                          </p:val>
                                        </p:tav>
                                      </p:tavLst>
                                    </p:anim>
                                    <p:set>
                                      <p:cBhvr>
                                        <p:cTn id="401" dur="1" fill="hold">
                                          <p:stCondLst>
                                            <p:cond delay="4999"/>
                                          </p:stCondLst>
                                        </p:cTn>
                                        <p:tgtEl>
                                          <p:spTgt spid="13"/>
                                        </p:tgtEl>
                                        <p:attrNameLst>
                                          <p:attrName>style.visibility</p:attrName>
                                        </p:attrNameLst>
                                      </p:cBhvr>
                                      <p:to>
                                        <p:strVal val="hidden"/>
                                      </p:to>
                                    </p:set>
                                  </p:childTnLst>
                                </p:cTn>
                              </p:par>
                              <p:par>
                                <p:cTn id="402" presetID="2" presetClass="exit" presetSubtype="8" fill="hold" grpId="2" nodeType="withEffect">
                                  <p:stCondLst>
                                    <p:cond delay="0"/>
                                  </p:stCondLst>
                                  <p:childTnLst>
                                    <p:anim calcmode="lin" valueType="num">
                                      <p:cBhvr additive="base">
                                        <p:cTn id="403" dur="5000"/>
                                        <p:tgtEl>
                                          <p:spTgt spid="15"/>
                                        </p:tgtEl>
                                        <p:attrNameLst>
                                          <p:attrName>ppt_x</p:attrName>
                                        </p:attrNameLst>
                                      </p:cBhvr>
                                      <p:tavLst>
                                        <p:tav tm="0">
                                          <p:val>
                                            <p:strVal val="ppt_x"/>
                                          </p:val>
                                        </p:tav>
                                        <p:tav tm="100000">
                                          <p:val>
                                            <p:strVal val="0-ppt_w/2"/>
                                          </p:val>
                                        </p:tav>
                                      </p:tavLst>
                                    </p:anim>
                                    <p:anim calcmode="lin" valueType="num">
                                      <p:cBhvr additive="base">
                                        <p:cTn id="404" dur="5000"/>
                                        <p:tgtEl>
                                          <p:spTgt spid="15"/>
                                        </p:tgtEl>
                                        <p:attrNameLst>
                                          <p:attrName>ppt_y</p:attrName>
                                        </p:attrNameLst>
                                      </p:cBhvr>
                                      <p:tavLst>
                                        <p:tav tm="0">
                                          <p:val>
                                            <p:strVal val="ppt_y"/>
                                          </p:val>
                                        </p:tav>
                                        <p:tav tm="100000">
                                          <p:val>
                                            <p:strVal val="ppt_y"/>
                                          </p:val>
                                        </p:tav>
                                      </p:tavLst>
                                    </p:anim>
                                    <p:set>
                                      <p:cBhvr>
                                        <p:cTn id="405" dur="1" fill="hold">
                                          <p:stCondLst>
                                            <p:cond delay="4999"/>
                                          </p:stCondLst>
                                        </p:cTn>
                                        <p:tgtEl>
                                          <p:spTgt spid="15"/>
                                        </p:tgtEl>
                                        <p:attrNameLst>
                                          <p:attrName>style.visibility</p:attrName>
                                        </p:attrNameLst>
                                      </p:cBhvr>
                                      <p:to>
                                        <p:strVal val="hidden"/>
                                      </p:to>
                                    </p:set>
                                  </p:childTnLst>
                                </p:cTn>
                              </p:par>
                              <p:par>
                                <p:cTn id="406" presetID="2" presetClass="exit" presetSubtype="8" fill="hold" grpId="2" nodeType="withEffect">
                                  <p:stCondLst>
                                    <p:cond delay="0"/>
                                  </p:stCondLst>
                                  <p:childTnLst>
                                    <p:anim calcmode="lin" valueType="num">
                                      <p:cBhvr additive="base">
                                        <p:cTn id="407" dur="5000"/>
                                        <p:tgtEl>
                                          <p:spTgt spid="17"/>
                                        </p:tgtEl>
                                        <p:attrNameLst>
                                          <p:attrName>ppt_x</p:attrName>
                                        </p:attrNameLst>
                                      </p:cBhvr>
                                      <p:tavLst>
                                        <p:tav tm="0">
                                          <p:val>
                                            <p:strVal val="ppt_x"/>
                                          </p:val>
                                        </p:tav>
                                        <p:tav tm="100000">
                                          <p:val>
                                            <p:strVal val="0-ppt_w/2"/>
                                          </p:val>
                                        </p:tav>
                                      </p:tavLst>
                                    </p:anim>
                                    <p:anim calcmode="lin" valueType="num">
                                      <p:cBhvr additive="base">
                                        <p:cTn id="408" dur="5000"/>
                                        <p:tgtEl>
                                          <p:spTgt spid="17"/>
                                        </p:tgtEl>
                                        <p:attrNameLst>
                                          <p:attrName>ppt_y</p:attrName>
                                        </p:attrNameLst>
                                      </p:cBhvr>
                                      <p:tavLst>
                                        <p:tav tm="0">
                                          <p:val>
                                            <p:strVal val="ppt_y"/>
                                          </p:val>
                                        </p:tav>
                                        <p:tav tm="100000">
                                          <p:val>
                                            <p:strVal val="ppt_y"/>
                                          </p:val>
                                        </p:tav>
                                      </p:tavLst>
                                    </p:anim>
                                    <p:set>
                                      <p:cBhvr>
                                        <p:cTn id="409" dur="1" fill="hold">
                                          <p:stCondLst>
                                            <p:cond delay="4999"/>
                                          </p:stCondLst>
                                        </p:cTn>
                                        <p:tgtEl>
                                          <p:spTgt spid="17"/>
                                        </p:tgtEl>
                                        <p:attrNameLst>
                                          <p:attrName>style.visibility</p:attrName>
                                        </p:attrNameLst>
                                      </p:cBhvr>
                                      <p:to>
                                        <p:strVal val="hidden"/>
                                      </p:to>
                                    </p:set>
                                  </p:childTnLst>
                                </p:cTn>
                              </p:par>
                              <p:par>
                                <p:cTn id="410" presetID="2" presetClass="exit" presetSubtype="8" fill="hold" grpId="2" nodeType="withEffect">
                                  <p:stCondLst>
                                    <p:cond delay="0"/>
                                  </p:stCondLst>
                                  <p:childTnLst>
                                    <p:anim calcmode="lin" valueType="num">
                                      <p:cBhvr additive="base">
                                        <p:cTn id="411" dur="5000"/>
                                        <p:tgtEl>
                                          <p:spTgt spid="19"/>
                                        </p:tgtEl>
                                        <p:attrNameLst>
                                          <p:attrName>ppt_x</p:attrName>
                                        </p:attrNameLst>
                                      </p:cBhvr>
                                      <p:tavLst>
                                        <p:tav tm="0">
                                          <p:val>
                                            <p:strVal val="ppt_x"/>
                                          </p:val>
                                        </p:tav>
                                        <p:tav tm="100000">
                                          <p:val>
                                            <p:strVal val="0-ppt_w/2"/>
                                          </p:val>
                                        </p:tav>
                                      </p:tavLst>
                                    </p:anim>
                                    <p:anim calcmode="lin" valueType="num">
                                      <p:cBhvr additive="base">
                                        <p:cTn id="412" dur="5000"/>
                                        <p:tgtEl>
                                          <p:spTgt spid="19"/>
                                        </p:tgtEl>
                                        <p:attrNameLst>
                                          <p:attrName>ppt_y</p:attrName>
                                        </p:attrNameLst>
                                      </p:cBhvr>
                                      <p:tavLst>
                                        <p:tav tm="0">
                                          <p:val>
                                            <p:strVal val="ppt_y"/>
                                          </p:val>
                                        </p:tav>
                                        <p:tav tm="100000">
                                          <p:val>
                                            <p:strVal val="ppt_y"/>
                                          </p:val>
                                        </p:tav>
                                      </p:tavLst>
                                    </p:anim>
                                    <p:set>
                                      <p:cBhvr>
                                        <p:cTn id="413" dur="1" fill="hold">
                                          <p:stCondLst>
                                            <p:cond delay="4999"/>
                                          </p:stCondLst>
                                        </p:cTn>
                                        <p:tgtEl>
                                          <p:spTgt spid="19"/>
                                        </p:tgtEl>
                                        <p:attrNameLst>
                                          <p:attrName>style.visibility</p:attrName>
                                        </p:attrNameLst>
                                      </p:cBhvr>
                                      <p:to>
                                        <p:strVal val="hidden"/>
                                      </p:to>
                                    </p:set>
                                  </p:childTnLst>
                                </p:cTn>
                              </p:par>
                              <p:par>
                                <p:cTn id="414" presetID="2" presetClass="exit" presetSubtype="8" fill="hold" grpId="2" nodeType="withEffect">
                                  <p:stCondLst>
                                    <p:cond delay="0"/>
                                  </p:stCondLst>
                                  <p:childTnLst>
                                    <p:anim calcmode="lin" valueType="num">
                                      <p:cBhvr additive="base">
                                        <p:cTn id="415" dur="5000"/>
                                        <p:tgtEl>
                                          <p:spTgt spid="21"/>
                                        </p:tgtEl>
                                        <p:attrNameLst>
                                          <p:attrName>ppt_x</p:attrName>
                                        </p:attrNameLst>
                                      </p:cBhvr>
                                      <p:tavLst>
                                        <p:tav tm="0">
                                          <p:val>
                                            <p:strVal val="ppt_x"/>
                                          </p:val>
                                        </p:tav>
                                        <p:tav tm="100000">
                                          <p:val>
                                            <p:strVal val="0-ppt_w/2"/>
                                          </p:val>
                                        </p:tav>
                                      </p:tavLst>
                                    </p:anim>
                                    <p:anim calcmode="lin" valueType="num">
                                      <p:cBhvr additive="base">
                                        <p:cTn id="416" dur="5000"/>
                                        <p:tgtEl>
                                          <p:spTgt spid="21"/>
                                        </p:tgtEl>
                                        <p:attrNameLst>
                                          <p:attrName>ppt_y</p:attrName>
                                        </p:attrNameLst>
                                      </p:cBhvr>
                                      <p:tavLst>
                                        <p:tav tm="0">
                                          <p:val>
                                            <p:strVal val="ppt_y"/>
                                          </p:val>
                                        </p:tav>
                                        <p:tav tm="100000">
                                          <p:val>
                                            <p:strVal val="ppt_y"/>
                                          </p:val>
                                        </p:tav>
                                      </p:tavLst>
                                    </p:anim>
                                    <p:set>
                                      <p:cBhvr>
                                        <p:cTn id="417" dur="1" fill="hold">
                                          <p:stCondLst>
                                            <p:cond delay="4999"/>
                                          </p:stCondLst>
                                        </p:cTn>
                                        <p:tgtEl>
                                          <p:spTgt spid="21"/>
                                        </p:tgtEl>
                                        <p:attrNameLst>
                                          <p:attrName>style.visibility</p:attrName>
                                        </p:attrNameLst>
                                      </p:cBhvr>
                                      <p:to>
                                        <p:strVal val="hidden"/>
                                      </p:to>
                                    </p:set>
                                  </p:childTnLst>
                                </p:cTn>
                              </p:par>
                              <p:par>
                                <p:cTn id="418" presetID="2" presetClass="exit" presetSubtype="8" fill="hold" grpId="2" nodeType="withEffect">
                                  <p:stCondLst>
                                    <p:cond delay="0"/>
                                  </p:stCondLst>
                                  <p:childTnLst>
                                    <p:anim calcmode="lin" valueType="num">
                                      <p:cBhvr additive="base">
                                        <p:cTn id="419" dur="5000"/>
                                        <p:tgtEl>
                                          <p:spTgt spid="23"/>
                                        </p:tgtEl>
                                        <p:attrNameLst>
                                          <p:attrName>ppt_x</p:attrName>
                                        </p:attrNameLst>
                                      </p:cBhvr>
                                      <p:tavLst>
                                        <p:tav tm="0">
                                          <p:val>
                                            <p:strVal val="ppt_x"/>
                                          </p:val>
                                        </p:tav>
                                        <p:tav tm="100000">
                                          <p:val>
                                            <p:strVal val="0-ppt_w/2"/>
                                          </p:val>
                                        </p:tav>
                                      </p:tavLst>
                                    </p:anim>
                                    <p:anim calcmode="lin" valueType="num">
                                      <p:cBhvr additive="base">
                                        <p:cTn id="420" dur="5000"/>
                                        <p:tgtEl>
                                          <p:spTgt spid="23"/>
                                        </p:tgtEl>
                                        <p:attrNameLst>
                                          <p:attrName>ppt_y</p:attrName>
                                        </p:attrNameLst>
                                      </p:cBhvr>
                                      <p:tavLst>
                                        <p:tav tm="0">
                                          <p:val>
                                            <p:strVal val="ppt_y"/>
                                          </p:val>
                                        </p:tav>
                                        <p:tav tm="100000">
                                          <p:val>
                                            <p:strVal val="ppt_y"/>
                                          </p:val>
                                        </p:tav>
                                      </p:tavLst>
                                    </p:anim>
                                    <p:set>
                                      <p:cBhvr>
                                        <p:cTn id="421" dur="1" fill="hold">
                                          <p:stCondLst>
                                            <p:cond delay="4999"/>
                                          </p:stCondLst>
                                        </p:cTn>
                                        <p:tgtEl>
                                          <p:spTgt spid="23"/>
                                        </p:tgtEl>
                                        <p:attrNameLst>
                                          <p:attrName>style.visibility</p:attrName>
                                        </p:attrNameLst>
                                      </p:cBhvr>
                                      <p:to>
                                        <p:strVal val="hidden"/>
                                      </p:to>
                                    </p:set>
                                  </p:childTnLst>
                                </p:cTn>
                              </p:par>
                              <p:par>
                                <p:cTn id="422" presetID="2" presetClass="exit" presetSubtype="8" fill="hold" grpId="2" nodeType="withEffect">
                                  <p:stCondLst>
                                    <p:cond delay="0"/>
                                  </p:stCondLst>
                                  <p:childTnLst>
                                    <p:anim calcmode="lin" valueType="num">
                                      <p:cBhvr additive="base">
                                        <p:cTn id="423" dur="5000"/>
                                        <p:tgtEl>
                                          <p:spTgt spid="25"/>
                                        </p:tgtEl>
                                        <p:attrNameLst>
                                          <p:attrName>ppt_x</p:attrName>
                                        </p:attrNameLst>
                                      </p:cBhvr>
                                      <p:tavLst>
                                        <p:tav tm="0">
                                          <p:val>
                                            <p:strVal val="ppt_x"/>
                                          </p:val>
                                        </p:tav>
                                        <p:tav tm="100000">
                                          <p:val>
                                            <p:strVal val="0-ppt_w/2"/>
                                          </p:val>
                                        </p:tav>
                                      </p:tavLst>
                                    </p:anim>
                                    <p:anim calcmode="lin" valueType="num">
                                      <p:cBhvr additive="base">
                                        <p:cTn id="424" dur="5000"/>
                                        <p:tgtEl>
                                          <p:spTgt spid="25"/>
                                        </p:tgtEl>
                                        <p:attrNameLst>
                                          <p:attrName>ppt_y</p:attrName>
                                        </p:attrNameLst>
                                      </p:cBhvr>
                                      <p:tavLst>
                                        <p:tav tm="0">
                                          <p:val>
                                            <p:strVal val="ppt_y"/>
                                          </p:val>
                                        </p:tav>
                                        <p:tav tm="100000">
                                          <p:val>
                                            <p:strVal val="ppt_y"/>
                                          </p:val>
                                        </p:tav>
                                      </p:tavLst>
                                    </p:anim>
                                    <p:set>
                                      <p:cBhvr>
                                        <p:cTn id="425" dur="1" fill="hold">
                                          <p:stCondLst>
                                            <p:cond delay="4999"/>
                                          </p:stCondLst>
                                        </p:cTn>
                                        <p:tgtEl>
                                          <p:spTgt spid="25"/>
                                        </p:tgtEl>
                                        <p:attrNameLst>
                                          <p:attrName>style.visibility</p:attrName>
                                        </p:attrNameLst>
                                      </p:cBhvr>
                                      <p:to>
                                        <p:strVal val="hidden"/>
                                      </p:to>
                                    </p:set>
                                  </p:childTnLst>
                                </p:cTn>
                              </p:par>
                              <p:par>
                                <p:cTn id="426" presetID="2" presetClass="exit" presetSubtype="8" fill="hold" grpId="2" nodeType="withEffect">
                                  <p:stCondLst>
                                    <p:cond delay="0"/>
                                  </p:stCondLst>
                                  <p:childTnLst>
                                    <p:anim calcmode="lin" valueType="num">
                                      <p:cBhvr additive="base">
                                        <p:cTn id="427" dur="5000"/>
                                        <p:tgtEl>
                                          <p:spTgt spid="27"/>
                                        </p:tgtEl>
                                        <p:attrNameLst>
                                          <p:attrName>ppt_x</p:attrName>
                                        </p:attrNameLst>
                                      </p:cBhvr>
                                      <p:tavLst>
                                        <p:tav tm="0">
                                          <p:val>
                                            <p:strVal val="ppt_x"/>
                                          </p:val>
                                        </p:tav>
                                        <p:tav tm="100000">
                                          <p:val>
                                            <p:strVal val="0-ppt_w/2"/>
                                          </p:val>
                                        </p:tav>
                                      </p:tavLst>
                                    </p:anim>
                                    <p:anim calcmode="lin" valueType="num">
                                      <p:cBhvr additive="base">
                                        <p:cTn id="428" dur="5000"/>
                                        <p:tgtEl>
                                          <p:spTgt spid="27"/>
                                        </p:tgtEl>
                                        <p:attrNameLst>
                                          <p:attrName>ppt_y</p:attrName>
                                        </p:attrNameLst>
                                      </p:cBhvr>
                                      <p:tavLst>
                                        <p:tav tm="0">
                                          <p:val>
                                            <p:strVal val="ppt_y"/>
                                          </p:val>
                                        </p:tav>
                                        <p:tav tm="100000">
                                          <p:val>
                                            <p:strVal val="ppt_y"/>
                                          </p:val>
                                        </p:tav>
                                      </p:tavLst>
                                    </p:anim>
                                    <p:set>
                                      <p:cBhvr>
                                        <p:cTn id="429" dur="1" fill="hold">
                                          <p:stCondLst>
                                            <p:cond delay="4999"/>
                                          </p:stCondLst>
                                        </p:cTn>
                                        <p:tgtEl>
                                          <p:spTgt spid="27"/>
                                        </p:tgtEl>
                                        <p:attrNameLst>
                                          <p:attrName>style.visibility</p:attrName>
                                        </p:attrNameLst>
                                      </p:cBhvr>
                                      <p:to>
                                        <p:strVal val="hidden"/>
                                      </p:to>
                                    </p:set>
                                  </p:childTnLst>
                                </p:cTn>
                              </p:par>
                              <p:par>
                                <p:cTn id="430" presetID="2" presetClass="exit" presetSubtype="8" fill="hold" grpId="2" nodeType="withEffect">
                                  <p:stCondLst>
                                    <p:cond delay="0"/>
                                  </p:stCondLst>
                                  <p:childTnLst>
                                    <p:anim calcmode="lin" valueType="num">
                                      <p:cBhvr additive="base">
                                        <p:cTn id="431" dur="5000"/>
                                        <p:tgtEl>
                                          <p:spTgt spid="29"/>
                                        </p:tgtEl>
                                        <p:attrNameLst>
                                          <p:attrName>ppt_x</p:attrName>
                                        </p:attrNameLst>
                                      </p:cBhvr>
                                      <p:tavLst>
                                        <p:tav tm="0">
                                          <p:val>
                                            <p:strVal val="ppt_x"/>
                                          </p:val>
                                        </p:tav>
                                        <p:tav tm="100000">
                                          <p:val>
                                            <p:strVal val="0-ppt_w/2"/>
                                          </p:val>
                                        </p:tav>
                                      </p:tavLst>
                                    </p:anim>
                                    <p:anim calcmode="lin" valueType="num">
                                      <p:cBhvr additive="base">
                                        <p:cTn id="432" dur="5000"/>
                                        <p:tgtEl>
                                          <p:spTgt spid="29"/>
                                        </p:tgtEl>
                                        <p:attrNameLst>
                                          <p:attrName>ppt_y</p:attrName>
                                        </p:attrNameLst>
                                      </p:cBhvr>
                                      <p:tavLst>
                                        <p:tav tm="0">
                                          <p:val>
                                            <p:strVal val="ppt_y"/>
                                          </p:val>
                                        </p:tav>
                                        <p:tav tm="100000">
                                          <p:val>
                                            <p:strVal val="ppt_y"/>
                                          </p:val>
                                        </p:tav>
                                      </p:tavLst>
                                    </p:anim>
                                    <p:set>
                                      <p:cBhvr>
                                        <p:cTn id="433" dur="1" fill="hold">
                                          <p:stCondLst>
                                            <p:cond delay="4999"/>
                                          </p:stCondLst>
                                        </p:cTn>
                                        <p:tgtEl>
                                          <p:spTgt spid="29"/>
                                        </p:tgtEl>
                                        <p:attrNameLst>
                                          <p:attrName>style.visibility</p:attrName>
                                        </p:attrNameLst>
                                      </p:cBhvr>
                                      <p:to>
                                        <p:strVal val="hidden"/>
                                      </p:to>
                                    </p:set>
                                  </p:childTnLst>
                                </p:cTn>
                              </p:par>
                              <p:par>
                                <p:cTn id="434" presetID="2" presetClass="exit" presetSubtype="8" fill="hold" grpId="2" nodeType="withEffect">
                                  <p:stCondLst>
                                    <p:cond delay="0"/>
                                  </p:stCondLst>
                                  <p:childTnLst>
                                    <p:anim calcmode="lin" valueType="num">
                                      <p:cBhvr additive="base">
                                        <p:cTn id="435" dur="5000"/>
                                        <p:tgtEl>
                                          <p:spTgt spid="31"/>
                                        </p:tgtEl>
                                        <p:attrNameLst>
                                          <p:attrName>ppt_x</p:attrName>
                                        </p:attrNameLst>
                                      </p:cBhvr>
                                      <p:tavLst>
                                        <p:tav tm="0">
                                          <p:val>
                                            <p:strVal val="ppt_x"/>
                                          </p:val>
                                        </p:tav>
                                        <p:tav tm="100000">
                                          <p:val>
                                            <p:strVal val="0-ppt_w/2"/>
                                          </p:val>
                                        </p:tav>
                                      </p:tavLst>
                                    </p:anim>
                                    <p:anim calcmode="lin" valueType="num">
                                      <p:cBhvr additive="base">
                                        <p:cTn id="436" dur="5000"/>
                                        <p:tgtEl>
                                          <p:spTgt spid="31"/>
                                        </p:tgtEl>
                                        <p:attrNameLst>
                                          <p:attrName>ppt_y</p:attrName>
                                        </p:attrNameLst>
                                      </p:cBhvr>
                                      <p:tavLst>
                                        <p:tav tm="0">
                                          <p:val>
                                            <p:strVal val="ppt_y"/>
                                          </p:val>
                                        </p:tav>
                                        <p:tav tm="100000">
                                          <p:val>
                                            <p:strVal val="ppt_y"/>
                                          </p:val>
                                        </p:tav>
                                      </p:tavLst>
                                    </p:anim>
                                    <p:set>
                                      <p:cBhvr>
                                        <p:cTn id="437" dur="1" fill="hold">
                                          <p:stCondLst>
                                            <p:cond delay="4999"/>
                                          </p:stCondLst>
                                        </p:cTn>
                                        <p:tgtEl>
                                          <p:spTgt spid="31"/>
                                        </p:tgtEl>
                                        <p:attrNameLst>
                                          <p:attrName>style.visibility</p:attrName>
                                        </p:attrNameLst>
                                      </p:cBhvr>
                                      <p:to>
                                        <p:strVal val="hidden"/>
                                      </p:to>
                                    </p:set>
                                  </p:childTnLst>
                                </p:cTn>
                              </p:par>
                              <p:par>
                                <p:cTn id="438" presetID="2" presetClass="exit" presetSubtype="8" fill="hold" grpId="2" nodeType="withEffect">
                                  <p:stCondLst>
                                    <p:cond delay="0"/>
                                  </p:stCondLst>
                                  <p:childTnLst>
                                    <p:anim calcmode="lin" valueType="num">
                                      <p:cBhvr additive="base">
                                        <p:cTn id="439" dur="5000"/>
                                        <p:tgtEl>
                                          <p:spTgt spid="33"/>
                                        </p:tgtEl>
                                        <p:attrNameLst>
                                          <p:attrName>ppt_x</p:attrName>
                                        </p:attrNameLst>
                                      </p:cBhvr>
                                      <p:tavLst>
                                        <p:tav tm="0">
                                          <p:val>
                                            <p:strVal val="ppt_x"/>
                                          </p:val>
                                        </p:tav>
                                        <p:tav tm="100000">
                                          <p:val>
                                            <p:strVal val="0-ppt_w/2"/>
                                          </p:val>
                                        </p:tav>
                                      </p:tavLst>
                                    </p:anim>
                                    <p:anim calcmode="lin" valueType="num">
                                      <p:cBhvr additive="base">
                                        <p:cTn id="440" dur="5000"/>
                                        <p:tgtEl>
                                          <p:spTgt spid="33"/>
                                        </p:tgtEl>
                                        <p:attrNameLst>
                                          <p:attrName>ppt_y</p:attrName>
                                        </p:attrNameLst>
                                      </p:cBhvr>
                                      <p:tavLst>
                                        <p:tav tm="0">
                                          <p:val>
                                            <p:strVal val="ppt_y"/>
                                          </p:val>
                                        </p:tav>
                                        <p:tav tm="100000">
                                          <p:val>
                                            <p:strVal val="ppt_y"/>
                                          </p:val>
                                        </p:tav>
                                      </p:tavLst>
                                    </p:anim>
                                    <p:set>
                                      <p:cBhvr>
                                        <p:cTn id="441" dur="1" fill="hold">
                                          <p:stCondLst>
                                            <p:cond delay="4999"/>
                                          </p:stCondLst>
                                        </p:cTn>
                                        <p:tgtEl>
                                          <p:spTgt spid="33"/>
                                        </p:tgtEl>
                                        <p:attrNameLst>
                                          <p:attrName>style.visibility</p:attrName>
                                        </p:attrNameLst>
                                      </p:cBhvr>
                                      <p:to>
                                        <p:strVal val="hidden"/>
                                      </p:to>
                                    </p:set>
                                  </p:childTnLst>
                                </p:cTn>
                              </p:par>
                              <p:par>
                                <p:cTn id="442" presetID="2" presetClass="exit" presetSubtype="8" fill="hold" grpId="2" nodeType="withEffect">
                                  <p:stCondLst>
                                    <p:cond delay="0"/>
                                  </p:stCondLst>
                                  <p:childTnLst>
                                    <p:anim calcmode="lin" valueType="num">
                                      <p:cBhvr additive="base">
                                        <p:cTn id="443" dur="5000"/>
                                        <p:tgtEl>
                                          <p:spTgt spid="35"/>
                                        </p:tgtEl>
                                        <p:attrNameLst>
                                          <p:attrName>ppt_x</p:attrName>
                                        </p:attrNameLst>
                                      </p:cBhvr>
                                      <p:tavLst>
                                        <p:tav tm="0">
                                          <p:val>
                                            <p:strVal val="ppt_x"/>
                                          </p:val>
                                        </p:tav>
                                        <p:tav tm="100000">
                                          <p:val>
                                            <p:strVal val="0-ppt_w/2"/>
                                          </p:val>
                                        </p:tav>
                                      </p:tavLst>
                                    </p:anim>
                                    <p:anim calcmode="lin" valueType="num">
                                      <p:cBhvr additive="base">
                                        <p:cTn id="444" dur="5000"/>
                                        <p:tgtEl>
                                          <p:spTgt spid="35"/>
                                        </p:tgtEl>
                                        <p:attrNameLst>
                                          <p:attrName>ppt_y</p:attrName>
                                        </p:attrNameLst>
                                      </p:cBhvr>
                                      <p:tavLst>
                                        <p:tav tm="0">
                                          <p:val>
                                            <p:strVal val="ppt_y"/>
                                          </p:val>
                                        </p:tav>
                                        <p:tav tm="100000">
                                          <p:val>
                                            <p:strVal val="ppt_y"/>
                                          </p:val>
                                        </p:tav>
                                      </p:tavLst>
                                    </p:anim>
                                    <p:set>
                                      <p:cBhvr>
                                        <p:cTn id="445" dur="1" fill="hold">
                                          <p:stCondLst>
                                            <p:cond delay="4999"/>
                                          </p:stCondLst>
                                        </p:cTn>
                                        <p:tgtEl>
                                          <p:spTgt spid="35"/>
                                        </p:tgtEl>
                                        <p:attrNameLst>
                                          <p:attrName>style.visibility</p:attrName>
                                        </p:attrNameLst>
                                      </p:cBhvr>
                                      <p:to>
                                        <p:strVal val="hidden"/>
                                      </p:to>
                                    </p:set>
                                  </p:childTnLst>
                                </p:cTn>
                              </p:par>
                              <p:par>
                                <p:cTn id="446" presetID="2" presetClass="exit" presetSubtype="8" fill="hold" grpId="2" nodeType="withEffect">
                                  <p:stCondLst>
                                    <p:cond delay="0"/>
                                  </p:stCondLst>
                                  <p:childTnLst>
                                    <p:anim calcmode="lin" valueType="num">
                                      <p:cBhvr additive="base">
                                        <p:cTn id="447" dur="5000"/>
                                        <p:tgtEl>
                                          <p:spTgt spid="37"/>
                                        </p:tgtEl>
                                        <p:attrNameLst>
                                          <p:attrName>ppt_x</p:attrName>
                                        </p:attrNameLst>
                                      </p:cBhvr>
                                      <p:tavLst>
                                        <p:tav tm="0">
                                          <p:val>
                                            <p:strVal val="ppt_x"/>
                                          </p:val>
                                        </p:tav>
                                        <p:tav tm="100000">
                                          <p:val>
                                            <p:strVal val="0-ppt_w/2"/>
                                          </p:val>
                                        </p:tav>
                                      </p:tavLst>
                                    </p:anim>
                                    <p:anim calcmode="lin" valueType="num">
                                      <p:cBhvr additive="base">
                                        <p:cTn id="448" dur="5000"/>
                                        <p:tgtEl>
                                          <p:spTgt spid="37"/>
                                        </p:tgtEl>
                                        <p:attrNameLst>
                                          <p:attrName>ppt_y</p:attrName>
                                        </p:attrNameLst>
                                      </p:cBhvr>
                                      <p:tavLst>
                                        <p:tav tm="0">
                                          <p:val>
                                            <p:strVal val="ppt_y"/>
                                          </p:val>
                                        </p:tav>
                                        <p:tav tm="100000">
                                          <p:val>
                                            <p:strVal val="ppt_y"/>
                                          </p:val>
                                        </p:tav>
                                      </p:tavLst>
                                    </p:anim>
                                    <p:set>
                                      <p:cBhvr>
                                        <p:cTn id="449" dur="1" fill="hold">
                                          <p:stCondLst>
                                            <p:cond delay="4999"/>
                                          </p:stCondLst>
                                        </p:cTn>
                                        <p:tgtEl>
                                          <p:spTgt spid="37"/>
                                        </p:tgtEl>
                                        <p:attrNameLst>
                                          <p:attrName>style.visibility</p:attrName>
                                        </p:attrNameLst>
                                      </p:cBhvr>
                                      <p:to>
                                        <p:strVal val="hidden"/>
                                      </p:to>
                                    </p:set>
                                  </p:childTnLst>
                                </p:cTn>
                              </p:par>
                              <p:par>
                                <p:cTn id="450" presetID="8" presetClass="emph" presetSubtype="0" fill="hold" grpId="3" nodeType="withEffect">
                                  <p:stCondLst>
                                    <p:cond delay="0"/>
                                  </p:stCondLst>
                                  <p:childTnLst>
                                    <p:animRot by="-21600000">
                                      <p:cBhvr>
                                        <p:cTn id="451" dur="5000" fill="hold"/>
                                        <p:tgtEl>
                                          <p:spTgt spid="5"/>
                                        </p:tgtEl>
                                        <p:attrNameLst>
                                          <p:attrName>r</p:attrName>
                                        </p:attrNameLst>
                                      </p:cBhvr>
                                    </p:animRot>
                                  </p:childTnLst>
                                </p:cTn>
                              </p:par>
                              <p:par>
                                <p:cTn id="452" presetID="8" presetClass="emph" presetSubtype="0" fill="hold" grpId="3" nodeType="withEffect">
                                  <p:stCondLst>
                                    <p:cond delay="0"/>
                                  </p:stCondLst>
                                  <p:childTnLst>
                                    <p:animRot by="-21600000">
                                      <p:cBhvr>
                                        <p:cTn id="453" dur="5000" fill="hold"/>
                                        <p:tgtEl>
                                          <p:spTgt spid="7"/>
                                        </p:tgtEl>
                                        <p:attrNameLst>
                                          <p:attrName>r</p:attrName>
                                        </p:attrNameLst>
                                      </p:cBhvr>
                                    </p:animRot>
                                  </p:childTnLst>
                                </p:cTn>
                              </p:par>
                              <p:par>
                                <p:cTn id="454" presetID="8" presetClass="emph" presetSubtype="0" fill="hold" grpId="3" nodeType="withEffect">
                                  <p:stCondLst>
                                    <p:cond delay="0"/>
                                  </p:stCondLst>
                                  <p:childTnLst>
                                    <p:animRot by="-21600000">
                                      <p:cBhvr>
                                        <p:cTn id="455" dur="5000" fill="hold"/>
                                        <p:tgtEl>
                                          <p:spTgt spid="9"/>
                                        </p:tgtEl>
                                        <p:attrNameLst>
                                          <p:attrName>r</p:attrName>
                                        </p:attrNameLst>
                                      </p:cBhvr>
                                    </p:animRot>
                                  </p:childTnLst>
                                </p:cTn>
                              </p:par>
                              <p:par>
                                <p:cTn id="456" presetID="8" presetClass="emph" presetSubtype="0" fill="hold" grpId="3" nodeType="withEffect">
                                  <p:stCondLst>
                                    <p:cond delay="0"/>
                                  </p:stCondLst>
                                  <p:childTnLst>
                                    <p:animRot by="-21600000">
                                      <p:cBhvr>
                                        <p:cTn id="457" dur="5000" fill="hold"/>
                                        <p:tgtEl>
                                          <p:spTgt spid="11"/>
                                        </p:tgtEl>
                                        <p:attrNameLst>
                                          <p:attrName>r</p:attrName>
                                        </p:attrNameLst>
                                      </p:cBhvr>
                                    </p:animRot>
                                  </p:childTnLst>
                                </p:cTn>
                              </p:par>
                              <p:par>
                                <p:cTn id="458" presetID="8" presetClass="emph" presetSubtype="0" fill="hold" grpId="3" nodeType="withEffect">
                                  <p:stCondLst>
                                    <p:cond delay="0"/>
                                  </p:stCondLst>
                                  <p:childTnLst>
                                    <p:animRot by="-21600000">
                                      <p:cBhvr>
                                        <p:cTn id="459" dur="5000" fill="hold"/>
                                        <p:tgtEl>
                                          <p:spTgt spid="13"/>
                                        </p:tgtEl>
                                        <p:attrNameLst>
                                          <p:attrName>r</p:attrName>
                                        </p:attrNameLst>
                                      </p:cBhvr>
                                    </p:animRot>
                                  </p:childTnLst>
                                </p:cTn>
                              </p:par>
                              <p:par>
                                <p:cTn id="460" presetID="8" presetClass="emph" presetSubtype="0" fill="hold" grpId="3" nodeType="withEffect">
                                  <p:stCondLst>
                                    <p:cond delay="0"/>
                                  </p:stCondLst>
                                  <p:childTnLst>
                                    <p:animRot by="-21600000">
                                      <p:cBhvr>
                                        <p:cTn id="461" dur="5000" fill="hold"/>
                                        <p:tgtEl>
                                          <p:spTgt spid="15"/>
                                        </p:tgtEl>
                                        <p:attrNameLst>
                                          <p:attrName>r</p:attrName>
                                        </p:attrNameLst>
                                      </p:cBhvr>
                                    </p:animRot>
                                  </p:childTnLst>
                                </p:cTn>
                              </p:par>
                              <p:par>
                                <p:cTn id="462" presetID="8" presetClass="emph" presetSubtype="0" fill="hold" grpId="3" nodeType="withEffect">
                                  <p:stCondLst>
                                    <p:cond delay="0"/>
                                  </p:stCondLst>
                                  <p:childTnLst>
                                    <p:animRot by="-21600000">
                                      <p:cBhvr>
                                        <p:cTn id="463" dur="5000" fill="hold"/>
                                        <p:tgtEl>
                                          <p:spTgt spid="17"/>
                                        </p:tgtEl>
                                        <p:attrNameLst>
                                          <p:attrName>r</p:attrName>
                                        </p:attrNameLst>
                                      </p:cBhvr>
                                    </p:animRot>
                                  </p:childTnLst>
                                </p:cTn>
                              </p:par>
                              <p:par>
                                <p:cTn id="464" presetID="8" presetClass="emph" presetSubtype="0" fill="hold" grpId="3" nodeType="withEffect">
                                  <p:stCondLst>
                                    <p:cond delay="0"/>
                                  </p:stCondLst>
                                  <p:childTnLst>
                                    <p:animRot by="-21600000">
                                      <p:cBhvr>
                                        <p:cTn id="465" dur="5000" fill="hold"/>
                                        <p:tgtEl>
                                          <p:spTgt spid="19"/>
                                        </p:tgtEl>
                                        <p:attrNameLst>
                                          <p:attrName>r</p:attrName>
                                        </p:attrNameLst>
                                      </p:cBhvr>
                                    </p:animRot>
                                  </p:childTnLst>
                                </p:cTn>
                              </p:par>
                              <p:par>
                                <p:cTn id="466" presetID="8" presetClass="emph" presetSubtype="0" fill="hold" grpId="3" nodeType="withEffect">
                                  <p:stCondLst>
                                    <p:cond delay="0"/>
                                  </p:stCondLst>
                                  <p:childTnLst>
                                    <p:animRot by="-21600000">
                                      <p:cBhvr>
                                        <p:cTn id="467" dur="5000" fill="hold"/>
                                        <p:tgtEl>
                                          <p:spTgt spid="21"/>
                                        </p:tgtEl>
                                        <p:attrNameLst>
                                          <p:attrName>r</p:attrName>
                                        </p:attrNameLst>
                                      </p:cBhvr>
                                    </p:animRot>
                                  </p:childTnLst>
                                </p:cTn>
                              </p:par>
                              <p:par>
                                <p:cTn id="468" presetID="8" presetClass="emph" presetSubtype="0" fill="hold" grpId="3" nodeType="withEffect">
                                  <p:stCondLst>
                                    <p:cond delay="0"/>
                                  </p:stCondLst>
                                  <p:childTnLst>
                                    <p:animRot by="-21600000">
                                      <p:cBhvr>
                                        <p:cTn id="469" dur="5000" fill="hold"/>
                                        <p:tgtEl>
                                          <p:spTgt spid="23"/>
                                        </p:tgtEl>
                                        <p:attrNameLst>
                                          <p:attrName>r</p:attrName>
                                        </p:attrNameLst>
                                      </p:cBhvr>
                                    </p:animRot>
                                  </p:childTnLst>
                                </p:cTn>
                              </p:par>
                              <p:par>
                                <p:cTn id="470" presetID="8" presetClass="emph" presetSubtype="0" fill="hold" grpId="3" nodeType="withEffect">
                                  <p:stCondLst>
                                    <p:cond delay="0"/>
                                  </p:stCondLst>
                                  <p:childTnLst>
                                    <p:animRot by="-21600000">
                                      <p:cBhvr>
                                        <p:cTn id="471" dur="5000" fill="hold"/>
                                        <p:tgtEl>
                                          <p:spTgt spid="25"/>
                                        </p:tgtEl>
                                        <p:attrNameLst>
                                          <p:attrName>r</p:attrName>
                                        </p:attrNameLst>
                                      </p:cBhvr>
                                    </p:animRot>
                                  </p:childTnLst>
                                </p:cTn>
                              </p:par>
                              <p:par>
                                <p:cTn id="472" presetID="8" presetClass="emph" presetSubtype="0" fill="hold" grpId="3" nodeType="withEffect">
                                  <p:stCondLst>
                                    <p:cond delay="0"/>
                                  </p:stCondLst>
                                  <p:childTnLst>
                                    <p:animRot by="-21600000">
                                      <p:cBhvr>
                                        <p:cTn id="473" dur="5000" fill="hold"/>
                                        <p:tgtEl>
                                          <p:spTgt spid="27"/>
                                        </p:tgtEl>
                                        <p:attrNameLst>
                                          <p:attrName>r</p:attrName>
                                        </p:attrNameLst>
                                      </p:cBhvr>
                                    </p:animRot>
                                  </p:childTnLst>
                                </p:cTn>
                              </p:par>
                              <p:par>
                                <p:cTn id="474" presetID="8" presetClass="emph" presetSubtype="0" fill="hold" grpId="3" nodeType="withEffect">
                                  <p:stCondLst>
                                    <p:cond delay="0"/>
                                  </p:stCondLst>
                                  <p:childTnLst>
                                    <p:animRot by="-21600000">
                                      <p:cBhvr>
                                        <p:cTn id="475" dur="5000" fill="hold"/>
                                        <p:tgtEl>
                                          <p:spTgt spid="29"/>
                                        </p:tgtEl>
                                        <p:attrNameLst>
                                          <p:attrName>r</p:attrName>
                                        </p:attrNameLst>
                                      </p:cBhvr>
                                    </p:animRot>
                                  </p:childTnLst>
                                </p:cTn>
                              </p:par>
                              <p:par>
                                <p:cTn id="476" presetID="8" presetClass="emph" presetSubtype="0" fill="hold" grpId="3" nodeType="withEffect">
                                  <p:stCondLst>
                                    <p:cond delay="0"/>
                                  </p:stCondLst>
                                  <p:childTnLst>
                                    <p:animRot by="-21600000">
                                      <p:cBhvr>
                                        <p:cTn id="477" dur="5000" fill="hold"/>
                                        <p:tgtEl>
                                          <p:spTgt spid="31"/>
                                        </p:tgtEl>
                                        <p:attrNameLst>
                                          <p:attrName>r</p:attrName>
                                        </p:attrNameLst>
                                      </p:cBhvr>
                                    </p:animRot>
                                  </p:childTnLst>
                                </p:cTn>
                              </p:par>
                              <p:par>
                                <p:cTn id="478" presetID="8" presetClass="emph" presetSubtype="0" fill="hold" grpId="3" nodeType="withEffect">
                                  <p:stCondLst>
                                    <p:cond delay="0"/>
                                  </p:stCondLst>
                                  <p:childTnLst>
                                    <p:animRot by="-21600000">
                                      <p:cBhvr>
                                        <p:cTn id="479" dur="5000" fill="hold"/>
                                        <p:tgtEl>
                                          <p:spTgt spid="33"/>
                                        </p:tgtEl>
                                        <p:attrNameLst>
                                          <p:attrName>r</p:attrName>
                                        </p:attrNameLst>
                                      </p:cBhvr>
                                    </p:animRot>
                                  </p:childTnLst>
                                </p:cTn>
                              </p:par>
                              <p:par>
                                <p:cTn id="480" presetID="8" presetClass="emph" presetSubtype="0" fill="hold" grpId="3" nodeType="withEffect">
                                  <p:stCondLst>
                                    <p:cond delay="0"/>
                                  </p:stCondLst>
                                  <p:childTnLst>
                                    <p:animRot by="-21600000">
                                      <p:cBhvr>
                                        <p:cTn id="481" dur="5000" fill="hold"/>
                                        <p:tgtEl>
                                          <p:spTgt spid="35"/>
                                        </p:tgtEl>
                                        <p:attrNameLst>
                                          <p:attrName>r</p:attrName>
                                        </p:attrNameLst>
                                      </p:cBhvr>
                                    </p:animRot>
                                  </p:childTnLst>
                                </p:cTn>
                              </p:par>
                              <p:par>
                                <p:cTn id="482" presetID="8" presetClass="emph" presetSubtype="0" fill="hold" grpId="3" nodeType="withEffect">
                                  <p:stCondLst>
                                    <p:cond delay="0"/>
                                  </p:stCondLst>
                                  <p:childTnLst>
                                    <p:animRot by="-21600000">
                                      <p:cBhvr>
                                        <p:cTn id="483" dur="5000" fill="hold"/>
                                        <p:tgtEl>
                                          <p:spTgt spid="37"/>
                                        </p:tgtEl>
                                        <p:attrNameLst>
                                          <p:attrName>r</p:attrName>
                                        </p:attrNameLst>
                                      </p:cBhvr>
                                    </p:animRot>
                                  </p:childTnLst>
                                </p:cTn>
                              </p:par>
                              <p:par>
                                <p:cTn id="484" presetID="23" presetClass="entr" presetSubtype="288" fill="hold" nodeType="withEffect">
                                  <p:stCondLst>
                                    <p:cond delay="0"/>
                                  </p:stCondLst>
                                  <p:childTnLst>
                                    <p:set>
                                      <p:cBhvr>
                                        <p:cTn id="485" dur="1" fill="hold">
                                          <p:stCondLst>
                                            <p:cond delay="0"/>
                                          </p:stCondLst>
                                        </p:cTn>
                                        <p:tgtEl>
                                          <p:spTgt spid="4"/>
                                        </p:tgtEl>
                                        <p:attrNameLst>
                                          <p:attrName>style.visibility</p:attrName>
                                        </p:attrNameLst>
                                      </p:cBhvr>
                                      <p:to>
                                        <p:strVal val="visible"/>
                                      </p:to>
                                    </p:set>
                                    <p:anim calcmode="lin" valueType="num">
                                      <p:cBhvr>
                                        <p:cTn id="486" dur="5000" fill="hold"/>
                                        <p:tgtEl>
                                          <p:spTgt spid="4"/>
                                        </p:tgtEl>
                                        <p:attrNameLst>
                                          <p:attrName>ppt_w</p:attrName>
                                        </p:attrNameLst>
                                      </p:cBhvr>
                                      <p:tavLst>
                                        <p:tav tm="0">
                                          <p:val>
                                            <p:strVal val="4/3*#ppt_w"/>
                                          </p:val>
                                        </p:tav>
                                        <p:tav tm="100000">
                                          <p:val>
                                            <p:strVal val="#ppt_w"/>
                                          </p:val>
                                        </p:tav>
                                      </p:tavLst>
                                    </p:anim>
                                    <p:anim calcmode="lin" valueType="num">
                                      <p:cBhvr>
                                        <p:cTn id="487" dur="5000" fill="hold"/>
                                        <p:tgtEl>
                                          <p:spTgt spid="4"/>
                                        </p:tgtEl>
                                        <p:attrNameLst>
                                          <p:attrName>ppt_h</p:attrName>
                                        </p:attrNameLst>
                                      </p:cBhvr>
                                      <p:tavLst>
                                        <p:tav tm="0">
                                          <p:val>
                                            <p:strVal val="4/3*#ppt_h"/>
                                          </p:val>
                                        </p:tav>
                                        <p:tav tm="100000">
                                          <p:val>
                                            <p:strVal val="#ppt_h"/>
                                          </p:val>
                                        </p:tav>
                                      </p:tavLst>
                                    </p:anim>
                                  </p:childTnLst>
                                </p:cTn>
                              </p:par>
                              <p:par>
                                <p:cTn id="488" presetID="16" presetClass="entr" presetSubtype="37" fill="hold" nodeType="withEffect">
                                  <p:stCondLst>
                                    <p:cond delay="0"/>
                                  </p:stCondLst>
                                  <p:childTnLst>
                                    <p:set>
                                      <p:cBhvr>
                                        <p:cTn id="489" dur="1" fill="hold">
                                          <p:stCondLst>
                                            <p:cond delay="0"/>
                                          </p:stCondLst>
                                        </p:cTn>
                                        <p:tgtEl>
                                          <p:spTgt spid="4"/>
                                        </p:tgtEl>
                                        <p:attrNameLst>
                                          <p:attrName>style.visibility</p:attrName>
                                        </p:attrNameLst>
                                      </p:cBhvr>
                                      <p:to>
                                        <p:strVal val="visible"/>
                                      </p:to>
                                    </p:set>
                                    <p:animEffect transition="in" filter="barn(outVertical)">
                                      <p:cBhvr>
                                        <p:cTn id="490" dur="5000"/>
                                        <p:tgtEl>
                                          <p:spTgt spid="4"/>
                                        </p:tgtEl>
                                      </p:cBhvr>
                                    </p:animEffect>
                                  </p:childTnLst>
                                </p:cTn>
                              </p:par>
                            </p:childTnLst>
                          </p:cTn>
                        </p:par>
                        <p:par>
                          <p:cTn id="491" fill="hold">
                            <p:stCondLst>
                              <p:cond delay="5000"/>
                            </p:stCondLst>
                            <p:childTnLst>
                              <p:par>
                                <p:cTn id="492" presetID="17" presetClass="entr" presetSubtype="10" fill="hold" grpId="0" nodeType="afterEffect">
                                  <p:stCondLst>
                                    <p:cond delay="0"/>
                                  </p:stCondLst>
                                  <p:childTnLst>
                                    <p:set>
                                      <p:cBhvr>
                                        <p:cTn id="493" dur="1" fill="hold">
                                          <p:stCondLst>
                                            <p:cond delay="0"/>
                                          </p:stCondLst>
                                        </p:cTn>
                                        <p:tgtEl>
                                          <p:spTgt spid="39"/>
                                        </p:tgtEl>
                                        <p:attrNameLst>
                                          <p:attrName>style.visibility</p:attrName>
                                        </p:attrNameLst>
                                      </p:cBhvr>
                                      <p:to>
                                        <p:strVal val="visible"/>
                                      </p:to>
                                    </p:set>
                                    <p:anim calcmode="lin" valueType="num">
                                      <p:cBhvr>
                                        <p:cTn id="494" dur="2000" fill="hold"/>
                                        <p:tgtEl>
                                          <p:spTgt spid="39"/>
                                        </p:tgtEl>
                                        <p:attrNameLst>
                                          <p:attrName>ppt_w</p:attrName>
                                        </p:attrNameLst>
                                      </p:cBhvr>
                                      <p:tavLst>
                                        <p:tav tm="0">
                                          <p:val>
                                            <p:fltVal val="0"/>
                                          </p:val>
                                        </p:tav>
                                        <p:tav tm="100000">
                                          <p:val>
                                            <p:strVal val="#ppt_w"/>
                                          </p:val>
                                        </p:tav>
                                      </p:tavLst>
                                    </p:anim>
                                    <p:anim calcmode="lin" valueType="num">
                                      <p:cBhvr>
                                        <p:cTn id="495" dur="2000" fill="hold"/>
                                        <p:tgtEl>
                                          <p:spTgt spid="3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p:bldP spid="40"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a:gradFill flip="none" rotWithShape="1">
            <a:gsLst>
              <a:gs pos="0">
                <a:schemeClr val="tx1"/>
              </a:gs>
              <a:gs pos="50000">
                <a:srgbClr val="00B0F0">
                  <a:shade val="67500"/>
                  <a:satMod val="115000"/>
                </a:srgbClr>
              </a:gs>
              <a:gs pos="100000">
                <a:srgbClr val="00B0F0">
                  <a:shade val="100000"/>
                  <a:satMod val="115000"/>
                </a:srgbClr>
              </a:gs>
            </a:gsLst>
            <a:path path="circle">
              <a:fillToRect l="50000" t="50000" r="50000" b="50000"/>
            </a:path>
            <a:tileRect/>
          </a:gradFill>
        </p:spPr>
        <p:txBody>
          <a:bodyPr/>
          <a:lstStyle/>
          <a:p>
            <a:endParaRPr lang="es-ES" dirty="0"/>
          </a:p>
        </p:txBody>
      </p:sp>
      <p:pic>
        <p:nvPicPr>
          <p:cNvPr id="4" name="3 Imagen" descr="uiduyi.jpg"/>
          <p:cNvPicPr>
            <a:picLocks noChangeAspect="1"/>
          </p:cNvPicPr>
          <p:nvPr/>
        </p:nvPicPr>
        <p:blipFill>
          <a:blip r:embed="rId2"/>
          <a:stretch>
            <a:fillRect/>
          </a:stretch>
        </p:blipFill>
        <p:spPr>
          <a:xfrm>
            <a:off x="0" y="0"/>
            <a:ext cx="9144000" cy="5140990"/>
          </a:xfrm>
          <a:prstGeom prst="rect">
            <a:avLst/>
          </a:prstGeom>
        </p:spPr>
      </p:pic>
      <p:sp>
        <p:nvSpPr>
          <p:cNvPr id="5" name="4 Elipse"/>
          <p:cNvSpPr/>
          <p:nvPr/>
        </p:nvSpPr>
        <p:spPr>
          <a:xfrm>
            <a:off x="3000364" y="714362"/>
            <a:ext cx="3071834" cy="3000396"/>
          </a:xfrm>
          <a:prstGeom prst="ellipse">
            <a:avLst/>
          </a:prstGeom>
          <a:blipFill>
            <a:blip r:embed="rId3">
              <a:duotone>
                <a:prstClr val="black"/>
                <a:schemeClr val="accent6">
                  <a:tint val="45000"/>
                  <a:satMod val="400000"/>
                </a:schemeClr>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3214678" y="1000114"/>
            <a:ext cx="2643206" cy="2500330"/>
          </a:xfrm>
          <a:prstGeom prst="ellipse">
            <a:avLst/>
          </a:prstGeom>
          <a:blipFill>
            <a:blip r:embed="rId3">
              <a:duotone>
                <a:prstClr val="black"/>
                <a:schemeClr val="accent6">
                  <a:tint val="45000"/>
                  <a:satMod val="400000"/>
                </a:schemeClr>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3500430" y="1214428"/>
            <a:ext cx="2081226" cy="2071702"/>
          </a:xfrm>
          <a:prstGeom prst="ellipse">
            <a:avLst/>
          </a:prstGeom>
          <a:blipFill>
            <a:blip r:embed="rId3">
              <a:duotone>
                <a:prstClr val="black"/>
                <a:schemeClr val="accent6">
                  <a:tint val="45000"/>
                  <a:satMod val="400000"/>
                </a:schemeClr>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3714744" y="1428742"/>
            <a:ext cx="1643074" cy="1643074"/>
          </a:xfrm>
          <a:prstGeom prst="ellipse">
            <a:avLst/>
          </a:prstGeom>
          <a:blipFill>
            <a:blip r:embed="rId3">
              <a:duotone>
                <a:prstClr val="black"/>
                <a:schemeClr val="accent6">
                  <a:tint val="45000"/>
                  <a:satMod val="400000"/>
                </a:schemeClr>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3929058" y="1643056"/>
            <a:ext cx="1214446" cy="1214446"/>
          </a:xfrm>
          <a:prstGeom prst="ellipse">
            <a:avLst/>
          </a:prstGeom>
          <a:blipFill>
            <a:blip r:embed="rId3">
              <a:duotone>
                <a:prstClr val="black"/>
                <a:schemeClr val="accent6">
                  <a:tint val="45000"/>
                  <a:satMod val="400000"/>
                </a:schemeClr>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4143372" y="1857370"/>
            <a:ext cx="785818" cy="785818"/>
          </a:xfrm>
          <a:prstGeom prst="ellipse">
            <a:avLst/>
          </a:prstGeom>
          <a:blipFill>
            <a:blip r:embed="rId3">
              <a:duotone>
                <a:prstClr val="black"/>
                <a:schemeClr val="accent6">
                  <a:tint val="45000"/>
                  <a:satMod val="400000"/>
                </a:schemeClr>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uadroTexto"/>
          <p:cNvSpPr txBox="1"/>
          <p:nvPr/>
        </p:nvSpPr>
        <p:spPr>
          <a:xfrm>
            <a:off x="1785918" y="3500444"/>
            <a:ext cx="5572164" cy="954107"/>
          </a:xfrm>
          <a:prstGeom prst="rect">
            <a:avLst/>
          </a:prstGeom>
          <a:noFill/>
        </p:spPr>
        <p:txBody>
          <a:bodyPr wrap="square" rtlCol="0">
            <a:spAutoFit/>
          </a:bodyPr>
          <a:lstStyle/>
          <a:p>
            <a:pPr algn="ctr"/>
            <a:r>
              <a:rPr lang="es-E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Deja  que  el  amor te  toque  y  no te defiendas  de  él</a:t>
            </a:r>
            <a:endParaRPr lang="es-ES" sz="28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endParaRPr>
          </a:p>
        </p:txBody>
      </p:sp>
      <p:sp>
        <p:nvSpPr>
          <p:cNvPr id="12" name="11 Rectángulo"/>
          <p:cNvSpPr/>
          <p:nvPr/>
        </p:nvSpPr>
        <p:spPr>
          <a:xfrm>
            <a:off x="-214346" y="0"/>
            <a:ext cx="9715568" cy="5429270"/>
          </a:xfrm>
          <a:prstGeom prst="rect">
            <a:avLst/>
          </a:prstGeom>
          <a:blipFill>
            <a:blip r:embed="rId4">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8000" fill="hold"/>
                                        <p:tgtEl>
                                          <p:spTgt spid="5"/>
                                        </p:tgtEl>
                                        <p:attrNameLst>
                                          <p:attrName>ppt_x</p:attrName>
                                        </p:attrNameLst>
                                      </p:cBhvr>
                                      <p:tavLst>
                                        <p:tav tm="0">
                                          <p:val>
                                            <p:strVal val="0-#ppt_w/2"/>
                                          </p:val>
                                        </p:tav>
                                        <p:tav tm="100000">
                                          <p:val>
                                            <p:strVal val="#ppt_x"/>
                                          </p:val>
                                        </p:tav>
                                      </p:tavLst>
                                    </p:anim>
                                    <p:anim calcmode="lin" valueType="num">
                                      <p:cBhvr additive="base">
                                        <p:cTn id="11" dur="8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7000" fill="hold"/>
                                        <p:tgtEl>
                                          <p:spTgt spid="6"/>
                                        </p:tgtEl>
                                        <p:attrNameLst>
                                          <p:attrName>ppt_x</p:attrName>
                                        </p:attrNameLst>
                                      </p:cBhvr>
                                      <p:tavLst>
                                        <p:tav tm="0">
                                          <p:val>
                                            <p:strVal val="0-#ppt_w/2"/>
                                          </p:val>
                                        </p:tav>
                                        <p:tav tm="100000">
                                          <p:val>
                                            <p:strVal val="#ppt_x"/>
                                          </p:val>
                                        </p:tav>
                                      </p:tavLst>
                                    </p:anim>
                                    <p:anim calcmode="lin" valueType="num">
                                      <p:cBhvr additive="base">
                                        <p:cTn id="15" dur="7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6000" fill="hold"/>
                                        <p:tgtEl>
                                          <p:spTgt spid="7"/>
                                        </p:tgtEl>
                                        <p:attrNameLst>
                                          <p:attrName>ppt_x</p:attrName>
                                        </p:attrNameLst>
                                      </p:cBhvr>
                                      <p:tavLst>
                                        <p:tav tm="0">
                                          <p:val>
                                            <p:strVal val="0-#ppt_w/2"/>
                                          </p:val>
                                        </p:tav>
                                        <p:tav tm="100000">
                                          <p:val>
                                            <p:strVal val="#ppt_x"/>
                                          </p:val>
                                        </p:tav>
                                      </p:tavLst>
                                    </p:anim>
                                    <p:anim calcmode="lin" valueType="num">
                                      <p:cBhvr additive="base">
                                        <p:cTn id="19" dur="6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0-#ppt_w/2"/>
                                          </p:val>
                                        </p:tav>
                                        <p:tav tm="100000">
                                          <p:val>
                                            <p:strVal val="#ppt_x"/>
                                          </p:val>
                                        </p:tav>
                                      </p:tavLst>
                                    </p:anim>
                                    <p:anim calcmode="lin" valueType="num">
                                      <p:cBhvr additive="base">
                                        <p:cTn id="23" dur="5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4000" fill="hold"/>
                                        <p:tgtEl>
                                          <p:spTgt spid="9"/>
                                        </p:tgtEl>
                                        <p:attrNameLst>
                                          <p:attrName>ppt_x</p:attrName>
                                        </p:attrNameLst>
                                      </p:cBhvr>
                                      <p:tavLst>
                                        <p:tav tm="0">
                                          <p:val>
                                            <p:strVal val="0-#ppt_w/2"/>
                                          </p:val>
                                        </p:tav>
                                        <p:tav tm="100000">
                                          <p:val>
                                            <p:strVal val="#ppt_x"/>
                                          </p:val>
                                        </p:tav>
                                      </p:tavLst>
                                    </p:anim>
                                    <p:anim calcmode="lin" valueType="num">
                                      <p:cBhvr additive="base">
                                        <p:cTn id="27" dur="4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15" presetClass="entr" presetSubtype="0"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8000" fill="hold"/>
                                        <p:tgtEl>
                                          <p:spTgt spid="5"/>
                                        </p:tgtEl>
                                        <p:attrNameLst>
                                          <p:attrName>ppt_w</p:attrName>
                                        </p:attrNameLst>
                                      </p:cBhvr>
                                      <p:tavLst>
                                        <p:tav tm="0">
                                          <p:val>
                                            <p:fltVal val="0"/>
                                          </p:val>
                                        </p:tav>
                                        <p:tav tm="100000">
                                          <p:val>
                                            <p:strVal val="#ppt_w"/>
                                          </p:val>
                                        </p:tav>
                                      </p:tavLst>
                                    </p:anim>
                                    <p:anim calcmode="lin" valueType="num">
                                      <p:cBhvr>
                                        <p:cTn id="35" dur="8000" fill="hold"/>
                                        <p:tgtEl>
                                          <p:spTgt spid="5"/>
                                        </p:tgtEl>
                                        <p:attrNameLst>
                                          <p:attrName>ppt_h</p:attrName>
                                        </p:attrNameLst>
                                      </p:cBhvr>
                                      <p:tavLst>
                                        <p:tav tm="0">
                                          <p:val>
                                            <p:fltVal val="0"/>
                                          </p:val>
                                        </p:tav>
                                        <p:tav tm="100000">
                                          <p:val>
                                            <p:strVal val="#ppt_h"/>
                                          </p:val>
                                        </p:tav>
                                      </p:tavLst>
                                    </p:anim>
                                    <p:anim calcmode="lin" valueType="num">
                                      <p:cBhvr>
                                        <p:cTn id="36" dur="8000" fill="hold"/>
                                        <p:tgtEl>
                                          <p:spTgt spid="5"/>
                                        </p:tgtEl>
                                        <p:attrNameLst>
                                          <p:attrName>ppt_x</p:attrName>
                                        </p:attrNameLst>
                                      </p:cBhvr>
                                      <p:tavLst>
                                        <p:tav tm="0" fmla="#ppt_x+(cos(-2*pi*(1-$))*-#ppt_x-sin(-2*pi*(1-$))*(1-#ppt_y))*(1-$)">
                                          <p:val>
                                            <p:fltVal val="0"/>
                                          </p:val>
                                        </p:tav>
                                        <p:tav tm="100000">
                                          <p:val>
                                            <p:fltVal val="1"/>
                                          </p:val>
                                        </p:tav>
                                      </p:tavLst>
                                    </p:anim>
                                    <p:anim calcmode="lin" valueType="num">
                                      <p:cBhvr>
                                        <p:cTn id="37" dur="8000" fill="hold"/>
                                        <p:tgtEl>
                                          <p:spTgt spid="5"/>
                                        </p:tgtEl>
                                        <p:attrNameLst>
                                          <p:attrName>ppt_y</p:attrName>
                                        </p:attrNameLst>
                                      </p:cBhvr>
                                      <p:tavLst>
                                        <p:tav tm="0" fmla="#ppt_y+(sin(-2*pi*(1-$))*-#ppt_x+cos(-2*pi*(1-$))*(1-#ppt_y))*(1-$)">
                                          <p:val>
                                            <p:fltVal val="0"/>
                                          </p:val>
                                        </p:tav>
                                        <p:tav tm="100000">
                                          <p:val>
                                            <p:fltVal val="1"/>
                                          </p:val>
                                        </p:tav>
                                      </p:tavLst>
                                    </p:anim>
                                  </p:childTnLst>
                                </p:cTn>
                              </p:par>
                              <p:par>
                                <p:cTn id="38" presetID="15" presetClass="entr" presetSubtype="0" fill="hold" grpId="1" nodeType="with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p:cTn id="40" dur="7000" fill="hold"/>
                                        <p:tgtEl>
                                          <p:spTgt spid="6"/>
                                        </p:tgtEl>
                                        <p:attrNameLst>
                                          <p:attrName>ppt_w</p:attrName>
                                        </p:attrNameLst>
                                      </p:cBhvr>
                                      <p:tavLst>
                                        <p:tav tm="0">
                                          <p:val>
                                            <p:fltVal val="0"/>
                                          </p:val>
                                        </p:tav>
                                        <p:tav tm="100000">
                                          <p:val>
                                            <p:strVal val="#ppt_w"/>
                                          </p:val>
                                        </p:tav>
                                      </p:tavLst>
                                    </p:anim>
                                    <p:anim calcmode="lin" valueType="num">
                                      <p:cBhvr>
                                        <p:cTn id="41" dur="7000" fill="hold"/>
                                        <p:tgtEl>
                                          <p:spTgt spid="6"/>
                                        </p:tgtEl>
                                        <p:attrNameLst>
                                          <p:attrName>ppt_h</p:attrName>
                                        </p:attrNameLst>
                                      </p:cBhvr>
                                      <p:tavLst>
                                        <p:tav tm="0">
                                          <p:val>
                                            <p:fltVal val="0"/>
                                          </p:val>
                                        </p:tav>
                                        <p:tav tm="100000">
                                          <p:val>
                                            <p:strVal val="#ppt_h"/>
                                          </p:val>
                                        </p:tav>
                                      </p:tavLst>
                                    </p:anim>
                                    <p:anim calcmode="lin" valueType="num">
                                      <p:cBhvr>
                                        <p:cTn id="42" dur="7000" fill="hold"/>
                                        <p:tgtEl>
                                          <p:spTgt spid="6"/>
                                        </p:tgtEl>
                                        <p:attrNameLst>
                                          <p:attrName>ppt_x</p:attrName>
                                        </p:attrNameLst>
                                      </p:cBhvr>
                                      <p:tavLst>
                                        <p:tav tm="0" fmla="#ppt_x+(cos(-2*pi*(1-$))*-#ppt_x-sin(-2*pi*(1-$))*(1-#ppt_y))*(1-$)">
                                          <p:val>
                                            <p:fltVal val="0"/>
                                          </p:val>
                                        </p:tav>
                                        <p:tav tm="100000">
                                          <p:val>
                                            <p:fltVal val="1"/>
                                          </p:val>
                                        </p:tav>
                                      </p:tavLst>
                                    </p:anim>
                                    <p:anim calcmode="lin" valueType="num">
                                      <p:cBhvr>
                                        <p:cTn id="43" dur="7000" fill="hold"/>
                                        <p:tgtEl>
                                          <p:spTgt spid="6"/>
                                        </p:tgtEl>
                                        <p:attrNameLst>
                                          <p:attrName>ppt_y</p:attrName>
                                        </p:attrNameLst>
                                      </p:cBhvr>
                                      <p:tavLst>
                                        <p:tav tm="0" fmla="#ppt_y+(sin(-2*pi*(1-$))*-#ppt_x+cos(-2*pi*(1-$))*(1-#ppt_y))*(1-$)">
                                          <p:val>
                                            <p:fltVal val="0"/>
                                          </p:val>
                                        </p:tav>
                                        <p:tav tm="100000">
                                          <p:val>
                                            <p:fltVal val="1"/>
                                          </p:val>
                                        </p:tav>
                                      </p:tavLst>
                                    </p:anim>
                                  </p:childTnLst>
                                </p:cTn>
                              </p:par>
                              <p:par>
                                <p:cTn id="44" presetID="15" presetClass="entr" presetSubtype="0" fill="hold" grpId="1"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p:cTn id="46" dur="6000" fill="hold"/>
                                        <p:tgtEl>
                                          <p:spTgt spid="7"/>
                                        </p:tgtEl>
                                        <p:attrNameLst>
                                          <p:attrName>ppt_w</p:attrName>
                                        </p:attrNameLst>
                                      </p:cBhvr>
                                      <p:tavLst>
                                        <p:tav tm="0">
                                          <p:val>
                                            <p:fltVal val="0"/>
                                          </p:val>
                                        </p:tav>
                                        <p:tav tm="100000">
                                          <p:val>
                                            <p:strVal val="#ppt_w"/>
                                          </p:val>
                                        </p:tav>
                                      </p:tavLst>
                                    </p:anim>
                                    <p:anim calcmode="lin" valueType="num">
                                      <p:cBhvr>
                                        <p:cTn id="47" dur="6000" fill="hold"/>
                                        <p:tgtEl>
                                          <p:spTgt spid="7"/>
                                        </p:tgtEl>
                                        <p:attrNameLst>
                                          <p:attrName>ppt_h</p:attrName>
                                        </p:attrNameLst>
                                      </p:cBhvr>
                                      <p:tavLst>
                                        <p:tav tm="0">
                                          <p:val>
                                            <p:fltVal val="0"/>
                                          </p:val>
                                        </p:tav>
                                        <p:tav tm="100000">
                                          <p:val>
                                            <p:strVal val="#ppt_h"/>
                                          </p:val>
                                        </p:tav>
                                      </p:tavLst>
                                    </p:anim>
                                    <p:anim calcmode="lin" valueType="num">
                                      <p:cBhvr>
                                        <p:cTn id="48" dur="6000" fill="hold"/>
                                        <p:tgtEl>
                                          <p:spTgt spid="7"/>
                                        </p:tgtEl>
                                        <p:attrNameLst>
                                          <p:attrName>ppt_x</p:attrName>
                                        </p:attrNameLst>
                                      </p:cBhvr>
                                      <p:tavLst>
                                        <p:tav tm="0" fmla="#ppt_x+(cos(-2*pi*(1-$))*-#ppt_x-sin(-2*pi*(1-$))*(1-#ppt_y))*(1-$)">
                                          <p:val>
                                            <p:fltVal val="0"/>
                                          </p:val>
                                        </p:tav>
                                        <p:tav tm="100000">
                                          <p:val>
                                            <p:fltVal val="1"/>
                                          </p:val>
                                        </p:tav>
                                      </p:tavLst>
                                    </p:anim>
                                    <p:anim calcmode="lin" valueType="num">
                                      <p:cBhvr>
                                        <p:cTn id="49" dur="6000" fill="hold"/>
                                        <p:tgtEl>
                                          <p:spTgt spid="7"/>
                                        </p:tgtEl>
                                        <p:attrNameLst>
                                          <p:attrName>ppt_y</p:attrName>
                                        </p:attrNameLst>
                                      </p:cBhvr>
                                      <p:tavLst>
                                        <p:tav tm="0" fmla="#ppt_y+(sin(-2*pi*(1-$))*-#ppt_x+cos(-2*pi*(1-$))*(1-#ppt_y))*(1-$)">
                                          <p:val>
                                            <p:fltVal val="0"/>
                                          </p:val>
                                        </p:tav>
                                        <p:tav tm="100000">
                                          <p:val>
                                            <p:fltVal val="1"/>
                                          </p:val>
                                        </p:tav>
                                      </p:tavLst>
                                    </p:anim>
                                  </p:childTnLst>
                                </p:cTn>
                              </p:par>
                              <p:par>
                                <p:cTn id="50" presetID="15" presetClass="entr" presetSubtype="0" fill="hold" grpId="1" nodeType="with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p:cTn id="52" dur="5000" fill="hold"/>
                                        <p:tgtEl>
                                          <p:spTgt spid="8"/>
                                        </p:tgtEl>
                                        <p:attrNameLst>
                                          <p:attrName>ppt_w</p:attrName>
                                        </p:attrNameLst>
                                      </p:cBhvr>
                                      <p:tavLst>
                                        <p:tav tm="0">
                                          <p:val>
                                            <p:fltVal val="0"/>
                                          </p:val>
                                        </p:tav>
                                        <p:tav tm="100000">
                                          <p:val>
                                            <p:strVal val="#ppt_w"/>
                                          </p:val>
                                        </p:tav>
                                      </p:tavLst>
                                    </p:anim>
                                    <p:anim calcmode="lin" valueType="num">
                                      <p:cBhvr>
                                        <p:cTn id="53" dur="5000" fill="hold"/>
                                        <p:tgtEl>
                                          <p:spTgt spid="8"/>
                                        </p:tgtEl>
                                        <p:attrNameLst>
                                          <p:attrName>ppt_h</p:attrName>
                                        </p:attrNameLst>
                                      </p:cBhvr>
                                      <p:tavLst>
                                        <p:tav tm="0">
                                          <p:val>
                                            <p:fltVal val="0"/>
                                          </p:val>
                                        </p:tav>
                                        <p:tav tm="100000">
                                          <p:val>
                                            <p:strVal val="#ppt_h"/>
                                          </p:val>
                                        </p:tav>
                                      </p:tavLst>
                                    </p:anim>
                                    <p:anim calcmode="lin" valueType="num">
                                      <p:cBhvr>
                                        <p:cTn id="54" dur="5000" fill="hold"/>
                                        <p:tgtEl>
                                          <p:spTgt spid="8"/>
                                        </p:tgtEl>
                                        <p:attrNameLst>
                                          <p:attrName>ppt_x</p:attrName>
                                        </p:attrNameLst>
                                      </p:cBhvr>
                                      <p:tavLst>
                                        <p:tav tm="0" fmla="#ppt_x+(cos(-2*pi*(1-$))*-#ppt_x-sin(-2*pi*(1-$))*(1-#ppt_y))*(1-$)">
                                          <p:val>
                                            <p:fltVal val="0"/>
                                          </p:val>
                                        </p:tav>
                                        <p:tav tm="100000">
                                          <p:val>
                                            <p:fltVal val="1"/>
                                          </p:val>
                                        </p:tav>
                                      </p:tavLst>
                                    </p:anim>
                                    <p:anim calcmode="lin" valueType="num">
                                      <p:cBhvr>
                                        <p:cTn id="55" dur="5000" fill="hold"/>
                                        <p:tgtEl>
                                          <p:spTgt spid="8"/>
                                        </p:tgtEl>
                                        <p:attrNameLst>
                                          <p:attrName>ppt_y</p:attrName>
                                        </p:attrNameLst>
                                      </p:cBhvr>
                                      <p:tavLst>
                                        <p:tav tm="0" fmla="#ppt_y+(sin(-2*pi*(1-$))*-#ppt_x+cos(-2*pi*(1-$))*(1-#ppt_y))*(1-$)">
                                          <p:val>
                                            <p:fltVal val="0"/>
                                          </p:val>
                                        </p:tav>
                                        <p:tav tm="100000">
                                          <p:val>
                                            <p:fltVal val="1"/>
                                          </p:val>
                                        </p:tav>
                                      </p:tavLst>
                                    </p:anim>
                                  </p:childTnLst>
                                </p:cTn>
                              </p:par>
                              <p:par>
                                <p:cTn id="56" presetID="15" presetClass="entr" presetSubtype="0"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p:cTn id="58" dur="4000" fill="hold"/>
                                        <p:tgtEl>
                                          <p:spTgt spid="9"/>
                                        </p:tgtEl>
                                        <p:attrNameLst>
                                          <p:attrName>ppt_w</p:attrName>
                                        </p:attrNameLst>
                                      </p:cBhvr>
                                      <p:tavLst>
                                        <p:tav tm="0">
                                          <p:val>
                                            <p:fltVal val="0"/>
                                          </p:val>
                                        </p:tav>
                                        <p:tav tm="100000">
                                          <p:val>
                                            <p:strVal val="#ppt_w"/>
                                          </p:val>
                                        </p:tav>
                                      </p:tavLst>
                                    </p:anim>
                                    <p:anim calcmode="lin" valueType="num">
                                      <p:cBhvr>
                                        <p:cTn id="59" dur="4000" fill="hold"/>
                                        <p:tgtEl>
                                          <p:spTgt spid="9"/>
                                        </p:tgtEl>
                                        <p:attrNameLst>
                                          <p:attrName>ppt_h</p:attrName>
                                        </p:attrNameLst>
                                      </p:cBhvr>
                                      <p:tavLst>
                                        <p:tav tm="0">
                                          <p:val>
                                            <p:fltVal val="0"/>
                                          </p:val>
                                        </p:tav>
                                        <p:tav tm="100000">
                                          <p:val>
                                            <p:strVal val="#ppt_h"/>
                                          </p:val>
                                        </p:tav>
                                      </p:tavLst>
                                    </p:anim>
                                    <p:anim calcmode="lin" valueType="num">
                                      <p:cBhvr>
                                        <p:cTn id="60" dur="4000" fill="hold"/>
                                        <p:tgtEl>
                                          <p:spTgt spid="9"/>
                                        </p:tgtEl>
                                        <p:attrNameLst>
                                          <p:attrName>ppt_x</p:attrName>
                                        </p:attrNameLst>
                                      </p:cBhvr>
                                      <p:tavLst>
                                        <p:tav tm="0" fmla="#ppt_x+(cos(-2*pi*(1-$))*-#ppt_x-sin(-2*pi*(1-$))*(1-#ppt_y))*(1-$)">
                                          <p:val>
                                            <p:fltVal val="0"/>
                                          </p:val>
                                        </p:tav>
                                        <p:tav tm="100000">
                                          <p:val>
                                            <p:fltVal val="1"/>
                                          </p:val>
                                        </p:tav>
                                      </p:tavLst>
                                    </p:anim>
                                    <p:anim calcmode="lin" valueType="num">
                                      <p:cBhvr>
                                        <p:cTn id="61" dur="4000" fill="hold"/>
                                        <p:tgtEl>
                                          <p:spTgt spid="9"/>
                                        </p:tgtEl>
                                        <p:attrNameLst>
                                          <p:attrName>ppt_y</p:attrName>
                                        </p:attrNameLst>
                                      </p:cBhvr>
                                      <p:tavLst>
                                        <p:tav tm="0" fmla="#ppt_y+(sin(-2*pi*(1-$))*-#ppt_x+cos(-2*pi*(1-$))*(1-#ppt_y))*(1-$)">
                                          <p:val>
                                            <p:fltVal val="0"/>
                                          </p:val>
                                        </p:tav>
                                        <p:tav tm="100000">
                                          <p:val>
                                            <p:fltVal val="1"/>
                                          </p:val>
                                        </p:tav>
                                      </p:tavLst>
                                    </p:anim>
                                  </p:childTnLst>
                                </p:cTn>
                              </p:par>
                              <p:par>
                                <p:cTn id="62" presetID="15" presetClass="entr" presetSubtype="0" fill="hold" grpId="1" nodeType="withEffect">
                                  <p:stCondLst>
                                    <p:cond delay="0"/>
                                  </p:stCondLst>
                                  <p:childTnLst>
                                    <p:set>
                                      <p:cBhvr>
                                        <p:cTn id="63" dur="1" fill="hold">
                                          <p:stCondLst>
                                            <p:cond delay="0"/>
                                          </p:stCondLst>
                                        </p:cTn>
                                        <p:tgtEl>
                                          <p:spTgt spid="10"/>
                                        </p:tgtEl>
                                        <p:attrNameLst>
                                          <p:attrName>style.visibility</p:attrName>
                                        </p:attrNameLst>
                                      </p:cBhvr>
                                      <p:to>
                                        <p:strVal val="visible"/>
                                      </p:to>
                                    </p:set>
                                    <p:anim calcmode="lin" valueType="num">
                                      <p:cBhvr>
                                        <p:cTn id="64" dur="3000" fill="hold"/>
                                        <p:tgtEl>
                                          <p:spTgt spid="10"/>
                                        </p:tgtEl>
                                        <p:attrNameLst>
                                          <p:attrName>ppt_w</p:attrName>
                                        </p:attrNameLst>
                                      </p:cBhvr>
                                      <p:tavLst>
                                        <p:tav tm="0">
                                          <p:val>
                                            <p:fltVal val="0"/>
                                          </p:val>
                                        </p:tav>
                                        <p:tav tm="100000">
                                          <p:val>
                                            <p:strVal val="#ppt_w"/>
                                          </p:val>
                                        </p:tav>
                                      </p:tavLst>
                                    </p:anim>
                                    <p:anim calcmode="lin" valueType="num">
                                      <p:cBhvr>
                                        <p:cTn id="65" dur="3000" fill="hold"/>
                                        <p:tgtEl>
                                          <p:spTgt spid="10"/>
                                        </p:tgtEl>
                                        <p:attrNameLst>
                                          <p:attrName>ppt_h</p:attrName>
                                        </p:attrNameLst>
                                      </p:cBhvr>
                                      <p:tavLst>
                                        <p:tav tm="0">
                                          <p:val>
                                            <p:fltVal val="0"/>
                                          </p:val>
                                        </p:tav>
                                        <p:tav tm="100000">
                                          <p:val>
                                            <p:strVal val="#ppt_h"/>
                                          </p:val>
                                        </p:tav>
                                      </p:tavLst>
                                    </p:anim>
                                    <p:anim calcmode="lin" valueType="num">
                                      <p:cBhvr>
                                        <p:cTn id="66" dur="3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67" dur="30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68" fill="hold">
                            <p:stCondLst>
                              <p:cond delay="8000"/>
                            </p:stCondLst>
                            <p:childTnLst>
                              <p:par>
                                <p:cTn id="69" presetID="15" presetClass="exit" presetSubtype="0" fill="hold" grpId="2" nodeType="afterEffect">
                                  <p:stCondLst>
                                    <p:cond delay="0"/>
                                  </p:stCondLst>
                                  <p:childTnLst>
                                    <p:anim calcmode="lin" valueType="num">
                                      <p:cBhvr>
                                        <p:cTn id="70" dur="3000"/>
                                        <p:tgtEl>
                                          <p:spTgt spid="5"/>
                                        </p:tgtEl>
                                        <p:attrNameLst>
                                          <p:attrName>ppt_w</p:attrName>
                                        </p:attrNameLst>
                                      </p:cBhvr>
                                      <p:tavLst>
                                        <p:tav tm="0">
                                          <p:val>
                                            <p:strVal val="ppt_w"/>
                                          </p:val>
                                        </p:tav>
                                        <p:tav tm="100000">
                                          <p:val>
                                            <p:fltVal val="0"/>
                                          </p:val>
                                        </p:tav>
                                      </p:tavLst>
                                    </p:anim>
                                    <p:anim calcmode="lin" valueType="num">
                                      <p:cBhvr>
                                        <p:cTn id="71" dur="3000"/>
                                        <p:tgtEl>
                                          <p:spTgt spid="5"/>
                                        </p:tgtEl>
                                        <p:attrNameLst>
                                          <p:attrName>ppt_h</p:attrName>
                                        </p:attrNameLst>
                                      </p:cBhvr>
                                      <p:tavLst>
                                        <p:tav tm="0">
                                          <p:val>
                                            <p:strVal val="ppt_h"/>
                                          </p:val>
                                        </p:tav>
                                        <p:tav tm="100000">
                                          <p:val>
                                            <p:fltVal val="0"/>
                                          </p:val>
                                        </p:tav>
                                      </p:tavLst>
                                    </p:anim>
                                    <p:anim calcmode="lin" valueType="num">
                                      <p:cBhvr>
                                        <p:cTn id="72" dur="3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3" dur="3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4" dur="1" fill="hold">
                                          <p:stCondLst>
                                            <p:cond delay="2999"/>
                                          </p:stCondLst>
                                        </p:cTn>
                                        <p:tgtEl>
                                          <p:spTgt spid="5"/>
                                        </p:tgtEl>
                                        <p:attrNameLst>
                                          <p:attrName>style.visibility</p:attrName>
                                        </p:attrNameLst>
                                      </p:cBhvr>
                                      <p:to>
                                        <p:strVal val="hidden"/>
                                      </p:to>
                                    </p:set>
                                  </p:childTnLst>
                                </p:cTn>
                              </p:par>
                              <p:par>
                                <p:cTn id="75" presetID="15" presetClass="exit" presetSubtype="0" fill="hold" grpId="2" nodeType="withEffect">
                                  <p:stCondLst>
                                    <p:cond delay="0"/>
                                  </p:stCondLst>
                                  <p:childTnLst>
                                    <p:anim calcmode="lin" valueType="num">
                                      <p:cBhvr>
                                        <p:cTn id="76" dur="4000"/>
                                        <p:tgtEl>
                                          <p:spTgt spid="6"/>
                                        </p:tgtEl>
                                        <p:attrNameLst>
                                          <p:attrName>ppt_w</p:attrName>
                                        </p:attrNameLst>
                                      </p:cBhvr>
                                      <p:tavLst>
                                        <p:tav tm="0">
                                          <p:val>
                                            <p:strVal val="ppt_w"/>
                                          </p:val>
                                        </p:tav>
                                        <p:tav tm="100000">
                                          <p:val>
                                            <p:fltVal val="0"/>
                                          </p:val>
                                        </p:tav>
                                      </p:tavLst>
                                    </p:anim>
                                    <p:anim calcmode="lin" valueType="num">
                                      <p:cBhvr>
                                        <p:cTn id="77" dur="4000"/>
                                        <p:tgtEl>
                                          <p:spTgt spid="6"/>
                                        </p:tgtEl>
                                        <p:attrNameLst>
                                          <p:attrName>ppt_h</p:attrName>
                                        </p:attrNameLst>
                                      </p:cBhvr>
                                      <p:tavLst>
                                        <p:tav tm="0">
                                          <p:val>
                                            <p:strVal val="ppt_h"/>
                                          </p:val>
                                        </p:tav>
                                        <p:tav tm="100000">
                                          <p:val>
                                            <p:fltVal val="0"/>
                                          </p:val>
                                        </p:tav>
                                      </p:tavLst>
                                    </p:anim>
                                    <p:anim calcmode="lin" valueType="num">
                                      <p:cBhvr>
                                        <p:cTn id="78" dur="4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9" dur="4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0" dur="1" fill="hold">
                                          <p:stCondLst>
                                            <p:cond delay="3999"/>
                                          </p:stCondLst>
                                        </p:cTn>
                                        <p:tgtEl>
                                          <p:spTgt spid="6"/>
                                        </p:tgtEl>
                                        <p:attrNameLst>
                                          <p:attrName>style.visibility</p:attrName>
                                        </p:attrNameLst>
                                      </p:cBhvr>
                                      <p:to>
                                        <p:strVal val="hidden"/>
                                      </p:to>
                                    </p:set>
                                  </p:childTnLst>
                                </p:cTn>
                              </p:par>
                              <p:par>
                                <p:cTn id="81" presetID="15" presetClass="exit" presetSubtype="0" fill="hold" grpId="2" nodeType="withEffect">
                                  <p:stCondLst>
                                    <p:cond delay="0"/>
                                  </p:stCondLst>
                                  <p:childTnLst>
                                    <p:anim calcmode="lin" valueType="num">
                                      <p:cBhvr>
                                        <p:cTn id="82" dur="5000"/>
                                        <p:tgtEl>
                                          <p:spTgt spid="7"/>
                                        </p:tgtEl>
                                        <p:attrNameLst>
                                          <p:attrName>ppt_w</p:attrName>
                                        </p:attrNameLst>
                                      </p:cBhvr>
                                      <p:tavLst>
                                        <p:tav tm="0">
                                          <p:val>
                                            <p:strVal val="ppt_w"/>
                                          </p:val>
                                        </p:tav>
                                        <p:tav tm="100000">
                                          <p:val>
                                            <p:fltVal val="0"/>
                                          </p:val>
                                        </p:tav>
                                      </p:tavLst>
                                    </p:anim>
                                    <p:anim calcmode="lin" valueType="num">
                                      <p:cBhvr>
                                        <p:cTn id="83" dur="5000"/>
                                        <p:tgtEl>
                                          <p:spTgt spid="7"/>
                                        </p:tgtEl>
                                        <p:attrNameLst>
                                          <p:attrName>ppt_h</p:attrName>
                                        </p:attrNameLst>
                                      </p:cBhvr>
                                      <p:tavLst>
                                        <p:tav tm="0">
                                          <p:val>
                                            <p:strVal val="ppt_h"/>
                                          </p:val>
                                        </p:tav>
                                        <p:tav tm="100000">
                                          <p:val>
                                            <p:fltVal val="0"/>
                                          </p:val>
                                        </p:tav>
                                      </p:tavLst>
                                    </p:anim>
                                    <p:anim calcmode="lin" valueType="num">
                                      <p:cBhvr>
                                        <p:cTn id="84" dur="5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5" dur="5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6" dur="1" fill="hold">
                                          <p:stCondLst>
                                            <p:cond delay="4999"/>
                                          </p:stCondLst>
                                        </p:cTn>
                                        <p:tgtEl>
                                          <p:spTgt spid="7"/>
                                        </p:tgtEl>
                                        <p:attrNameLst>
                                          <p:attrName>style.visibility</p:attrName>
                                        </p:attrNameLst>
                                      </p:cBhvr>
                                      <p:to>
                                        <p:strVal val="hidden"/>
                                      </p:to>
                                    </p:set>
                                  </p:childTnLst>
                                </p:cTn>
                              </p:par>
                              <p:par>
                                <p:cTn id="87" presetID="15" presetClass="exit" presetSubtype="0" fill="hold" grpId="2" nodeType="withEffect">
                                  <p:stCondLst>
                                    <p:cond delay="0"/>
                                  </p:stCondLst>
                                  <p:childTnLst>
                                    <p:anim calcmode="lin" valueType="num">
                                      <p:cBhvr>
                                        <p:cTn id="88" dur="6000"/>
                                        <p:tgtEl>
                                          <p:spTgt spid="8"/>
                                        </p:tgtEl>
                                        <p:attrNameLst>
                                          <p:attrName>ppt_w</p:attrName>
                                        </p:attrNameLst>
                                      </p:cBhvr>
                                      <p:tavLst>
                                        <p:tav tm="0">
                                          <p:val>
                                            <p:strVal val="ppt_w"/>
                                          </p:val>
                                        </p:tav>
                                        <p:tav tm="100000">
                                          <p:val>
                                            <p:fltVal val="0"/>
                                          </p:val>
                                        </p:tav>
                                      </p:tavLst>
                                    </p:anim>
                                    <p:anim calcmode="lin" valueType="num">
                                      <p:cBhvr>
                                        <p:cTn id="89" dur="6000"/>
                                        <p:tgtEl>
                                          <p:spTgt spid="8"/>
                                        </p:tgtEl>
                                        <p:attrNameLst>
                                          <p:attrName>ppt_h</p:attrName>
                                        </p:attrNameLst>
                                      </p:cBhvr>
                                      <p:tavLst>
                                        <p:tav tm="0">
                                          <p:val>
                                            <p:strVal val="ppt_h"/>
                                          </p:val>
                                        </p:tav>
                                        <p:tav tm="100000">
                                          <p:val>
                                            <p:fltVal val="0"/>
                                          </p:val>
                                        </p:tav>
                                      </p:tavLst>
                                    </p:anim>
                                    <p:anim calcmode="lin" valueType="num">
                                      <p:cBhvr>
                                        <p:cTn id="90" dur="6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1" dur="6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2" dur="1" fill="hold">
                                          <p:stCondLst>
                                            <p:cond delay="5999"/>
                                          </p:stCondLst>
                                        </p:cTn>
                                        <p:tgtEl>
                                          <p:spTgt spid="8"/>
                                        </p:tgtEl>
                                        <p:attrNameLst>
                                          <p:attrName>style.visibility</p:attrName>
                                        </p:attrNameLst>
                                      </p:cBhvr>
                                      <p:to>
                                        <p:strVal val="hidden"/>
                                      </p:to>
                                    </p:set>
                                  </p:childTnLst>
                                </p:cTn>
                              </p:par>
                              <p:par>
                                <p:cTn id="93" presetID="15" presetClass="exit" presetSubtype="0" fill="hold" grpId="2" nodeType="withEffect">
                                  <p:stCondLst>
                                    <p:cond delay="0"/>
                                  </p:stCondLst>
                                  <p:childTnLst>
                                    <p:anim calcmode="lin" valueType="num">
                                      <p:cBhvr>
                                        <p:cTn id="94" dur="7000"/>
                                        <p:tgtEl>
                                          <p:spTgt spid="9"/>
                                        </p:tgtEl>
                                        <p:attrNameLst>
                                          <p:attrName>ppt_w</p:attrName>
                                        </p:attrNameLst>
                                      </p:cBhvr>
                                      <p:tavLst>
                                        <p:tav tm="0">
                                          <p:val>
                                            <p:strVal val="ppt_w"/>
                                          </p:val>
                                        </p:tav>
                                        <p:tav tm="100000">
                                          <p:val>
                                            <p:fltVal val="0"/>
                                          </p:val>
                                        </p:tav>
                                      </p:tavLst>
                                    </p:anim>
                                    <p:anim calcmode="lin" valueType="num">
                                      <p:cBhvr>
                                        <p:cTn id="95" dur="7000"/>
                                        <p:tgtEl>
                                          <p:spTgt spid="9"/>
                                        </p:tgtEl>
                                        <p:attrNameLst>
                                          <p:attrName>ppt_h</p:attrName>
                                        </p:attrNameLst>
                                      </p:cBhvr>
                                      <p:tavLst>
                                        <p:tav tm="0">
                                          <p:val>
                                            <p:strVal val="ppt_h"/>
                                          </p:val>
                                        </p:tav>
                                        <p:tav tm="100000">
                                          <p:val>
                                            <p:fltVal val="0"/>
                                          </p:val>
                                        </p:tav>
                                      </p:tavLst>
                                    </p:anim>
                                    <p:anim calcmode="lin" valueType="num">
                                      <p:cBhvr>
                                        <p:cTn id="96" dur="7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7" dur="7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8" dur="1" fill="hold">
                                          <p:stCondLst>
                                            <p:cond delay="6999"/>
                                          </p:stCondLst>
                                        </p:cTn>
                                        <p:tgtEl>
                                          <p:spTgt spid="9"/>
                                        </p:tgtEl>
                                        <p:attrNameLst>
                                          <p:attrName>style.visibility</p:attrName>
                                        </p:attrNameLst>
                                      </p:cBhvr>
                                      <p:to>
                                        <p:strVal val="hidden"/>
                                      </p:to>
                                    </p:set>
                                  </p:childTnLst>
                                </p:cTn>
                              </p:par>
                              <p:par>
                                <p:cTn id="99" presetID="15" presetClass="exit" presetSubtype="0" fill="hold" grpId="2" nodeType="withEffect">
                                  <p:stCondLst>
                                    <p:cond delay="0"/>
                                  </p:stCondLst>
                                  <p:childTnLst>
                                    <p:anim calcmode="lin" valueType="num">
                                      <p:cBhvr>
                                        <p:cTn id="100" dur="8000"/>
                                        <p:tgtEl>
                                          <p:spTgt spid="10"/>
                                        </p:tgtEl>
                                        <p:attrNameLst>
                                          <p:attrName>ppt_w</p:attrName>
                                        </p:attrNameLst>
                                      </p:cBhvr>
                                      <p:tavLst>
                                        <p:tav tm="0">
                                          <p:val>
                                            <p:strVal val="ppt_w"/>
                                          </p:val>
                                        </p:tav>
                                        <p:tav tm="100000">
                                          <p:val>
                                            <p:fltVal val="0"/>
                                          </p:val>
                                        </p:tav>
                                      </p:tavLst>
                                    </p:anim>
                                    <p:anim calcmode="lin" valueType="num">
                                      <p:cBhvr>
                                        <p:cTn id="101" dur="8000"/>
                                        <p:tgtEl>
                                          <p:spTgt spid="10"/>
                                        </p:tgtEl>
                                        <p:attrNameLst>
                                          <p:attrName>ppt_h</p:attrName>
                                        </p:attrNameLst>
                                      </p:cBhvr>
                                      <p:tavLst>
                                        <p:tav tm="0">
                                          <p:val>
                                            <p:strVal val="ppt_h"/>
                                          </p:val>
                                        </p:tav>
                                        <p:tav tm="100000">
                                          <p:val>
                                            <p:fltVal val="0"/>
                                          </p:val>
                                        </p:tav>
                                      </p:tavLst>
                                    </p:anim>
                                    <p:anim calcmode="lin" valueType="num">
                                      <p:cBhvr>
                                        <p:cTn id="102" dur="8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03" dur="8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4" dur="1" fill="hold">
                                          <p:stCondLst>
                                            <p:cond delay="7999"/>
                                          </p:stCondLst>
                                        </p:cTn>
                                        <p:tgtEl>
                                          <p:spTgt spid="10"/>
                                        </p:tgtEl>
                                        <p:attrNameLst>
                                          <p:attrName>style.visibility</p:attrName>
                                        </p:attrNameLst>
                                      </p:cBhvr>
                                      <p:to>
                                        <p:strVal val="hidden"/>
                                      </p:to>
                                    </p:set>
                                  </p:childTnLst>
                                </p:cTn>
                              </p:par>
                              <p:par>
                                <p:cTn id="105" presetID="42" presetClass="entr" presetSubtype="0"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Effect transition="in" filter="fade">
                                      <p:cBhvr>
                                        <p:cTn id="107" dur="5000"/>
                                        <p:tgtEl>
                                          <p:spTgt spid="4"/>
                                        </p:tgtEl>
                                      </p:cBhvr>
                                    </p:animEffect>
                                    <p:anim calcmode="lin" valueType="num">
                                      <p:cBhvr>
                                        <p:cTn id="108" dur="5000" fill="hold"/>
                                        <p:tgtEl>
                                          <p:spTgt spid="4"/>
                                        </p:tgtEl>
                                        <p:attrNameLst>
                                          <p:attrName>ppt_x</p:attrName>
                                        </p:attrNameLst>
                                      </p:cBhvr>
                                      <p:tavLst>
                                        <p:tav tm="0">
                                          <p:val>
                                            <p:strVal val="#ppt_x"/>
                                          </p:val>
                                        </p:tav>
                                        <p:tav tm="100000">
                                          <p:val>
                                            <p:strVal val="#ppt_x"/>
                                          </p:val>
                                        </p:tav>
                                      </p:tavLst>
                                    </p:anim>
                                    <p:anim calcmode="lin" valueType="num">
                                      <p:cBhvr>
                                        <p:cTn id="109" dur="5000" fill="hold"/>
                                        <p:tgtEl>
                                          <p:spTgt spid="4"/>
                                        </p:tgtEl>
                                        <p:attrNameLst>
                                          <p:attrName>ppt_y</p:attrName>
                                        </p:attrNameLst>
                                      </p:cBhvr>
                                      <p:tavLst>
                                        <p:tav tm="0">
                                          <p:val>
                                            <p:strVal val="#ppt_y+.1"/>
                                          </p:val>
                                        </p:tav>
                                        <p:tav tm="100000">
                                          <p:val>
                                            <p:strVal val="#ppt_y"/>
                                          </p:val>
                                        </p:tav>
                                      </p:tavLst>
                                    </p:anim>
                                  </p:childTnLst>
                                </p:cTn>
                              </p:par>
                              <p:par>
                                <p:cTn id="110" presetID="10" presetClass="entr" presetSubtype="0" fill="hold" nodeType="withEffect">
                                  <p:stCondLst>
                                    <p:cond delay="0"/>
                                  </p:stCondLst>
                                  <p:childTnLst>
                                    <p:set>
                                      <p:cBhvr>
                                        <p:cTn id="111" dur="1" fill="hold">
                                          <p:stCondLst>
                                            <p:cond delay="0"/>
                                          </p:stCondLst>
                                        </p:cTn>
                                        <p:tgtEl>
                                          <p:spTgt spid="4"/>
                                        </p:tgtEl>
                                        <p:attrNameLst>
                                          <p:attrName>style.visibility</p:attrName>
                                        </p:attrNameLst>
                                      </p:cBhvr>
                                      <p:to>
                                        <p:strVal val="visible"/>
                                      </p:to>
                                    </p:set>
                                    <p:animEffect transition="in" filter="fade">
                                      <p:cBhvr>
                                        <p:cTn id="112" dur="5000"/>
                                        <p:tgtEl>
                                          <p:spTgt spid="4"/>
                                        </p:tgtEl>
                                      </p:cBhvr>
                                    </p:animEffect>
                                  </p:childTnLst>
                                </p:cTn>
                              </p:par>
                            </p:childTnLst>
                          </p:cTn>
                        </p:par>
                        <p:par>
                          <p:cTn id="113" fill="hold">
                            <p:stCondLst>
                              <p:cond delay="16000"/>
                            </p:stCondLst>
                            <p:childTnLst>
                              <p:par>
                                <p:cTn id="114" presetID="17" presetClass="entr" presetSubtype="10" fill="hold" grpId="0" nodeType="afterEffect">
                                  <p:stCondLst>
                                    <p:cond delay="0"/>
                                  </p:stCondLst>
                                  <p:childTnLst>
                                    <p:set>
                                      <p:cBhvr>
                                        <p:cTn id="115" dur="1" fill="hold">
                                          <p:stCondLst>
                                            <p:cond delay="0"/>
                                          </p:stCondLst>
                                        </p:cTn>
                                        <p:tgtEl>
                                          <p:spTgt spid="11"/>
                                        </p:tgtEl>
                                        <p:attrNameLst>
                                          <p:attrName>style.visibility</p:attrName>
                                        </p:attrNameLst>
                                      </p:cBhvr>
                                      <p:to>
                                        <p:strVal val="visible"/>
                                      </p:to>
                                    </p:set>
                                    <p:anim calcmode="lin" valueType="num">
                                      <p:cBhvr>
                                        <p:cTn id="116" dur="2000" fill="hold"/>
                                        <p:tgtEl>
                                          <p:spTgt spid="11"/>
                                        </p:tgtEl>
                                        <p:attrNameLst>
                                          <p:attrName>ppt_w</p:attrName>
                                        </p:attrNameLst>
                                      </p:cBhvr>
                                      <p:tavLst>
                                        <p:tav tm="0">
                                          <p:val>
                                            <p:fltVal val="0"/>
                                          </p:val>
                                        </p:tav>
                                        <p:tav tm="100000">
                                          <p:val>
                                            <p:strVal val="#ppt_w"/>
                                          </p:val>
                                        </p:tav>
                                      </p:tavLst>
                                    </p:anim>
                                    <p:anim calcmode="lin" valueType="num">
                                      <p:cBhvr>
                                        <p:cTn id="117"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p:bldP spid="1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a:gradFill flip="none" rotWithShape="1">
            <a:gsLst>
              <a:gs pos="0">
                <a:schemeClr val="tx1"/>
              </a:gs>
              <a:gs pos="50000">
                <a:srgbClr val="002B82">
                  <a:shade val="67500"/>
                  <a:satMod val="115000"/>
                </a:srgbClr>
              </a:gs>
              <a:gs pos="100000">
                <a:srgbClr val="002B82">
                  <a:shade val="100000"/>
                  <a:satMod val="115000"/>
                </a:srgbClr>
              </a:gs>
            </a:gsLst>
            <a:lin ang="5400000" scaled="1"/>
            <a:tileRect/>
          </a:gradFill>
        </p:spPr>
        <p:txBody>
          <a:bodyPr/>
          <a:lstStyle/>
          <a:p>
            <a:endParaRPr lang="es-ES" dirty="0"/>
          </a:p>
        </p:txBody>
      </p:sp>
      <p:pic>
        <p:nvPicPr>
          <p:cNvPr id="4" name="3 Imagen" descr="ukstuy7.jpg"/>
          <p:cNvPicPr>
            <a:picLocks noChangeAspect="1"/>
          </p:cNvPicPr>
          <p:nvPr/>
        </p:nvPicPr>
        <p:blipFill>
          <a:blip r:embed="rId2"/>
          <a:stretch>
            <a:fillRect/>
          </a:stretch>
        </p:blipFill>
        <p:spPr>
          <a:xfrm>
            <a:off x="19297" y="0"/>
            <a:ext cx="9124703" cy="5143500"/>
          </a:xfrm>
          <a:prstGeom prst="rect">
            <a:avLst/>
          </a:prstGeom>
        </p:spPr>
      </p:pic>
      <p:sp>
        <p:nvSpPr>
          <p:cNvPr id="5" name="4 Triángulo rectángulo"/>
          <p:cNvSpPr/>
          <p:nvPr/>
        </p:nvSpPr>
        <p:spPr>
          <a:xfrm>
            <a:off x="4643438" y="0"/>
            <a:ext cx="928694" cy="857232"/>
          </a:xfrm>
          <a:prstGeom prst="rtTriangle">
            <a:avLst/>
          </a:prstGeom>
          <a:blipFill>
            <a:blip r:embed="rId3"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3643306" y="0"/>
            <a:ext cx="866780" cy="857232"/>
          </a:xfrm>
          <a:prstGeom prst="rtTriangle">
            <a:avLst/>
          </a:prstGeom>
          <a:blipFill>
            <a:blip r:embed="rId4"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4643438" y="285728"/>
            <a:ext cx="928694" cy="857232"/>
          </a:xfrm>
          <a:prstGeom prst="rtTriangle">
            <a:avLst/>
          </a:prstGeom>
          <a:blipFill>
            <a:blip r:embed="rId3"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a:off x="3643306" y="285728"/>
            <a:ext cx="866780" cy="857232"/>
          </a:xfrm>
          <a:prstGeom prst="rtTriangle">
            <a:avLst/>
          </a:prstGeom>
          <a:blipFill>
            <a:blip r:embed="rId4"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4643438" y="571504"/>
            <a:ext cx="928694" cy="857232"/>
          </a:xfrm>
          <a:prstGeom prst="rtTriangle">
            <a:avLst/>
          </a:prstGeom>
          <a:blipFill>
            <a:blip r:embed="rId3"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3643306" y="571504"/>
            <a:ext cx="866780" cy="857232"/>
          </a:xfrm>
          <a:prstGeom prst="rtTriangle">
            <a:avLst/>
          </a:prstGeom>
          <a:blipFill>
            <a:blip r:embed="rId4"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4643438" y="857232"/>
            <a:ext cx="928694" cy="857232"/>
          </a:xfrm>
          <a:prstGeom prst="rtTriangle">
            <a:avLst/>
          </a:prstGeom>
          <a:blipFill>
            <a:blip r:embed="rId3"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3643306" y="857232"/>
            <a:ext cx="866780" cy="857232"/>
          </a:xfrm>
          <a:prstGeom prst="rtTriangle">
            <a:avLst/>
          </a:prstGeom>
          <a:blipFill>
            <a:blip r:embed="rId4"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a:off x="4643438" y="1143008"/>
            <a:ext cx="928694" cy="857232"/>
          </a:xfrm>
          <a:prstGeom prst="rtTriangle">
            <a:avLst/>
          </a:prstGeom>
          <a:blipFill>
            <a:blip r:embed="rId3"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flipH="1">
            <a:off x="3643306" y="1143008"/>
            <a:ext cx="866780" cy="857232"/>
          </a:xfrm>
          <a:prstGeom prst="rtTriangle">
            <a:avLst/>
          </a:prstGeom>
          <a:blipFill>
            <a:blip r:embed="rId4"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4643438" y="1428736"/>
            <a:ext cx="928694" cy="857232"/>
          </a:xfrm>
          <a:prstGeom prst="rtTriangle">
            <a:avLst/>
          </a:prstGeom>
          <a:blipFill>
            <a:blip r:embed="rId3"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flipH="1">
            <a:off x="3643306" y="1428736"/>
            <a:ext cx="866780" cy="857232"/>
          </a:xfrm>
          <a:prstGeom prst="rtTriangle">
            <a:avLst/>
          </a:prstGeom>
          <a:blipFill>
            <a:blip r:embed="rId4"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a:off x="4643438" y="1714512"/>
            <a:ext cx="928694" cy="857232"/>
          </a:xfrm>
          <a:prstGeom prst="rtTriangle">
            <a:avLst/>
          </a:prstGeom>
          <a:blipFill>
            <a:blip r:embed="rId3"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flipH="1">
            <a:off x="3643306" y="1714512"/>
            <a:ext cx="866780" cy="857232"/>
          </a:xfrm>
          <a:prstGeom prst="rtTriangle">
            <a:avLst/>
          </a:prstGeom>
          <a:blipFill>
            <a:blip r:embed="rId4"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a:off x="4643438" y="2000240"/>
            <a:ext cx="928694" cy="857232"/>
          </a:xfrm>
          <a:prstGeom prst="rtTriangle">
            <a:avLst/>
          </a:prstGeom>
          <a:blipFill>
            <a:blip r:embed="rId3"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flipH="1">
            <a:off x="3643306" y="2000240"/>
            <a:ext cx="866780" cy="857232"/>
          </a:xfrm>
          <a:prstGeom prst="rtTriangle">
            <a:avLst/>
          </a:prstGeom>
          <a:blipFill>
            <a:blip r:embed="rId4"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a:off x="4643438" y="2286016"/>
            <a:ext cx="928694" cy="857232"/>
          </a:xfrm>
          <a:prstGeom prst="rtTriangle">
            <a:avLst/>
          </a:prstGeom>
          <a:blipFill>
            <a:blip r:embed="rId3"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rectángulo"/>
          <p:cNvSpPr/>
          <p:nvPr/>
        </p:nvSpPr>
        <p:spPr>
          <a:xfrm flipH="1">
            <a:off x="3643306" y="2286016"/>
            <a:ext cx="866780" cy="857232"/>
          </a:xfrm>
          <a:prstGeom prst="rtTriangle">
            <a:avLst/>
          </a:prstGeom>
          <a:blipFill>
            <a:blip r:embed="rId4"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rectángulo"/>
          <p:cNvSpPr/>
          <p:nvPr/>
        </p:nvSpPr>
        <p:spPr>
          <a:xfrm>
            <a:off x="4643438" y="2571744"/>
            <a:ext cx="928694" cy="857232"/>
          </a:xfrm>
          <a:prstGeom prst="rtTriangle">
            <a:avLst/>
          </a:prstGeom>
          <a:blipFill>
            <a:blip r:embed="rId3"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rectángulo"/>
          <p:cNvSpPr/>
          <p:nvPr/>
        </p:nvSpPr>
        <p:spPr>
          <a:xfrm flipH="1">
            <a:off x="3643306" y="2571744"/>
            <a:ext cx="866780" cy="857232"/>
          </a:xfrm>
          <a:prstGeom prst="rtTriangle">
            <a:avLst/>
          </a:prstGeom>
          <a:blipFill>
            <a:blip r:embed="rId4"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rectángulo"/>
          <p:cNvSpPr/>
          <p:nvPr/>
        </p:nvSpPr>
        <p:spPr>
          <a:xfrm>
            <a:off x="4643438" y="2857520"/>
            <a:ext cx="928694" cy="857232"/>
          </a:xfrm>
          <a:prstGeom prst="rtTriangle">
            <a:avLst/>
          </a:prstGeom>
          <a:blipFill>
            <a:blip r:embed="rId3"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rectángulo"/>
          <p:cNvSpPr/>
          <p:nvPr/>
        </p:nvSpPr>
        <p:spPr>
          <a:xfrm flipH="1">
            <a:off x="3643306" y="2857520"/>
            <a:ext cx="866780" cy="857232"/>
          </a:xfrm>
          <a:prstGeom prst="rtTriangle">
            <a:avLst/>
          </a:prstGeom>
          <a:blipFill>
            <a:blip r:embed="rId4"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rectángulo"/>
          <p:cNvSpPr/>
          <p:nvPr/>
        </p:nvSpPr>
        <p:spPr>
          <a:xfrm>
            <a:off x="4643438" y="3143248"/>
            <a:ext cx="928694" cy="857232"/>
          </a:xfrm>
          <a:prstGeom prst="rtTriangle">
            <a:avLst/>
          </a:prstGeom>
          <a:blipFill>
            <a:blip r:embed="rId3"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rectángulo"/>
          <p:cNvSpPr/>
          <p:nvPr/>
        </p:nvSpPr>
        <p:spPr>
          <a:xfrm flipH="1">
            <a:off x="3643306" y="3143248"/>
            <a:ext cx="866780" cy="857232"/>
          </a:xfrm>
          <a:prstGeom prst="rtTriangle">
            <a:avLst/>
          </a:prstGeom>
          <a:blipFill>
            <a:blip r:embed="rId4"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rectángulo"/>
          <p:cNvSpPr/>
          <p:nvPr/>
        </p:nvSpPr>
        <p:spPr>
          <a:xfrm>
            <a:off x="4643438" y="3429024"/>
            <a:ext cx="928694" cy="857232"/>
          </a:xfrm>
          <a:prstGeom prst="rtTriangle">
            <a:avLst/>
          </a:prstGeom>
          <a:blipFill>
            <a:blip r:embed="rId3"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rectángulo"/>
          <p:cNvSpPr/>
          <p:nvPr/>
        </p:nvSpPr>
        <p:spPr>
          <a:xfrm flipH="1">
            <a:off x="3643306" y="3429024"/>
            <a:ext cx="866780" cy="857232"/>
          </a:xfrm>
          <a:prstGeom prst="rtTriangle">
            <a:avLst/>
          </a:prstGeom>
          <a:blipFill>
            <a:blip r:embed="rId4"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rectángulo"/>
          <p:cNvSpPr/>
          <p:nvPr/>
        </p:nvSpPr>
        <p:spPr>
          <a:xfrm>
            <a:off x="4643438" y="3714752"/>
            <a:ext cx="928694" cy="857232"/>
          </a:xfrm>
          <a:prstGeom prst="rtTriangle">
            <a:avLst/>
          </a:prstGeom>
          <a:blipFill>
            <a:blip r:embed="rId3"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rectángulo"/>
          <p:cNvSpPr/>
          <p:nvPr/>
        </p:nvSpPr>
        <p:spPr>
          <a:xfrm flipH="1">
            <a:off x="3643306" y="3714752"/>
            <a:ext cx="866780" cy="857232"/>
          </a:xfrm>
          <a:prstGeom prst="rtTriangle">
            <a:avLst/>
          </a:prstGeom>
          <a:blipFill>
            <a:blip r:embed="rId4"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rectángulo"/>
          <p:cNvSpPr/>
          <p:nvPr/>
        </p:nvSpPr>
        <p:spPr>
          <a:xfrm>
            <a:off x="4643438" y="4000528"/>
            <a:ext cx="928694" cy="857232"/>
          </a:xfrm>
          <a:prstGeom prst="rtTriangle">
            <a:avLst/>
          </a:prstGeom>
          <a:blipFill>
            <a:blip r:embed="rId3"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iángulo rectángulo"/>
          <p:cNvSpPr/>
          <p:nvPr/>
        </p:nvSpPr>
        <p:spPr>
          <a:xfrm flipH="1">
            <a:off x="3643306" y="4000528"/>
            <a:ext cx="866780" cy="857232"/>
          </a:xfrm>
          <a:prstGeom prst="rtTriangle">
            <a:avLst/>
          </a:prstGeom>
          <a:blipFill>
            <a:blip r:embed="rId4"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riángulo rectángulo"/>
          <p:cNvSpPr/>
          <p:nvPr/>
        </p:nvSpPr>
        <p:spPr>
          <a:xfrm>
            <a:off x="4643438" y="4286256"/>
            <a:ext cx="928694" cy="857232"/>
          </a:xfrm>
          <a:prstGeom prst="rtTriangle">
            <a:avLst/>
          </a:prstGeom>
          <a:blipFill>
            <a:blip r:embed="rId3"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riángulo rectángulo"/>
          <p:cNvSpPr/>
          <p:nvPr/>
        </p:nvSpPr>
        <p:spPr>
          <a:xfrm flipH="1">
            <a:off x="3643306" y="4286256"/>
            <a:ext cx="866780" cy="857232"/>
          </a:xfrm>
          <a:prstGeom prst="rtTriangle">
            <a:avLst/>
          </a:prstGeom>
          <a:blipFill>
            <a:blip r:embed="rId4"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riángulo rectángulo"/>
          <p:cNvSpPr/>
          <p:nvPr/>
        </p:nvSpPr>
        <p:spPr>
          <a:xfrm>
            <a:off x="4643438" y="4500570"/>
            <a:ext cx="928694" cy="857232"/>
          </a:xfrm>
          <a:prstGeom prst="rtTriangle">
            <a:avLst/>
          </a:prstGeom>
          <a:blipFill>
            <a:blip r:embed="rId3"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riángulo rectángulo"/>
          <p:cNvSpPr/>
          <p:nvPr/>
        </p:nvSpPr>
        <p:spPr>
          <a:xfrm flipH="1">
            <a:off x="3643306" y="4500570"/>
            <a:ext cx="866780" cy="857232"/>
          </a:xfrm>
          <a:prstGeom prst="rtTriangle">
            <a:avLst/>
          </a:prstGeom>
          <a:blipFill>
            <a:blip r:embed="rId4" cstate="print">
              <a:duotone>
                <a:schemeClr val="accent1">
                  <a:shade val="45000"/>
                  <a:satMod val="135000"/>
                </a:schemeClr>
                <a:prstClr val="white"/>
              </a:duotone>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CuadroTexto"/>
          <p:cNvSpPr txBox="1"/>
          <p:nvPr/>
        </p:nvSpPr>
        <p:spPr>
          <a:xfrm>
            <a:off x="5715008" y="1285866"/>
            <a:ext cx="2674130" cy="584775"/>
          </a:xfrm>
          <a:prstGeom prst="rect">
            <a:avLst/>
          </a:prstGeom>
          <a:noFill/>
        </p:spPr>
        <p:txBody>
          <a:bodyPr wrap="none" rtlCol="0">
            <a:spAutoFit/>
          </a:bodyPr>
          <a:lstStyle/>
          <a:p>
            <a:r>
              <a:rPr lang="es-ES" sz="32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Vive cada día</a:t>
            </a:r>
            <a:endParaRPr lang="es-ES" sz="32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endParaRPr>
          </a:p>
        </p:txBody>
      </p:sp>
      <p:sp>
        <p:nvSpPr>
          <p:cNvPr id="40" name="39 Rectángulo"/>
          <p:cNvSpPr/>
          <p:nvPr/>
        </p:nvSpPr>
        <p:spPr>
          <a:xfrm>
            <a:off x="-214346" y="0"/>
            <a:ext cx="9715568" cy="5929336"/>
          </a:xfrm>
          <a:prstGeom prst="rect">
            <a:avLst/>
          </a:prstGeom>
          <a:blipFill>
            <a:blip r:embed="rId5">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0"/>
                                        </p:tgtEl>
                                        <p:attrNameLst>
                                          <p:attrName>style.opacity</p:attrName>
                                        </p:attrNameLst>
                                      </p:cBhvr>
                                      <p:to>
                                        <p:strVal val="0"/>
                                      </p:to>
                                    </p:set>
                                    <p:animEffect filter="image" prLst="opacity: 0">
                                      <p:cBhvr rctx="IE">
                                        <p:cTn id="7" dur="indefinite"/>
                                        <p:tgtEl>
                                          <p:spTgt spid="40"/>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ppt_x"/>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ppt_x"/>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ppt_x"/>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ppt_x"/>
                                          </p:val>
                                        </p:tav>
                                        <p:tav tm="100000">
                                          <p:val>
                                            <p:strVal val="#ppt_x"/>
                                          </p:val>
                                        </p:tav>
                                      </p:tavLst>
                                    </p:anim>
                                    <p:anim calcmode="lin" valueType="num">
                                      <p:cBhvr additive="base">
                                        <p:cTn id="83" dur="3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ppt_x"/>
                                          </p:val>
                                        </p:tav>
                                        <p:tav tm="100000">
                                          <p:val>
                                            <p:strVal val="#ppt_x"/>
                                          </p:val>
                                        </p:tav>
                                      </p:tavLst>
                                    </p:anim>
                                    <p:anim calcmode="lin" valueType="num">
                                      <p:cBhvr additive="base">
                                        <p:cTn id="87" dur="3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ppt_x"/>
                                          </p:val>
                                        </p:tav>
                                        <p:tav tm="100000">
                                          <p:val>
                                            <p:strVal val="#ppt_x"/>
                                          </p:val>
                                        </p:tav>
                                      </p:tavLst>
                                    </p:anim>
                                    <p:anim calcmode="lin" valueType="num">
                                      <p:cBhvr additive="base">
                                        <p:cTn id="91" dur="3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ppt_x"/>
                                          </p:val>
                                        </p:tav>
                                        <p:tav tm="100000">
                                          <p:val>
                                            <p:strVal val="#ppt_x"/>
                                          </p:val>
                                        </p:tav>
                                      </p:tavLst>
                                    </p:anim>
                                    <p:anim calcmode="lin" valueType="num">
                                      <p:cBhvr additive="base">
                                        <p:cTn id="95" dur="30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ppt_x"/>
                                          </p:val>
                                        </p:tav>
                                        <p:tav tm="100000">
                                          <p:val>
                                            <p:strVal val="#ppt_x"/>
                                          </p:val>
                                        </p:tav>
                                      </p:tavLst>
                                    </p:anim>
                                    <p:anim calcmode="lin" valueType="num">
                                      <p:cBhvr additive="base">
                                        <p:cTn id="99" dur="3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ppt_x"/>
                                          </p:val>
                                        </p:tav>
                                        <p:tav tm="100000">
                                          <p:val>
                                            <p:strVal val="#ppt_x"/>
                                          </p:val>
                                        </p:tav>
                                      </p:tavLst>
                                    </p:anim>
                                    <p:anim calcmode="lin" valueType="num">
                                      <p:cBhvr additive="base">
                                        <p:cTn id="103" dur="3000" fill="hold"/>
                                        <p:tgtEl>
                                          <p:spTgt spid="28"/>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3000" fill="hold"/>
                                        <p:tgtEl>
                                          <p:spTgt spid="29"/>
                                        </p:tgtEl>
                                        <p:attrNameLst>
                                          <p:attrName>ppt_x</p:attrName>
                                        </p:attrNameLst>
                                      </p:cBhvr>
                                      <p:tavLst>
                                        <p:tav tm="0">
                                          <p:val>
                                            <p:strVal val="#ppt_x"/>
                                          </p:val>
                                        </p:tav>
                                        <p:tav tm="100000">
                                          <p:val>
                                            <p:strVal val="#ppt_x"/>
                                          </p:val>
                                        </p:tav>
                                      </p:tavLst>
                                    </p:anim>
                                    <p:anim calcmode="lin" valueType="num">
                                      <p:cBhvr additive="base">
                                        <p:cTn id="107" dur="3000" fill="hold"/>
                                        <p:tgtEl>
                                          <p:spTgt spid="29"/>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3000" fill="hold"/>
                                        <p:tgtEl>
                                          <p:spTgt spid="30"/>
                                        </p:tgtEl>
                                        <p:attrNameLst>
                                          <p:attrName>ppt_x</p:attrName>
                                        </p:attrNameLst>
                                      </p:cBhvr>
                                      <p:tavLst>
                                        <p:tav tm="0">
                                          <p:val>
                                            <p:strVal val="#ppt_x"/>
                                          </p:val>
                                        </p:tav>
                                        <p:tav tm="100000">
                                          <p:val>
                                            <p:strVal val="#ppt_x"/>
                                          </p:val>
                                        </p:tav>
                                      </p:tavLst>
                                    </p:anim>
                                    <p:anim calcmode="lin" valueType="num">
                                      <p:cBhvr additive="base">
                                        <p:cTn id="111" dur="3000" fill="hold"/>
                                        <p:tgtEl>
                                          <p:spTgt spid="30"/>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3000" fill="hold"/>
                                        <p:tgtEl>
                                          <p:spTgt spid="31"/>
                                        </p:tgtEl>
                                        <p:attrNameLst>
                                          <p:attrName>ppt_x</p:attrName>
                                        </p:attrNameLst>
                                      </p:cBhvr>
                                      <p:tavLst>
                                        <p:tav tm="0">
                                          <p:val>
                                            <p:strVal val="#ppt_x"/>
                                          </p:val>
                                        </p:tav>
                                        <p:tav tm="100000">
                                          <p:val>
                                            <p:strVal val="#ppt_x"/>
                                          </p:val>
                                        </p:tav>
                                      </p:tavLst>
                                    </p:anim>
                                    <p:anim calcmode="lin" valueType="num">
                                      <p:cBhvr additive="base">
                                        <p:cTn id="115" dur="3000" fill="hold"/>
                                        <p:tgtEl>
                                          <p:spTgt spid="31"/>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ppt_x"/>
                                          </p:val>
                                        </p:tav>
                                        <p:tav tm="100000">
                                          <p:val>
                                            <p:strVal val="#ppt_x"/>
                                          </p:val>
                                        </p:tav>
                                      </p:tavLst>
                                    </p:anim>
                                    <p:anim calcmode="lin" valueType="num">
                                      <p:cBhvr additive="base">
                                        <p:cTn id="119" dur="3000" fill="hold"/>
                                        <p:tgtEl>
                                          <p:spTgt spid="32"/>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3000" fill="hold"/>
                                        <p:tgtEl>
                                          <p:spTgt spid="33"/>
                                        </p:tgtEl>
                                        <p:attrNameLst>
                                          <p:attrName>ppt_x</p:attrName>
                                        </p:attrNameLst>
                                      </p:cBhvr>
                                      <p:tavLst>
                                        <p:tav tm="0">
                                          <p:val>
                                            <p:strVal val="#ppt_x"/>
                                          </p:val>
                                        </p:tav>
                                        <p:tav tm="100000">
                                          <p:val>
                                            <p:strVal val="#ppt_x"/>
                                          </p:val>
                                        </p:tav>
                                      </p:tavLst>
                                    </p:anim>
                                    <p:anim calcmode="lin" valueType="num">
                                      <p:cBhvr additive="base">
                                        <p:cTn id="123" dur="3000" fill="hold"/>
                                        <p:tgtEl>
                                          <p:spTgt spid="33"/>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3000" fill="hold"/>
                                        <p:tgtEl>
                                          <p:spTgt spid="34"/>
                                        </p:tgtEl>
                                        <p:attrNameLst>
                                          <p:attrName>ppt_x</p:attrName>
                                        </p:attrNameLst>
                                      </p:cBhvr>
                                      <p:tavLst>
                                        <p:tav tm="0">
                                          <p:val>
                                            <p:strVal val="#ppt_x"/>
                                          </p:val>
                                        </p:tav>
                                        <p:tav tm="100000">
                                          <p:val>
                                            <p:strVal val="#ppt_x"/>
                                          </p:val>
                                        </p:tav>
                                      </p:tavLst>
                                    </p:anim>
                                    <p:anim calcmode="lin" valueType="num">
                                      <p:cBhvr additive="base">
                                        <p:cTn id="127" dur="3000" fill="hold"/>
                                        <p:tgtEl>
                                          <p:spTgt spid="34"/>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additive="base">
                                        <p:cTn id="130" dur="3000" fill="hold"/>
                                        <p:tgtEl>
                                          <p:spTgt spid="35"/>
                                        </p:tgtEl>
                                        <p:attrNameLst>
                                          <p:attrName>ppt_x</p:attrName>
                                        </p:attrNameLst>
                                      </p:cBhvr>
                                      <p:tavLst>
                                        <p:tav tm="0">
                                          <p:val>
                                            <p:strVal val="#ppt_x"/>
                                          </p:val>
                                        </p:tav>
                                        <p:tav tm="100000">
                                          <p:val>
                                            <p:strVal val="#ppt_x"/>
                                          </p:val>
                                        </p:tav>
                                      </p:tavLst>
                                    </p:anim>
                                    <p:anim calcmode="lin" valueType="num">
                                      <p:cBhvr additive="base">
                                        <p:cTn id="131" dur="3000" fill="hold"/>
                                        <p:tgtEl>
                                          <p:spTgt spid="35"/>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additive="base">
                                        <p:cTn id="134" dur="3000" fill="hold"/>
                                        <p:tgtEl>
                                          <p:spTgt spid="36"/>
                                        </p:tgtEl>
                                        <p:attrNameLst>
                                          <p:attrName>ppt_x</p:attrName>
                                        </p:attrNameLst>
                                      </p:cBhvr>
                                      <p:tavLst>
                                        <p:tav tm="0">
                                          <p:val>
                                            <p:strVal val="#ppt_x"/>
                                          </p:val>
                                        </p:tav>
                                        <p:tav tm="100000">
                                          <p:val>
                                            <p:strVal val="#ppt_x"/>
                                          </p:val>
                                        </p:tav>
                                      </p:tavLst>
                                    </p:anim>
                                    <p:anim calcmode="lin" valueType="num">
                                      <p:cBhvr additive="base">
                                        <p:cTn id="135" dur="3000" fill="hold"/>
                                        <p:tgtEl>
                                          <p:spTgt spid="36"/>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37"/>
                                        </p:tgtEl>
                                        <p:attrNameLst>
                                          <p:attrName>style.visibility</p:attrName>
                                        </p:attrNameLst>
                                      </p:cBhvr>
                                      <p:to>
                                        <p:strVal val="visible"/>
                                      </p:to>
                                    </p:set>
                                    <p:anim calcmode="lin" valueType="num">
                                      <p:cBhvr additive="base">
                                        <p:cTn id="138" dur="3000" fill="hold"/>
                                        <p:tgtEl>
                                          <p:spTgt spid="37"/>
                                        </p:tgtEl>
                                        <p:attrNameLst>
                                          <p:attrName>ppt_x</p:attrName>
                                        </p:attrNameLst>
                                      </p:cBhvr>
                                      <p:tavLst>
                                        <p:tav tm="0">
                                          <p:val>
                                            <p:strVal val="#ppt_x"/>
                                          </p:val>
                                        </p:tav>
                                        <p:tav tm="100000">
                                          <p:val>
                                            <p:strVal val="#ppt_x"/>
                                          </p:val>
                                        </p:tav>
                                      </p:tavLst>
                                    </p:anim>
                                    <p:anim calcmode="lin" valueType="num">
                                      <p:cBhvr additive="base">
                                        <p:cTn id="139" dur="3000" fill="hold"/>
                                        <p:tgtEl>
                                          <p:spTgt spid="37"/>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38"/>
                                        </p:tgtEl>
                                        <p:attrNameLst>
                                          <p:attrName>style.visibility</p:attrName>
                                        </p:attrNameLst>
                                      </p:cBhvr>
                                      <p:to>
                                        <p:strVal val="visible"/>
                                      </p:to>
                                    </p:set>
                                    <p:anim calcmode="lin" valueType="num">
                                      <p:cBhvr additive="base">
                                        <p:cTn id="142" dur="3000" fill="hold"/>
                                        <p:tgtEl>
                                          <p:spTgt spid="38"/>
                                        </p:tgtEl>
                                        <p:attrNameLst>
                                          <p:attrName>ppt_x</p:attrName>
                                        </p:attrNameLst>
                                      </p:cBhvr>
                                      <p:tavLst>
                                        <p:tav tm="0">
                                          <p:val>
                                            <p:strVal val="#ppt_x"/>
                                          </p:val>
                                        </p:tav>
                                        <p:tav tm="100000">
                                          <p:val>
                                            <p:strVal val="#ppt_x"/>
                                          </p:val>
                                        </p:tav>
                                      </p:tavLst>
                                    </p:anim>
                                    <p:anim calcmode="lin" valueType="num">
                                      <p:cBhvr additive="base">
                                        <p:cTn id="143" dur="3000" fill="hold"/>
                                        <p:tgtEl>
                                          <p:spTgt spid="38"/>
                                        </p:tgtEl>
                                        <p:attrNameLst>
                                          <p:attrName>ppt_y</p:attrName>
                                        </p:attrNameLst>
                                      </p:cBhvr>
                                      <p:tavLst>
                                        <p:tav tm="0">
                                          <p:val>
                                            <p:strVal val="1+#ppt_h/2"/>
                                          </p:val>
                                        </p:tav>
                                        <p:tav tm="100000">
                                          <p:val>
                                            <p:strVal val="#ppt_y"/>
                                          </p:val>
                                        </p:tav>
                                      </p:tavLst>
                                    </p:anim>
                                  </p:childTnLst>
                                </p:cTn>
                              </p:par>
                              <p:par>
                                <p:cTn id="144" presetID="8" presetClass="emph" presetSubtype="0" fill="hold" grpId="1" nodeType="withEffect">
                                  <p:stCondLst>
                                    <p:cond delay="0"/>
                                  </p:stCondLst>
                                  <p:childTnLst>
                                    <p:animRot by="21600000">
                                      <p:cBhvr>
                                        <p:cTn id="145" dur="3000" fill="hold"/>
                                        <p:tgtEl>
                                          <p:spTgt spid="6"/>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8"/>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0"/>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2"/>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14"/>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16"/>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18"/>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0"/>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22"/>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4"/>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6"/>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28"/>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30"/>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32"/>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34"/>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36"/>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38"/>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5"/>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7"/>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9"/>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11"/>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13"/>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15"/>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17"/>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19"/>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21"/>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23"/>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25"/>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27"/>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29"/>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31"/>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33"/>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35"/>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37"/>
                                        </p:tgtEl>
                                        <p:attrNameLst>
                                          <p:attrName>r</p:attrName>
                                        </p:attrNameLst>
                                      </p:cBhvr>
                                    </p:animRot>
                                  </p:childTnLst>
                                </p:cTn>
                              </p:par>
                            </p:childTnLst>
                          </p:cTn>
                        </p:par>
                        <p:par>
                          <p:cTn id="212" fill="hold">
                            <p:stCondLst>
                              <p:cond delay="3000"/>
                            </p:stCondLst>
                            <p:childTnLst>
                              <p:par>
                                <p:cTn id="213" presetID="2" presetClass="exit" presetSubtype="2" fill="hold" grpId="2" nodeType="afterEffect">
                                  <p:stCondLst>
                                    <p:cond delay="0"/>
                                  </p:stCondLst>
                                  <p:childTnLst>
                                    <p:anim calcmode="lin" valueType="num">
                                      <p:cBhvr additive="base">
                                        <p:cTn id="214" dur="3000"/>
                                        <p:tgtEl>
                                          <p:spTgt spid="6"/>
                                        </p:tgtEl>
                                        <p:attrNameLst>
                                          <p:attrName>ppt_x</p:attrName>
                                        </p:attrNameLst>
                                      </p:cBhvr>
                                      <p:tavLst>
                                        <p:tav tm="0">
                                          <p:val>
                                            <p:strVal val="ppt_x"/>
                                          </p:val>
                                        </p:tav>
                                        <p:tav tm="100000">
                                          <p:val>
                                            <p:strVal val="1+ppt_w/2"/>
                                          </p:val>
                                        </p:tav>
                                      </p:tavLst>
                                    </p:anim>
                                    <p:anim calcmode="lin" valueType="num">
                                      <p:cBhvr additive="base">
                                        <p:cTn id="215" dur="3000"/>
                                        <p:tgtEl>
                                          <p:spTgt spid="6"/>
                                        </p:tgtEl>
                                        <p:attrNameLst>
                                          <p:attrName>ppt_y</p:attrName>
                                        </p:attrNameLst>
                                      </p:cBhvr>
                                      <p:tavLst>
                                        <p:tav tm="0">
                                          <p:val>
                                            <p:strVal val="ppt_y"/>
                                          </p:val>
                                        </p:tav>
                                        <p:tav tm="100000">
                                          <p:val>
                                            <p:strVal val="ppt_y"/>
                                          </p:val>
                                        </p:tav>
                                      </p:tavLst>
                                    </p:anim>
                                    <p:set>
                                      <p:cBhvr>
                                        <p:cTn id="216" dur="1" fill="hold">
                                          <p:stCondLst>
                                            <p:cond delay="2999"/>
                                          </p:stCondLst>
                                        </p:cTn>
                                        <p:tgtEl>
                                          <p:spTgt spid="6"/>
                                        </p:tgtEl>
                                        <p:attrNameLst>
                                          <p:attrName>style.visibility</p:attrName>
                                        </p:attrNameLst>
                                      </p:cBhvr>
                                      <p:to>
                                        <p:strVal val="hidden"/>
                                      </p:to>
                                    </p:set>
                                  </p:childTnLst>
                                </p:cTn>
                              </p:par>
                              <p:par>
                                <p:cTn id="217" presetID="2" presetClass="exit" presetSubtype="2" fill="hold" grpId="2" nodeType="withEffect">
                                  <p:stCondLst>
                                    <p:cond delay="0"/>
                                  </p:stCondLst>
                                  <p:childTnLst>
                                    <p:anim calcmode="lin" valueType="num">
                                      <p:cBhvr additive="base">
                                        <p:cTn id="218" dur="3000"/>
                                        <p:tgtEl>
                                          <p:spTgt spid="8"/>
                                        </p:tgtEl>
                                        <p:attrNameLst>
                                          <p:attrName>ppt_x</p:attrName>
                                        </p:attrNameLst>
                                      </p:cBhvr>
                                      <p:tavLst>
                                        <p:tav tm="0">
                                          <p:val>
                                            <p:strVal val="ppt_x"/>
                                          </p:val>
                                        </p:tav>
                                        <p:tav tm="100000">
                                          <p:val>
                                            <p:strVal val="1+ppt_w/2"/>
                                          </p:val>
                                        </p:tav>
                                      </p:tavLst>
                                    </p:anim>
                                    <p:anim calcmode="lin" valueType="num">
                                      <p:cBhvr additive="base">
                                        <p:cTn id="219" dur="3000"/>
                                        <p:tgtEl>
                                          <p:spTgt spid="8"/>
                                        </p:tgtEl>
                                        <p:attrNameLst>
                                          <p:attrName>ppt_y</p:attrName>
                                        </p:attrNameLst>
                                      </p:cBhvr>
                                      <p:tavLst>
                                        <p:tav tm="0">
                                          <p:val>
                                            <p:strVal val="ppt_y"/>
                                          </p:val>
                                        </p:tav>
                                        <p:tav tm="100000">
                                          <p:val>
                                            <p:strVal val="ppt_y"/>
                                          </p:val>
                                        </p:tav>
                                      </p:tavLst>
                                    </p:anim>
                                    <p:set>
                                      <p:cBhvr>
                                        <p:cTn id="220" dur="1" fill="hold">
                                          <p:stCondLst>
                                            <p:cond delay="2999"/>
                                          </p:stCondLst>
                                        </p:cTn>
                                        <p:tgtEl>
                                          <p:spTgt spid="8"/>
                                        </p:tgtEl>
                                        <p:attrNameLst>
                                          <p:attrName>style.visibility</p:attrName>
                                        </p:attrNameLst>
                                      </p:cBhvr>
                                      <p:to>
                                        <p:strVal val="hidden"/>
                                      </p:to>
                                    </p:set>
                                  </p:childTnLst>
                                </p:cTn>
                              </p:par>
                              <p:par>
                                <p:cTn id="221" presetID="2" presetClass="exit" presetSubtype="2" fill="hold" grpId="2" nodeType="withEffect">
                                  <p:stCondLst>
                                    <p:cond delay="0"/>
                                  </p:stCondLst>
                                  <p:childTnLst>
                                    <p:anim calcmode="lin" valueType="num">
                                      <p:cBhvr additive="base">
                                        <p:cTn id="222" dur="3000"/>
                                        <p:tgtEl>
                                          <p:spTgt spid="10"/>
                                        </p:tgtEl>
                                        <p:attrNameLst>
                                          <p:attrName>ppt_x</p:attrName>
                                        </p:attrNameLst>
                                      </p:cBhvr>
                                      <p:tavLst>
                                        <p:tav tm="0">
                                          <p:val>
                                            <p:strVal val="ppt_x"/>
                                          </p:val>
                                        </p:tav>
                                        <p:tav tm="100000">
                                          <p:val>
                                            <p:strVal val="1+ppt_w/2"/>
                                          </p:val>
                                        </p:tav>
                                      </p:tavLst>
                                    </p:anim>
                                    <p:anim calcmode="lin" valueType="num">
                                      <p:cBhvr additive="base">
                                        <p:cTn id="223" dur="3000"/>
                                        <p:tgtEl>
                                          <p:spTgt spid="10"/>
                                        </p:tgtEl>
                                        <p:attrNameLst>
                                          <p:attrName>ppt_y</p:attrName>
                                        </p:attrNameLst>
                                      </p:cBhvr>
                                      <p:tavLst>
                                        <p:tav tm="0">
                                          <p:val>
                                            <p:strVal val="ppt_y"/>
                                          </p:val>
                                        </p:tav>
                                        <p:tav tm="100000">
                                          <p:val>
                                            <p:strVal val="ppt_y"/>
                                          </p:val>
                                        </p:tav>
                                      </p:tavLst>
                                    </p:anim>
                                    <p:set>
                                      <p:cBhvr>
                                        <p:cTn id="224" dur="1" fill="hold">
                                          <p:stCondLst>
                                            <p:cond delay="2999"/>
                                          </p:stCondLst>
                                        </p:cTn>
                                        <p:tgtEl>
                                          <p:spTgt spid="10"/>
                                        </p:tgtEl>
                                        <p:attrNameLst>
                                          <p:attrName>style.visibility</p:attrName>
                                        </p:attrNameLst>
                                      </p:cBhvr>
                                      <p:to>
                                        <p:strVal val="hidden"/>
                                      </p:to>
                                    </p:set>
                                  </p:childTnLst>
                                </p:cTn>
                              </p:par>
                              <p:par>
                                <p:cTn id="225" presetID="2" presetClass="exit" presetSubtype="2" fill="hold" grpId="2" nodeType="withEffect">
                                  <p:stCondLst>
                                    <p:cond delay="0"/>
                                  </p:stCondLst>
                                  <p:childTnLst>
                                    <p:anim calcmode="lin" valueType="num">
                                      <p:cBhvr additive="base">
                                        <p:cTn id="226" dur="3000"/>
                                        <p:tgtEl>
                                          <p:spTgt spid="12"/>
                                        </p:tgtEl>
                                        <p:attrNameLst>
                                          <p:attrName>ppt_x</p:attrName>
                                        </p:attrNameLst>
                                      </p:cBhvr>
                                      <p:tavLst>
                                        <p:tav tm="0">
                                          <p:val>
                                            <p:strVal val="ppt_x"/>
                                          </p:val>
                                        </p:tav>
                                        <p:tav tm="100000">
                                          <p:val>
                                            <p:strVal val="1+ppt_w/2"/>
                                          </p:val>
                                        </p:tav>
                                      </p:tavLst>
                                    </p:anim>
                                    <p:anim calcmode="lin" valueType="num">
                                      <p:cBhvr additive="base">
                                        <p:cTn id="227" dur="3000"/>
                                        <p:tgtEl>
                                          <p:spTgt spid="12"/>
                                        </p:tgtEl>
                                        <p:attrNameLst>
                                          <p:attrName>ppt_y</p:attrName>
                                        </p:attrNameLst>
                                      </p:cBhvr>
                                      <p:tavLst>
                                        <p:tav tm="0">
                                          <p:val>
                                            <p:strVal val="ppt_y"/>
                                          </p:val>
                                        </p:tav>
                                        <p:tav tm="100000">
                                          <p:val>
                                            <p:strVal val="ppt_y"/>
                                          </p:val>
                                        </p:tav>
                                      </p:tavLst>
                                    </p:anim>
                                    <p:set>
                                      <p:cBhvr>
                                        <p:cTn id="228" dur="1" fill="hold">
                                          <p:stCondLst>
                                            <p:cond delay="2999"/>
                                          </p:stCondLst>
                                        </p:cTn>
                                        <p:tgtEl>
                                          <p:spTgt spid="12"/>
                                        </p:tgtEl>
                                        <p:attrNameLst>
                                          <p:attrName>style.visibility</p:attrName>
                                        </p:attrNameLst>
                                      </p:cBhvr>
                                      <p:to>
                                        <p:strVal val="hidden"/>
                                      </p:to>
                                    </p:set>
                                  </p:childTnLst>
                                </p:cTn>
                              </p:par>
                              <p:par>
                                <p:cTn id="229" presetID="2" presetClass="exit" presetSubtype="2" fill="hold" grpId="2" nodeType="withEffect">
                                  <p:stCondLst>
                                    <p:cond delay="0"/>
                                  </p:stCondLst>
                                  <p:childTnLst>
                                    <p:anim calcmode="lin" valueType="num">
                                      <p:cBhvr additive="base">
                                        <p:cTn id="230" dur="3000"/>
                                        <p:tgtEl>
                                          <p:spTgt spid="14"/>
                                        </p:tgtEl>
                                        <p:attrNameLst>
                                          <p:attrName>ppt_x</p:attrName>
                                        </p:attrNameLst>
                                      </p:cBhvr>
                                      <p:tavLst>
                                        <p:tav tm="0">
                                          <p:val>
                                            <p:strVal val="ppt_x"/>
                                          </p:val>
                                        </p:tav>
                                        <p:tav tm="100000">
                                          <p:val>
                                            <p:strVal val="1+ppt_w/2"/>
                                          </p:val>
                                        </p:tav>
                                      </p:tavLst>
                                    </p:anim>
                                    <p:anim calcmode="lin" valueType="num">
                                      <p:cBhvr additive="base">
                                        <p:cTn id="231" dur="3000"/>
                                        <p:tgtEl>
                                          <p:spTgt spid="14"/>
                                        </p:tgtEl>
                                        <p:attrNameLst>
                                          <p:attrName>ppt_y</p:attrName>
                                        </p:attrNameLst>
                                      </p:cBhvr>
                                      <p:tavLst>
                                        <p:tav tm="0">
                                          <p:val>
                                            <p:strVal val="ppt_y"/>
                                          </p:val>
                                        </p:tav>
                                        <p:tav tm="100000">
                                          <p:val>
                                            <p:strVal val="ppt_y"/>
                                          </p:val>
                                        </p:tav>
                                      </p:tavLst>
                                    </p:anim>
                                    <p:set>
                                      <p:cBhvr>
                                        <p:cTn id="232" dur="1" fill="hold">
                                          <p:stCondLst>
                                            <p:cond delay="2999"/>
                                          </p:stCondLst>
                                        </p:cTn>
                                        <p:tgtEl>
                                          <p:spTgt spid="14"/>
                                        </p:tgtEl>
                                        <p:attrNameLst>
                                          <p:attrName>style.visibility</p:attrName>
                                        </p:attrNameLst>
                                      </p:cBhvr>
                                      <p:to>
                                        <p:strVal val="hidden"/>
                                      </p:to>
                                    </p:set>
                                  </p:childTnLst>
                                </p:cTn>
                              </p:par>
                              <p:par>
                                <p:cTn id="233" presetID="2" presetClass="exit" presetSubtype="2" fill="hold" grpId="2" nodeType="withEffect">
                                  <p:stCondLst>
                                    <p:cond delay="0"/>
                                  </p:stCondLst>
                                  <p:childTnLst>
                                    <p:anim calcmode="lin" valueType="num">
                                      <p:cBhvr additive="base">
                                        <p:cTn id="234" dur="3000"/>
                                        <p:tgtEl>
                                          <p:spTgt spid="16"/>
                                        </p:tgtEl>
                                        <p:attrNameLst>
                                          <p:attrName>ppt_x</p:attrName>
                                        </p:attrNameLst>
                                      </p:cBhvr>
                                      <p:tavLst>
                                        <p:tav tm="0">
                                          <p:val>
                                            <p:strVal val="ppt_x"/>
                                          </p:val>
                                        </p:tav>
                                        <p:tav tm="100000">
                                          <p:val>
                                            <p:strVal val="1+ppt_w/2"/>
                                          </p:val>
                                        </p:tav>
                                      </p:tavLst>
                                    </p:anim>
                                    <p:anim calcmode="lin" valueType="num">
                                      <p:cBhvr additive="base">
                                        <p:cTn id="235" dur="3000"/>
                                        <p:tgtEl>
                                          <p:spTgt spid="16"/>
                                        </p:tgtEl>
                                        <p:attrNameLst>
                                          <p:attrName>ppt_y</p:attrName>
                                        </p:attrNameLst>
                                      </p:cBhvr>
                                      <p:tavLst>
                                        <p:tav tm="0">
                                          <p:val>
                                            <p:strVal val="ppt_y"/>
                                          </p:val>
                                        </p:tav>
                                        <p:tav tm="100000">
                                          <p:val>
                                            <p:strVal val="ppt_y"/>
                                          </p:val>
                                        </p:tav>
                                      </p:tavLst>
                                    </p:anim>
                                    <p:set>
                                      <p:cBhvr>
                                        <p:cTn id="236" dur="1" fill="hold">
                                          <p:stCondLst>
                                            <p:cond delay="2999"/>
                                          </p:stCondLst>
                                        </p:cTn>
                                        <p:tgtEl>
                                          <p:spTgt spid="16"/>
                                        </p:tgtEl>
                                        <p:attrNameLst>
                                          <p:attrName>style.visibility</p:attrName>
                                        </p:attrNameLst>
                                      </p:cBhvr>
                                      <p:to>
                                        <p:strVal val="hidden"/>
                                      </p:to>
                                    </p:set>
                                  </p:childTnLst>
                                </p:cTn>
                              </p:par>
                              <p:par>
                                <p:cTn id="237" presetID="2" presetClass="exit" presetSubtype="2" fill="hold" grpId="2" nodeType="withEffect">
                                  <p:stCondLst>
                                    <p:cond delay="0"/>
                                  </p:stCondLst>
                                  <p:childTnLst>
                                    <p:anim calcmode="lin" valueType="num">
                                      <p:cBhvr additive="base">
                                        <p:cTn id="238" dur="3000"/>
                                        <p:tgtEl>
                                          <p:spTgt spid="18"/>
                                        </p:tgtEl>
                                        <p:attrNameLst>
                                          <p:attrName>ppt_x</p:attrName>
                                        </p:attrNameLst>
                                      </p:cBhvr>
                                      <p:tavLst>
                                        <p:tav tm="0">
                                          <p:val>
                                            <p:strVal val="ppt_x"/>
                                          </p:val>
                                        </p:tav>
                                        <p:tav tm="100000">
                                          <p:val>
                                            <p:strVal val="1+ppt_w/2"/>
                                          </p:val>
                                        </p:tav>
                                      </p:tavLst>
                                    </p:anim>
                                    <p:anim calcmode="lin" valueType="num">
                                      <p:cBhvr additive="base">
                                        <p:cTn id="239" dur="3000"/>
                                        <p:tgtEl>
                                          <p:spTgt spid="18"/>
                                        </p:tgtEl>
                                        <p:attrNameLst>
                                          <p:attrName>ppt_y</p:attrName>
                                        </p:attrNameLst>
                                      </p:cBhvr>
                                      <p:tavLst>
                                        <p:tav tm="0">
                                          <p:val>
                                            <p:strVal val="ppt_y"/>
                                          </p:val>
                                        </p:tav>
                                        <p:tav tm="100000">
                                          <p:val>
                                            <p:strVal val="ppt_y"/>
                                          </p:val>
                                        </p:tav>
                                      </p:tavLst>
                                    </p:anim>
                                    <p:set>
                                      <p:cBhvr>
                                        <p:cTn id="240" dur="1" fill="hold">
                                          <p:stCondLst>
                                            <p:cond delay="2999"/>
                                          </p:stCondLst>
                                        </p:cTn>
                                        <p:tgtEl>
                                          <p:spTgt spid="18"/>
                                        </p:tgtEl>
                                        <p:attrNameLst>
                                          <p:attrName>style.visibility</p:attrName>
                                        </p:attrNameLst>
                                      </p:cBhvr>
                                      <p:to>
                                        <p:strVal val="hidden"/>
                                      </p:to>
                                    </p:set>
                                  </p:childTnLst>
                                </p:cTn>
                              </p:par>
                              <p:par>
                                <p:cTn id="241" presetID="2" presetClass="exit" presetSubtype="2" fill="hold" grpId="2" nodeType="withEffect">
                                  <p:stCondLst>
                                    <p:cond delay="0"/>
                                  </p:stCondLst>
                                  <p:childTnLst>
                                    <p:anim calcmode="lin" valueType="num">
                                      <p:cBhvr additive="base">
                                        <p:cTn id="242" dur="3000"/>
                                        <p:tgtEl>
                                          <p:spTgt spid="20"/>
                                        </p:tgtEl>
                                        <p:attrNameLst>
                                          <p:attrName>ppt_x</p:attrName>
                                        </p:attrNameLst>
                                      </p:cBhvr>
                                      <p:tavLst>
                                        <p:tav tm="0">
                                          <p:val>
                                            <p:strVal val="ppt_x"/>
                                          </p:val>
                                        </p:tav>
                                        <p:tav tm="100000">
                                          <p:val>
                                            <p:strVal val="1+ppt_w/2"/>
                                          </p:val>
                                        </p:tav>
                                      </p:tavLst>
                                    </p:anim>
                                    <p:anim calcmode="lin" valueType="num">
                                      <p:cBhvr additive="base">
                                        <p:cTn id="243" dur="3000"/>
                                        <p:tgtEl>
                                          <p:spTgt spid="20"/>
                                        </p:tgtEl>
                                        <p:attrNameLst>
                                          <p:attrName>ppt_y</p:attrName>
                                        </p:attrNameLst>
                                      </p:cBhvr>
                                      <p:tavLst>
                                        <p:tav tm="0">
                                          <p:val>
                                            <p:strVal val="ppt_y"/>
                                          </p:val>
                                        </p:tav>
                                        <p:tav tm="100000">
                                          <p:val>
                                            <p:strVal val="ppt_y"/>
                                          </p:val>
                                        </p:tav>
                                      </p:tavLst>
                                    </p:anim>
                                    <p:set>
                                      <p:cBhvr>
                                        <p:cTn id="244" dur="1" fill="hold">
                                          <p:stCondLst>
                                            <p:cond delay="2999"/>
                                          </p:stCondLst>
                                        </p:cTn>
                                        <p:tgtEl>
                                          <p:spTgt spid="20"/>
                                        </p:tgtEl>
                                        <p:attrNameLst>
                                          <p:attrName>style.visibility</p:attrName>
                                        </p:attrNameLst>
                                      </p:cBhvr>
                                      <p:to>
                                        <p:strVal val="hidden"/>
                                      </p:to>
                                    </p:set>
                                  </p:childTnLst>
                                </p:cTn>
                              </p:par>
                              <p:par>
                                <p:cTn id="245" presetID="2" presetClass="exit" presetSubtype="2" fill="hold" grpId="2" nodeType="withEffect">
                                  <p:stCondLst>
                                    <p:cond delay="0"/>
                                  </p:stCondLst>
                                  <p:childTnLst>
                                    <p:anim calcmode="lin" valueType="num">
                                      <p:cBhvr additive="base">
                                        <p:cTn id="246" dur="3000"/>
                                        <p:tgtEl>
                                          <p:spTgt spid="22"/>
                                        </p:tgtEl>
                                        <p:attrNameLst>
                                          <p:attrName>ppt_x</p:attrName>
                                        </p:attrNameLst>
                                      </p:cBhvr>
                                      <p:tavLst>
                                        <p:tav tm="0">
                                          <p:val>
                                            <p:strVal val="ppt_x"/>
                                          </p:val>
                                        </p:tav>
                                        <p:tav tm="100000">
                                          <p:val>
                                            <p:strVal val="1+ppt_w/2"/>
                                          </p:val>
                                        </p:tav>
                                      </p:tavLst>
                                    </p:anim>
                                    <p:anim calcmode="lin" valueType="num">
                                      <p:cBhvr additive="base">
                                        <p:cTn id="247" dur="3000"/>
                                        <p:tgtEl>
                                          <p:spTgt spid="22"/>
                                        </p:tgtEl>
                                        <p:attrNameLst>
                                          <p:attrName>ppt_y</p:attrName>
                                        </p:attrNameLst>
                                      </p:cBhvr>
                                      <p:tavLst>
                                        <p:tav tm="0">
                                          <p:val>
                                            <p:strVal val="ppt_y"/>
                                          </p:val>
                                        </p:tav>
                                        <p:tav tm="100000">
                                          <p:val>
                                            <p:strVal val="ppt_y"/>
                                          </p:val>
                                        </p:tav>
                                      </p:tavLst>
                                    </p:anim>
                                    <p:set>
                                      <p:cBhvr>
                                        <p:cTn id="248" dur="1" fill="hold">
                                          <p:stCondLst>
                                            <p:cond delay="2999"/>
                                          </p:stCondLst>
                                        </p:cTn>
                                        <p:tgtEl>
                                          <p:spTgt spid="22"/>
                                        </p:tgtEl>
                                        <p:attrNameLst>
                                          <p:attrName>style.visibility</p:attrName>
                                        </p:attrNameLst>
                                      </p:cBhvr>
                                      <p:to>
                                        <p:strVal val="hidden"/>
                                      </p:to>
                                    </p:set>
                                  </p:childTnLst>
                                </p:cTn>
                              </p:par>
                              <p:par>
                                <p:cTn id="249" presetID="2" presetClass="exit" presetSubtype="2" fill="hold" grpId="2" nodeType="withEffect">
                                  <p:stCondLst>
                                    <p:cond delay="0"/>
                                  </p:stCondLst>
                                  <p:childTnLst>
                                    <p:anim calcmode="lin" valueType="num">
                                      <p:cBhvr additive="base">
                                        <p:cTn id="250" dur="3000"/>
                                        <p:tgtEl>
                                          <p:spTgt spid="24"/>
                                        </p:tgtEl>
                                        <p:attrNameLst>
                                          <p:attrName>ppt_x</p:attrName>
                                        </p:attrNameLst>
                                      </p:cBhvr>
                                      <p:tavLst>
                                        <p:tav tm="0">
                                          <p:val>
                                            <p:strVal val="ppt_x"/>
                                          </p:val>
                                        </p:tav>
                                        <p:tav tm="100000">
                                          <p:val>
                                            <p:strVal val="1+ppt_w/2"/>
                                          </p:val>
                                        </p:tav>
                                      </p:tavLst>
                                    </p:anim>
                                    <p:anim calcmode="lin" valueType="num">
                                      <p:cBhvr additive="base">
                                        <p:cTn id="251" dur="3000"/>
                                        <p:tgtEl>
                                          <p:spTgt spid="24"/>
                                        </p:tgtEl>
                                        <p:attrNameLst>
                                          <p:attrName>ppt_y</p:attrName>
                                        </p:attrNameLst>
                                      </p:cBhvr>
                                      <p:tavLst>
                                        <p:tav tm="0">
                                          <p:val>
                                            <p:strVal val="ppt_y"/>
                                          </p:val>
                                        </p:tav>
                                        <p:tav tm="100000">
                                          <p:val>
                                            <p:strVal val="ppt_y"/>
                                          </p:val>
                                        </p:tav>
                                      </p:tavLst>
                                    </p:anim>
                                    <p:set>
                                      <p:cBhvr>
                                        <p:cTn id="252" dur="1" fill="hold">
                                          <p:stCondLst>
                                            <p:cond delay="2999"/>
                                          </p:stCondLst>
                                        </p:cTn>
                                        <p:tgtEl>
                                          <p:spTgt spid="24"/>
                                        </p:tgtEl>
                                        <p:attrNameLst>
                                          <p:attrName>style.visibility</p:attrName>
                                        </p:attrNameLst>
                                      </p:cBhvr>
                                      <p:to>
                                        <p:strVal val="hidden"/>
                                      </p:to>
                                    </p:set>
                                  </p:childTnLst>
                                </p:cTn>
                              </p:par>
                              <p:par>
                                <p:cTn id="253" presetID="2" presetClass="exit" presetSubtype="2" fill="hold" grpId="2" nodeType="withEffect">
                                  <p:stCondLst>
                                    <p:cond delay="0"/>
                                  </p:stCondLst>
                                  <p:childTnLst>
                                    <p:anim calcmode="lin" valueType="num">
                                      <p:cBhvr additive="base">
                                        <p:cTn id="254" dur="3000"/>
                                        <p:tgtEl>
                                          <p:spTgt spid="26"/>
                                        </p:tgtEl>
                                        <p:attrNameLst>
                                          <p:attrName>ppt_x</p:attrName>
                                        </p:attrNameLst>
                                      </p:cBhvr>
                                      <p:tavLst>
                                        <p:tav tm="0">
                                          <p:val>
                                            <p:strVal val="ppt_x"/>
                                          </p:val>
                                        </p:tav>
                                        <p:tav tm="100000">
                                          <p:val>
                                            <p:strVal val="1+ppt_w/2"/>
                                          </p:val>
                                        </p:tav>
                                      </p:tavLst>
                                    </p:anim>
                                    <p:anim calcmode="lin" valueType="num">
                                      <p:cBhvr additive="base">
                                        <p:cTn id="255" dur="3000"/>
                                        <p:tgtEl>
                                          <p:spTgt spid="26"/>
                                        </p:tgtEl>
                                        <p:attrNameLst>
                                          <p:attrName>ppt_y</p:attrName>
                                        </p:attrNameLst>
                                      </p:cBhvr>
                                      <p:tavLst>
                                        <p:tav tm="0">
                                          <p:val>
                                            <p:strVal val="ppt_y"/>
                                          </p:val>
                                        </p:tav>
                                        <p:tav tm="100000">
                                          <p:val>
                                            <p:strVal val="ppt_y"/>
                                          </p:val>
                                        </p:tav>
                                      </p:tavLst>
                                    </p:anim>
                                    <p:set>
                                      <p:cBhvr>
                                        <p:cTn id="256" dur="1" fill="hold">
                                          <p:stCondLst>
                                            <p:cond delay="2999"/>
                                          </p:stCondLst>
                                        </p:cTn>
                                        <p:tgtEl>
                                          <p:spTgt spid="26"/>
                                        </p:tgtEl>
                                        <p:attrNameLst>
                                          <p:attrName>style.visibility</p:attrName>
                                        </p:attrNameLst>
                                      </p:cBhvr>
                                      <p:to>
                                        <p:strVal val="hidden"/>
                                      </p:to>
                                    </p:set>
                                  </p:childTnLst>
                                </p:cTn>
                              </p:par>
                              <p:par>
                                <p:cTn id="257" presetID="2" presetClass="exit" presetSubtype="2" fill="hold" grpId="2" nodeType="withEffect">
                                  <p:stCondLst>
                                    <p:cond delay="0"/>
                                  </p:stCondLst>
                                  <p:childTnLst>
                                    <p:anim calcmode="lin" valueType="num">
                                      <p:cBhvr additive="base">
                                        <p:cTn id="258" dur="3000"/>
                                        <p:tgtEl>
                                          <p:spTgt spid="28"/>
                                        </p:tgtEl>
                                        <p:attrNameLst>
                                          <p:attrName>ppt_x</p:attrName>
                                        </p:attrNameLst>
                                      </p:cBhvr>
                                      <p:tavLst>
                                        <p:tav tm="0">
                                          <p:val>
                                            <p:strVal val="ppt_x"/>
                                          </p:val>
                                        </p:tav>
                                        <p:tav tm="100000">
                                          <p:val>
                                            <p:strVal val="1+ppt_w/2"/>
                                          </p:val>
                                        </p:tav>
                                      </p:tavLst>
                                    </p:anim>
                                    <p:anim calcmode="lin" valueType="num">
                                      <p:cBhvr additive="base">
                                        <p:cTn id="259" dur="3000"/>
                                        <p:tgtEl>
                                          <p:spTgt spid="28"/>
                                        </p:tgtEl>
                                        <p:attrNameLst>
                                          <p:attrName>ppt_y</p:attrName>
                                        </p:attrNameLst>
                                      </p:cBhvr>
                                      <p:tavLst>
                                        <p:tav tm="0">
                                          <p:val>
                                            <p:strVal val="ppt_y"/>
                                          </p:val>
                                        </p:tav>
                                        <p:tav tm="100000">
                                          <p:val>
                                            <p:strVal val="ppt_y"/>
                                          </p:val>
                                        </p:tav>
                                      </p:tavLst>
                                    </p:anim>
                                    <p:set>
                                      <p:cBhvr>
                                        <p:cTn id="260" dur="1" fill="hold">
                                          <p:stCondLst>
                                            <p:cond delay="2999"/>
                                          </p:stCondLst>
                                        </p:cTn>
                                        <p:tgtEl>
                                          <p:spTgt spid="28"/>
                                        </p:tgtEl>
                                        <p:attrNameLst>
                                          <p:attrName>style.visibility</p:attrName>
                                        </p:attrNameLst>
                                      </p:cBhvr>
                                      <p:to>
                                        <p:strVal val="hidden"/>
                                      </p:to>
                                    </p:set>
                                  </p:childTnLst>
                                </p:cTn>
                              </p:par>
                              <p:par>
                                <p:cTn id="261" presetID="2" presetClass="exit" presetSubtype="2" fill="hold" grpId="2" nodeType="withEffect">
                                  <p:stCondLst>
                                    <p:cond delay="0"/>
                                  </p:stCondLst>
                                  <p:childTnLst>
                                    <p:anim calcmode="lin" valueType="num">
                                      <p:cBhvr additive="base">
                                        <p:cTn id="262" dur="3000"/>
                                        <p:tgtEl>
                                          <p:spTgt spid="30"/>
                                        </p:tgtEl>
                                        <p:attrNameLst>
                                          <p:attrName>ppt_x</p:attrName>
                                        </p:attrNameLst>
                                      </p:cBhvr>
                                      <p:tavLst>
                                        <p:tav tm="0">
                                          <p:val>
                                            <p:strVal val="ppt_x"/>
                                          </p:val>
                                        </p:tav>
                                        <p:tav tm="100000">
                                          <p:val>
                                            <p:strVal val="1+ppt_w/2"/>
                                          </p:val>
                                        </p:tav>
                                      </p:tavLst>
                                    </p:anim>
                                    <p:anim calcmode="lin" valueType="num">
                                      <p:cBhvr additive="base">
                                        <p:cTn id="263" dur="3000"/>
                                        <p:tgtEl>
                                          <p:spTgt spid="30"/>
                                        </p:tgtEl>
                                        <p:attrNameLst>
                                          <p:attrName>ppt_y</p:attrName>
                                        </p:attrNameLst>
                                      </p:cBhvr>
                                      <p:tavLst>
                                        <p:tav tm="0">
                                          <p:val>
                                            <p:strVal val="ppt_y"/>
                                          </p:val>
                                        </p:tav>
                                        <p:tav tm="100000">
                                          <p:val>
                                            <p:strVal val="ppt_y"/>
                                          </p:val>
                                        </p:tav>
                                      </p:tavLst>
                                    </p:anim>
                                    <p:set>
                                      <p:cBhvr>
                                        <p:cTn id="264" dur="1" fill="hold">
                                          <p:stCondLst>
                                            <p:cond delay="2999"/>
                                          </p:stCondLst>
                                        </p:cTn>
                                        <p:tgtEl>
                                          <p:spTgt spid="30"/>
                                        </p:tgtEl>
                                        <p:attrNameLst>
                                          <p:attrName>style.visibility</p:attrName>
                                        </p:attrNameLst>
                                      </p:cBhvr>
                                      <p:to>
                                        <p:strVal val="hidden"/>
                                      </p:to>
                                    </p:set>
                                  </p:childTnLst>
                                </p:cTn>
                              </p:par>
                              <p:par>
                                <p:cTn id="265" presetID="2" presetClass="exit" presetSubtype="2" fill="hold" grpId="2" nodeType="withEffect">
                                  <p:stCondLst>
                                    <p:cond delay="0"/>
                                  </p:stCondLst>
                                  <p:childTnLst>
                                    <p:anim calcmode="lin" valueType="num">
                                      <p:cBhvr additive="base">
                                        <p:cTn id="266" dur="3000"/>
                                        <p:tgtEl>
                                          <p:spTgt spid="32"/>
                                        </p:tgtEl>
                                        <p:attrNameLst>
                                          <p:attrName>ppt_x</p:attrName>
                                        </p:attrNameLst>
                                      </p:cBhvr>
                                      <p:tavLst>
                                        <p:tav tm="0">
                                          <p:val>
                                            <p:strVal val="ppt_x"/>
                                          </p:val>
                                        </p:tav>
                                        <p:tav tm="100000">
                                          <p:val>
                                            <p:strVal val="1+ppt_w/2"/>
                                          </p:val>
                                        </p:tav>
                                      </p:tavLst>
                                    </p:anim>
                                    <p:anim calcmode="lin" valueType="num">
                                      <p:cBhvr additive="base">
                                        <p:cTn id="267" dur="3000"/>
                                        <p:tgtEl>
                                          <p:spTgt spid="32"/>
                                        </p:tgtEl>
                                        <p:attrNameLst>
                                          <p:attrName>ppt_y</p:attrName>
                                        </p:attrNameLst>
                                      </p:cBhvr>
                                      <p:tavLst>
                                        <p:tav tm="0">
                                          <p:val>
                                            <p:strVal val="ppt_y"/>
                                          </p:val>
                                        </p:tav>
                                        <p:tav tm="100000">
                                          <p:val>
                                            <p:strVal val="ppt_y"/>
                                          </p:val>
                                        </p:tav>
                                      </p:tavLst>
                                    </p:anim>
                                    <p:set>
                                      <p:cBhvr>
                                        <p:cTn id="268" dur="1" fill="hold">
                                          <p:stCondLst>
                                            <p:cond delay="2999"/>
                                          </p:stCondLst>
                                        </p:cTn>
                                        <p:tgtEl>
                                          <p:spTgt spid="32"/>
                                        </p:tgtEl>
                                        <p:attrNameLst>
                                          <p:attrName>style.visibility</p:attrName>
                                        </p:attrNameLst>
                                      </p:cBhvr>
                                      <p:to>
                                        <p:strVal val="hidden"/>
                                      </p:to>
                                    </p:set>
                                  </p:childTnLst>
                                </p:cTn>
                              </p:par>
                              <p:par>
                                <p:cTn id="269" presetID="2" presetClass="exit" presetSubtype="2" fill="hold" grpId="2" nodeType="withEffect">
                                  <p:stCondLst>
                                    <p:cond delay="0"/>
                                  </p:stCondLst>
                                  <p:childTnLst>
                                    <p:anim calcmode="lin" valueType="num">
                                      <p:cBhvr additive="base">
                                        <p:cTn id="270" dur="3000"/>
                                        <p:tgtEl>
                                          <p:spTgt spid="34"/>
                                        </p:tgtEl>
                                        <p:attrNameLst>
                                          <p:attrName>ppt_x</p:attrName>
                                        </p:attrNameLst>
                                      </p:cBhvr>
                                      <p:tavLst>
                                        <p:tav tm="0">
                                          <p:val>
                                            <p:strVal val="ppt_x"/>
                                          </p:val>
                                        </p:tav>
                                        <p:tav tm="100000">
                                          <p:val>
                                            <p:strVal val="1+ppt_w/2"/>
                                          </p:val>
                                        </p:tav>
                                      </p:tavLst>
                                    </p:anim>
                                    <p:anim calcmode="lin" valueType="num">
                                      <p:cBhvr additive="base">
                                        <p:cTn id="271" dur="3000"/>
                                        <p:tgtEl>
                                          <p:spTgt spid="34"/>
                                        </p:tgtEl>
                                        <p:attrNameLst>
                                          <p:attrName>ppt_y</p:attrName>
                                        </p:attrNameLst>
                                      </p:cBhvr>
                                      <p:tavLst>
                                        <p:tav tm="0">
                                          <p:val>
                                            <p:strVal val="ppt_y"/>
                                          </p:val>
                                        </p:tav>
                                        <p:tav tm="100000">
                                          <p:val>
                                            <p:strVal val="ppt_y"/>
                                          </p:val>
                                        </p:tav>
                                      </p:tavLst>
                                    </p:anim>
                                    <p:set>
                                      <p:cBhvr>
                                        <p:cTn id="272" dur="1" fill="hold">
                                          <p:stCondLst>
                                            <p:cond delay="2999"/>
                                          </p:stCondLst>
                                        </p:cTn>
                                        <p:tgtEl>
                                          <p:spTgt spid="34"/>
                                        </p:tgtEl>
                                        <p:attrNameLst>
                                          <p:attrName>style.visibility</p:attrName>
                                        </p:attrNameLst>
                                      </p:cBhvr>
                                      <p:to>
                                        <p:strVal val="hidden"/>
                                      </p:to>
                                    </p:set>
                                  </p:childTnLst>
                                </p:cTn>
                              </p:par>
                              <p:par>
                                <p:cTn id="273" presetID="2" presetClass="exit" presetSubtype="2" fill="hold" grpId="2" nodeType="withEffect">
                                  <p:stCondLst>
                                    <p:cond delay="0"/>
                                  </p:stCondLst>
                                  <p:childTnLst>
                                    <p:anim calcmode="lin" valueType="num">
                                      <p:cBhvr additive="base">
                                        <p:cTn id="274" dur="3000"/>
                                        <p:tgtEl>
                                          <p:spTgt spid="36"/>
                                        </p:tgtEl>
                                        <p:attrNameLst>
                                          <p:attrName>ppt_x</p:attrName>
                                        </p:attrNameLst>
                                      </p:cBhvr>
                                      <p:tavLst>
                                        <p:tav tm="0">
                                          <p:val>
                                            <p:strVal val="ppt_x"/>
                                          </p:val>
                                        </p:tav>
                                        <p:tav tm="100000">
                                          <p:val>
                                            <p:strVal val="1+ppt_w/2"/>
                                          </p:val>
                                        </p:tav>
                                      </p:tavLst>
                                    </p:anim>
                                    <p:anim calcmode="lin" valueType="num">
                                      <p:cBhvr additive="base">
                                        <p:cTn id="275" dur="3000"/>
                                        <p:tgtEl>
                                          <p:spTgt spid="36"/>
                                        </p:tgtEl>
                                        <p:attrNameLst>
                                          <p:attrName>ppt_y</p:attrName>
                                        </p:attrNameLst>
                                      </p:cBhvr>
                                      <p:tavLst>
                                        <p:tav tm="0">
                                          <p:val>
                                            <p:strVal val="ppt_y"/>
                                          </p:val>
                                        </p:tav>
                                        <p:tav tm="100000">
                                          <p:val>
                                            <p:strVal val="ppt_y"/>
                                          </p:val>
                                        </p:tav>
                                      </p:tavLst>
                                    </p:anim>
                                    <p:set>
                                      <p:cBhvr>
                                        <p:cTn id="276" dur="1" fill="hold">
                                          <p:stCondLst>
                                            <p:cond delay="2999"/>
                                          </p:stCondLst>
                                        </p:cTn>
                                        <p:tgtEl>
                                          <p:spTgt spid="36"/>
                                        </p:tgtEl>
                                        <p:attrNameLst>
                                          <p:attrName>style.visibility</p:attrName>
                                        </p:attrNameLst>
                                      </p:cBhvr>
                                      <p:to>
                                        <p:strVal val="hidden"/>
                                      </p:to>
                                    </p:set>
                                  </p:childTnLst>
                                </p:cTn>
                              </p:par>
                              <p:par>
                                <p:cTn id="277" presetID="2" presetClass="exit" presetSubtype="2" fill="hold" grpId="2" nodeType="withEffect">
                                  <p:stCondLst>
                                    <p:cond delay="0"/>
                                  </p:stCondLst>
                                  <p:childTnLst>
                                    <p:anim calcmode="lin" valueType="num">
                                      <p:cBhvr additive="base">
                                        <p:cTn id="278" dur="3000"/>
                                        <p:tgtEl>
                                          <p:spTgt spid="38"/>
                                        </p:tgtEl>
                                        <p:attrNameLst>
                                          <p:attrName>ppt_x</p:attrName>
                                        </p:attrNameLst>
                                      </p:cBhvr>
                                      <p:tavLst>
                                        <p:tav tm="0">
                                          <p:val>
                                            <p:strVal val="ppt_x"/>
                                          </p:val>
                                        </p:tav>
                                        <p:tav tm="100000">
                                          <p:val>
                                            <p:strVal val="1+ppt_w/2"/>
                                          </p:val>
                                        </p:tav>
                                      </p:tavLst>
                                    </p:anim>
                                    <p:anim calcmode="lin" valueType="num">
                                      <p:cBhvr additive="base">
                                        <p:cTn id="279" dur="3000"/>
                                        <p:tgtEl>
                                          <p:spTgt spid="38"/>
                                        </p:tgtEl>
                                        <p:attrNameLst>
                                          <p:attrName>ppt_y</p:attrName>
                                        </p:attrNameLst>
                                      </p:cBhvr>
                                      <p:tavLst>
                                        <p:tav tm="0">
                                          <p:val>
                                            <p:strVal val="ppt_y"/>
                                          </p:val>
                                        </p:tav>
                                        <p:tav tm="100000">
                                          <p:val>
                                            <p:strVal val="ppt_y"/>
                                          </p:val>
                                        </p:tav>
                                      </p:tavLst>
                                    </p:anim>
                                    <p:set>
                                      <p:cBhvr>
                                        <p:cTn id="280" dur="1" fill="hold">
                                          <p:stCondLst>
                                            <p:cond delay="2999"/>
                                          </p:stCondLst>
                                        </p:cTn>
                                        <p:tgtEl>
                                          <p:spTgt spid="38"/>
                                        </p:tgtEl>
                                        <p:attrNameLst>
                                          <p:attrName>style.visibility</p:attrName>
                                        </p:attrNameLst>
                                      </p:cBhvr>
                                      <p:to>
                                        <p:strVal val="hidden"/>
                                      </p:to>
                                    </p:set>
                                  </p:childTnLst>
                                </p:cTn>
                              </p:par>
                              <p:par>
                                <p:cTn id="281" presetID="2" presetClass="exit" presetSubtype="8" fill="hold" grpId="2" nodeType="withEffect">
                                  <p:stCondLst>
                                    <p:cond delay="0"/>
                                  </p:stCondLst>
                                  <p:childTnLst>
                                    <p:anim calcmode="lin" valueType="num">
                                      <p:cBhvr additive="base">
                                        <p:cTn id="282" dur="3000"/>
                                        <p:tgtEl>
                                          <p:spTgt spid="5"/>
                                        </p:tgtEl>
                                        <p:attrNameLst>
                                          <p:attrName>ppt_x</p:attrName>
                                        </p:attrNameLst>
                                      </p:cBhvr>
                                      <p:tavLst>
                                        <p:tav tm="0">
                                          <p:val>
                                            <p:strVal val="ppt_x"/>
                                          </p:val>
                                        </p:tav>
                                        <p:tav tm="100000">
                                          <p:val>
                                            <p:strVal val="0-ppt_w/2"/>
                                          </p:val>
                                        </p:tav>
                                      </p:tavLst>
                                    </p:anim>
                                    <p:anim calcmode="lin" valueType="num">
                                      <p:cBhvr additive="base">
                                        <p:cTn id="283" dur="3000"/>
                                        <p:tgtEl>
                                          <p:spTgt spid="5"/>
                                        </p:tgtEl>
                                        <p:attrNameLst>
                                          <p:attrName>ppt_y</p:attrName>
                                        </p:attrNameLst>
                                      </p:cBhvr>
                                      <p:tavLst>
                                        <p:tav tm="0">
                                          <p:val>
                                            <p:strVal val="ppt_y"/>
                                          </p:val>
                                        </p:tav>
                                        <p:tav tm="100000">
                                          <p:val>
                                            <p:strVal val="ppt_y"/>
                                          </p:val>
                                        </p:tav>
                                      </p:tavLst>
                                    </p:anim>
                                    <p:set>
                                      <p:cBhvr>
                                        <p:cTn id="284" dur="1" fill="hold">
                                          <p:stCondLst>
                                            <p:cond delay="2999"/>
                                          </p:stCondLst>
                                        </p:cTn>
                                        <p:tgtEl>
                                          <p:spTgt spid="5"/>
                                        </p:tgtEl>
                                        <p:attrNameLst>
                                          <p:attrName>style.visibility</p:attrName>
                                        </p:attrNameLst>
                                      </p:cBhvr>
                                      <p:to>
                                        <p:strVal val="hidden"/>
                                      </p:to>
                                    </p:set>
                                  </p:childTnLst>
                                </p:cTn>
                              </p:par>
                              <p:par>
                                <p:cTn id="285" presetID="2" presetClass="exit" presetSubtype="8" fill="hold" grpId="2" nodeType="withEffect">
                                  <p:stCondLst>
                                    <p:cond delay="0"/>
                                  </p:stCondLst>
                                  <p:childTnLst>
                                    <p:anim calcmode="lin" valueType="num">
                                      <p:cBhvr additive="base">
                                        <p:cTn id="286" dur="3000"/>
                                        <p:tgtEl>
                                          <p:spTgt spid="7"/>
                                        </p:tgtEl>
                                        <p:attrNameLst>
                                          <p:attrName>ppt_x</p:attrName>
                                        </p:attrNameLst>
                                      </p:cBhvr>
                                      <p:tavLst>
                                        <p:tav tm="0">
                                          <p:val>
                                            <p:strVal val="ppt_x"/>
                                          </p:val>
                                        </p:tav>
                                        <p:tav tm="100000">
                                          <p:val>
                                            <p:strVal val="0-ppt_w/2"/>
                                          </p:val>
                                        </p:tav>
                                      </p:tavLst>
                                    </p:anim>
                                    <p:anim calcmode="lin" valueType="num">
                                      <p:cBhvr additive="base">
                                        <p:cTn id="287" dur="3000"/>
                                        <p:tgtEl>
                                          <p:spTgt spid="7"/>
                                        </p:tgtEl>
                                        <p:attrNameLst>
                                          <p:attrName>ppt_y</p:attrName>
                                        </p:attrNameLst>
                                      </p:cBhvr>
                                      <p:tavLst>
                                        <p:tav tm="0">
                                          <p:val>
                                            <p:strVal val="ppt_y"/>
                                          </p:val>
                                        </p:tav>
                                        <p:tav tm="100000">
                                          <p:val>
                                            <p:strVal val="ppt_y"/>
                                          </p:val>
                                        </p:tav>
                                      </p:tavLst>
                                    </p:anim>
                                    <p:set>
                                      <p:cBhvr>
                                        <p:cTn id="288" dur="1" fill="hold">
                                          <p:stCondLst>
                                            <p:cond delay="2999"/>
                                          </p:stCondLst>
                                        </p:cTn>
                                        <p:tgtEl>
                                          <p:spTgt spid="7"/>
                                        </p:tgtEl>
                                        <p:attrNameLst>
                                          <p:attrName>style.visibility</p:attrName>
                                        </p:attrNameLst>
                                      </p:cBhvr>
                                      <p:to>
                                        <p:strVal val="hidden"/>
                                      </p:to>
                                    </p:set>
                                  </p:childTnLst>
                                </p:cTn>
                              </p:par>
                              <p:par>
                                <p:cTn id="289" presetID="2" presetClass="exit" presetSubtype="8" fill="hold" grpId="2" nodeType="withEffect">
                                  <p:stCondLst>
                                    <p:cond delay="0"/>
                                  </p:stCondLst>
                                  <p:childTnLst>
                                    <p:anim calcmode="lin" valueType="num">
                                      <p:cBhvr additive="base">
                                        <p:cTn id="290" dur="3000"/>
                                        <p:tgtEl>
                                          <p:spTgt spid="9"/>
                                        </p:tgtEl>
                                        <p:attrNameLst>
                                          <p:attrName>ppt_x</p:attrName>
                                        </p:attrNameLst>
                                      </p:cBhvr>
                                      <p:tavLst>
                                        <p:tav tm="0">
                                          <p:val>
                                            <p:strVal val="ppt_x"/>
                                          </p:val>
                                        </p:tav>
                                        <p:tav tm="100000">
                                          <p:val>
                                            <p:strVal val="0-ppt_w/2"/>
                                          </p:val>
                                        </p:tav>
                                      </p:tavLst>
                                    </p:anim>
                                    <p:anim calcmode="lin" valueType="num">
                                      <p:cBhvr additive="base">
                                        <p:cTn id="291" dur="3000"/>
                                        <p:tgtEl>
                                          <p:spTgt spid="9"/>
                                        </p:tgtEl>
                                        <p:attrNameLst>
                                          <p:attrName>ppt_y</p:attrName>
                                        </p:attrNameLst>
                                      </p:cBhvr>
                                      <p:tavLst>
                                        <p:tav tm="0">
                                          <p:val>
                                            <p:strVal val="ppt_y"/>
                                          </p:val>
                                        </p:tav>
                                        <p:tav tm="100000">
                                          <p:val>
                                            <p:strVal val="ppt_y"/>
                                          </p:val>
                                        </p:tav>
                                      </p:tavLst>
                                    </p:anim>
                                    <p:set>
                                      <p:cBhvr>
                                        <p:cTn id="292" dur="1" fill="hold">
                                          <p:stCondLst>
                                            <p:cond delay="2999"/>
                                          </p:stCondLst>
                                        </p:cTn>
                                        <p:tgtEl>
                                          <p:spTgt spid="9"/>
                                        </p:tgtEl>
                                        <p:attrNameLst>
                                          <p:attrName>style.visibility</p:attrName>
                                        </p:attrNameLst>
                                      </p:cBhvr>
                                      <p:to>
                                        <p:strVal val="hidden"/>
                                      </p:to>
                                    </p:set>
                                  </p:childTnLst>
                                </p:cTn>
                              </p:par>
                              <p:par>
                                <p:cTn id="293" presetID="2" presetClass="exit" presetSubtype="8" fill="hold" grpId="2" nodeType="withEffect">
                                  <p:stCondLst>
                                    <p:cond delay="0"/>
                                  </p:stCondLst>
                                  <p:childTnLst>
                                    <p:anim calcmode="lin" valueType="num">
                                      <p:cBhvr additive="base">
                                        <p:cTn id="294" dur="3000"/>
                                        <p:tgtEl>
                                          <p:spTgt spid="11"/>
                                        </p:tgtEl>
                                        <p:attrNameLst>
                                          <p:attrName>ppt_x</p:attrName>
                                        </p:attrNameLst>
                                      </p:cBhvr>
                                      <p:tavLst>
                                        <p:tav tm="0">
                                          <p:val>
                                            <p:strVal val="ppt_x"/>
                                          </p:val>
                                        </p:tav>
                                        <p:tav tm="100000">
                                          <p:val>
                                            <p:strVal val="0-ppt_w/2"/>
                                          </p:val>
                                        </p:tav>
                                      </p:tavLst>
                                    </p:anim>
                                    <p:anim calcmode="lin" valueType="num">
                                      <p:cBhvr additive="base">
                                        <p:cTn id="295" dur="3000"/>
                                        <p:tgtEl>
                                          <p:spTgt spid="11"/>
                                        </p:tgtEl>
                                        <p:attrNameLst>
                                          <p:attrName>ppt_y</p:attrName>
                                        </p:attrNameLst>
                                      </p:cBhvr>
                                      <p:tavLst>
                                        <p:tav tm="0">
                                          <p:val>
                                            <p:strVal val="ppt_y"/>
                                          </p:val>
                                        </p:tav>
                                        <p:tav tm="100000">
                                          <p:val>
                                            <p:strVal val="ppt_y"/>
                                          </p:val>
                                        </p:tav>
                                      </p:tavLst>
                                    </p:anim>
                                    <p:set>
                                      <p:cBhvr>
                                        <p:cTn id="296" dur="1" fill="hold">
                                          <p:stCondLst>
                                            <p:cond delay="2999"/>
                                          </p:stCondLst>
                                        </p:cTn>
                                        <p:tgtEl>
                                          <p:spTgt spid="11"/>
                                        </p:tgtEl>
                                        <p:attrNameLst>
                                          <p:attrName>style.visibility</p:attrName>
                                        </p:attrNameLst>
                                      </p:cBhvr>
                                      <p:to>
                                        <p:strVal val="hidden"/>
                                      </p:to>
                                    </p:set>
                                  </p:childTnLst>
                                </p:cTn>
                              </p:par>
                              <p:par>
                                <p:cTn id="297" presetID="2" presetClass="exit" presetSubtype="8" fill="hold" grpId="2" nodeType="withEffect">
                                  <p:stCondLst>
                                    <p:cond delay="0"/>
                                  </p:stCondLst>
                                  <p:childTnLst>
                                    <p:anim calcmode="lin" valueType="num">
                                      <p:cBhvr additive="base">
                                        <p:cTn id="298" dur="3000"/>
                                        <p:tgtEl>
                                          <p:spTgt spid="13"/>
                                        </p:tgtEl>
                                        <p:attrNameLst>
                                          <p:attrName>ppt_x</p:attrName>
                                        </p:attrNameLst>
                                      </p:cBhvr>
                                      <p:tavLst>
                                        <p:tav tm="0">
                                          <p:val>
                                            <p:strVal val="ppt_x"/>
                                          </p:val>
                                        </p:tav>
                                        <p:tav tm="100000">
                                          <p:val>
                                            <p:strVal val="0-ppt_w/2"/>
                                          </p:val>
                                        </p:tav>
                                      </p:tavLst>
                                    </p:anim>
                                    <p:anim calcmode="lin" valueType="num">
                                      <p:cBhvr additive="base">
                                        <p:cTn id="299" dur="3000"/>
                                        <p:tgtEl>
                                          <p:spTgt spid="13"/>
                                        </p:tgtEl>
                                        <p:attrNameLst>
                                          <p:attrName>ppt_y</p:attrName>
                                        </p:attrNameLst>
                                      </p:cBhvr>
                                      <p:tavLst>
                                        <p:tav tm="0">
                                          <p:val>
                                            <p:strVal val="ppt_y"/>
                                          </p:val>
                                        </p:tav>
                                        <p:tav tm="100000">
                                          <p:val>
                                            <p:strVal val="ppt_y"/>
                                          </p:val>
                                        </p:tav>
                                      </p:tavLst>
                                    </p:anim>
                                    <p:set>
                                      <p:cBhvr>
                                        <p:cTn id="300" dur="1" fill="hold">
                                          <p:stCondLst>
                                            <p:cond delay="2999"/>
                                          </p:stCondLst>
                                        </p:cTn>
                                        <p:tgtEl>
                                          <p:spTgt spid="13"/>
                                        </p:tgtEl>
                                        <p:attrNameLst>
                                          <p:attrName>style.visibility</p:attrName>
                                        </p:attrNameLst>
                                      </p:cBhvr>
                                      <p:to>
                                        <p:strVal val="hidden"/>
                                      </p:to>
                                    </p:set>
                                  </p:childTnLst>
                                </p:cTn>
                              </p:par>
                              <p:par>
                                <p:cTn id="301" presetID="2" presetClass="exit" presetSubtype="8" fill="hold" grpId="2" nodeType="withEffect">
                                  <p:stCondLst>
                                    <p:cond delay="0"/>
                                  </p:stCondLst>
                                  <p:childTnLst>
                                    <p:anim calcmode="lin" valueType="num">
                                      <p:cBhvr additive="base">
                                        <p:cTn id="302" dur="3000"/>
                                        <p:tgtEl>
                                          <p:spTgt spid="15"/>
                                        </p:tgtEl>
                                        <p:attrNameLst>
                                          <p:attrName>ppt_x</p:attrName>
                                        </p:attrNameLst>
                                      </p:cBhvr>
                                      <p:tavLst>
                                        <p:tav tm="0">
                                          <p:val>
                                            <p:strVal val="ppt_x"/>
                                          </p:val>
                                        </p:tav>
                                        <p:tav tm="100000">
                                          <p:val>
                                            <p:strVal val="0-ppt_w/2"/>
                                          </p:val>
                                        </p:tav>
                                      </p:tavLst>
                                    </p:anim>
                                    <p:anim calcmode="lin" valueType="num">
                                      <p:cBhvr additive="base">
                                        <p:cTn id="303" dur="3000"/>
                                        <p:tgtEl>
                                          <p:spTgt spid="15"/>
                                        </p:tgtEl>
                                        <p:attrNameLst>
                                          <p:attrName>ppt_y</p:attrName>
                                        </p:attrNameLst>
                                      </p:cBhvr>
                                      <p:tavLst>
                                        <p:tav tm="0">
                                          <p:val>
                                            <p:strVal val="ppt_y"/>
                                          </p:val>
                                        </p:tav>
                                        <p:tav tm="100000">
                                          <p:val>
                                            <p:strVal val="ppt_y"/>
                                          </p:val>
                                        </p:tav>
                                      </p:tavLst>
                                    </p:anim>
                                    <p:set>
                                      <p:cBhvr>
                                        <p:cTn id="304" dur="1" fill="hold">
                                          <p:stCondLst>
                                            <p:cond delay="2999"/>
                                          </p:stCondLst>
                                        </p:cTn>
                                        <p:tgtEl>
                                          <p:spTgt spid="15"/>
                                        </p:tgtEl>
                                        <p:attrNameLst>
                                          <p:attrName>style.visibility</p:attrName>
                                        </p:attrNameLst>
                                      </p:cBhvr>
                                      <p:to>
                                        <p:strVal val="hidden"/>
                                      </p:to>
                                    </p:set>
                                  </p:childTnLst>
                                </p:cTn>
                              </p:par>
                              <p:par>
                                <p:cTn id="305" presetID="2" presetClass="exit" presetSubtype="8" fill="hold" grpId="2" nodeType="withEffect">
                                  <p:stCondLst>
                                    <p:cond delay="0"/>
                                  </p:stCondLst>
                                  <p:childTnLst>
                                    <p:anim calcmode="lin" valueType="num">
                                      <p:cBhvr additive="base">
                                        <p:cTn id="306" dur="3000"/>
                                        <p:tgtEl>
                                          <p:spTgt spid="17"/>
                                        </p:tgtEl>
                                        <p:attrNameLst>
                                          <p:attrName>ppt_x</p:attrName>
                                        </p:attrNameLst>
                                      </p:cBhvr>
                                      <p:tavLst>
                                        <p:tav tm="0">
                                          <p:val>
                                            <p:strVal val="ppt_x"/>
                                          </p:val>
                                        </p:tav>
                                        <p:tav tm="100000">
                                          <p:val>
                                            <p:strVal val="0-ppt_w/2"/>
                                          </p:val>
                                        </p:tav>
                                      </p:tavLst>
                                    </p:anim>
                                    <p:anim calcmode="lin" valueType="num">
                                      <p:cBhvr additive="base">
                                        <p:cTn id="307" dur="3000"/>
                                        <p:tgtEl>
                                          <p:spTgt spid="17"/>
                                        </p:tgtEl>
                                        <p:attrNameLst>
                                          <p:attrName>ppt_y</p:attrName>
                                        </p:attrNameLst>
                                      </p:cBhvr>
                                      <p:tavLst>
                                        <p:tav tm="0">
                                          <p:val>
                                            <p:strVal val="ppt_y"/>
                                          </p:val>
                                        </p:tav>
                                        <p:tav tm="100000">
                                          <p:val>
                                            <p:strVal val="ppt_y"/>
                                          </p:val>
                                        </p:tav>
                                      </p:tavLst>
                                    </p:anim>
                                    <p:set>
                                      <p:cBhvr>
                                        <p:cTn id="308" dur="1" fill="hold">
                                          <p:stCondLst>
                                            <p:cond delay="2999"/>
                                          </p:stCondLst>
                                        </p:cTn>
                                        <p:tgtEl>
                                          <p:spTgt spid="17"/>
                                        </p:tgtEl>
                                        <p:attrNameLst>
                                          <p:attrName>style.visibility</p:attrName>
                                        </p:attrNameLst>
                                      </p:cBhvr>
                                      <p:to>
                                        <p:strVal val="hidden"/>
                                      </p:to>
                                    </p:set>
                                  </p:childTnLst>
                                </p:cTn>
                              </p:par>
                              <p:par>
                                <p:cTn id="309" presetID="2" presetClass="exit" presetSubtype="8" fill="hold" grpId="2" nodeType="withEffect">
                                  <p:stCondLst>
                                    <p:cond delay="0"/>
                                  </p:stCondLst>
                                  <p:childTnLst>
                                    <p:anim calcmode="lin" valueType="num">
                                      <p:cBhvr additive="base">
                                        <p:cTn id="310" dur="3000"/>
                                        <p:tgtEl>
                                          <p:spTgt spid="19"/>
                                        </p:tgtEl>
                                        <p:attrNameLst>
                                          <p:attrName>ppt_x</p:attrName>
                                        </p:attrNameLst>
                                      </p:cBhvr>
                                      <p:tavLst>
                                        <p:tav tm="0">
                                          <p:val>
                                            <p:strVal val="ppt_x"/>
                                          </p:val>
                                        </p:tav>
                                        <p:tav tm="100000">
                                          <p:val>
                                            <p:strVal val="0-ppt_w/2"/>
                                          </p:val>
                                        </p:tav>
                                      </p:tavLst>
                                    </p:anim>
                                    <p:anim calcmode="lin" valueType="num">
                                      <p:cBhvr additive="base">
                                        <p:cTn id="311" dur="3000"/>
                                        <p:tgtEl>
                                          <p:spTgt spid="19"/>
                                        </p:tgtEl>
                                        <p:attrNameLst>
                                          <p:attrName>ppt_y</p:attrName>
                                        </p:attrNameLst>
                                      </p:cBhvr>
                                      <p:tavLst>
                                        <p:tav tm="0">
                                          <p:val>
                                            <p:strVal val="ppt_y"/>
                                          </p:val>
                                        </p:tav>
                                        <p:tav tm="100000">
                                          <p:val>
                                            <p:strVal val="ppt_y"/>
                                          </p:val>
                                        </p:tav>
                                      </p:tavLst>
                                    </p:anim>
                                    <p:set>
                                      <p:cBhvr>
                                        <p:cTn id="312" dur="1" fill="hold">
                                          <p:stCondLst>
                                            <p:cond delay="2999"/>
                                          </p:stCondLst>
                                        </p:cTn>
                                        <p:tgtEl>
                                          <p:spTgt spid="19"/>
                                        </p:tgtEl>
                                        <p:attrNameLst>
                                          <p:attrName>style.visibility</p:attrName>
                                        </p:attrNameLst>
                                      </p:cBhvr>
                                      <p:to>
                                        <p:strVal val="hidden"/>
                                      </p:to>
                                    </p:set>
                                  </p:childTnLst>
                                </p:cTn>
                              </p:par>
                              <p:par>
                                <p:cTn id="313" presetID="2" presetClass="exit" presetSubtype="8" fill="hold" grpId="2" nodeType="withEffect">
                                  <p:stCondLst>
                                    <p:cond delay="0"/>
                                  </p:stCondLst>
                                  <p:childTnLst>
                                    <p:anim calcmode="lin" valueType="num">
                                      <p:cBhvr additive="base">
                                        <p:cTn id="314" dur="3000"/>
                                        <p:tgtEl>
                                          <p:spTgt spid="21"/>
                                        </p:tgtEl>
                                        <p:attrNameLst>
                                          <p:attrName>ppt_x</p:attrName>
                                        </p:attrNameLst>
                                      </p:cBhvr>
                                      <p:tavLst>
                                        <p:tav tm="0">
                                          <p:val>
                                            <p:strVal val="ppt_x"/>
                                          </p:val>
                                        </p:tav>
                                        <p:tav tm="100000">
                                          <p:val>
                                            <p:strVal val="0-ppt_w/2"/>
                                          </p:val>
                                        </p:tav>
                                      </p:tavLst>
                                    </p:anim>
                                    <p:anim calcmode="lin" valueType="num">
                                      <p:cBhvr additive="base">
                                        <p:cTn id="315" dur="3000"/>
                                        <p:tgtEl>
                                          <p:spTgt spid="21"/>
                                        </p:tgtEl>
                                        <p:attrNameLst>
                                          <p:attrName>ppt_y</p:attrName>
                                        </p:attrNameLst>
                                      </p:cBhvr>
                                      <p:tavLst>
                                        <p:tav tm="0">
                                          <p:val>
                                            <p:strVal val="ppt_y"/>
                                          </p:val>
                                        </p:tav>
                                        <p:tav tm="100000">
                                          <p:val>
                                            <p:strVal val="ppt_y"/>
                                          </p:val>
                                        </p:tav>
                                      </p:tavLst>
                                    </p:anim>
                                    <p:set>
                                      <p:cBhvr>
                                        <p:cTn id="316" dur="1" fill="hold">
                                          <p:stCondLst>
                                            <p:cond delay="2999"/>
                                          </p:stCondLst>
                                        </p:cTn>
                                        <p:tgtEl>
                                          <p:spTgt spid="21"/>
                                        </p:tgtEl>
                                        <p:attrNameLst>
                                          <p:attrName>style.visibility</p:attrName>
                                        </p:attrNameLst>
                                      </p:cBhvr>
                                      <p:to>
                                        <p:strVal val="hidden"/>
                                      </p:to>
                                    </p:set>
                                  </p:childTnLst>
                                </p:cTn>
                              </p:par>
                              <p:par>
                                <p:cTn id="317" presetID="2" presetClass="exit" presetSubtype="8" fill="hold" grpId="2" nodeType="withEffect">
                                  <p:stCondLst>
                                    <p:cond delay="0"/>
                                  </p:stCondLst>
                                  <p:childTnLst>
                                    <p:anim calcmode="lin" valueType="num">
                                      <p:cBhvr additive="base">
                                        <p:cTn id="318" dur="3000"/>
                                        <p:tgtEl>
                                          <p:spTgt spid="23"/>
                                        </p:tgtEl>
                                        <p:attrNameLst>
                                          <p:attrName>ppt_x</p:attrName>
                                        </p:attrNameLst>
                                      </p:cBhvr>
                                      <p:tavLst>
                                        <p:tav tm="0">
                                          <p:val>
                                            <p:strVal val="ppt_x"/>
                                          </p:val>
                                        </p:tav>
                                        <p:tav tm="100000">
                                          <p:val>
                                            <p:strVal val="0-ppt_w/2"/>
                                          </p:val>
                                        </p:tav>
                                      </p:tavLst>
                                    </p:anim>
                                    <p:anim calcmode="lin" valueType="num">
                                      <p:cBhvr additive="base">
                                        <p:cTn id="319" dur="3000"/>
                                        <p:tgtEl>
                                          <p:spTgt spid="23"/>
                                        </p:tgtEl>
                                        <p:attrNameLst>
                                          <p:attrName>ppt_y</p:attrName>
                                        </p:attrNameLst>
                                      </p:cBhvr>
                                      <p:tavLst>
                                        <p:tav tm="0">
                                          <p:val>
                                            <p:strVal val="ppt_y"/>
                                          </p:val>
                                        </p:tav>
                                        <p:tav tm="100000">
                                          <p:val>
                                            <p:strVal val="ppt_y"/>
                                          </p:val>
                                        </p:tav>
                                      </p:tavLst>
                                    </p:anim>
                                    <p:set>
                                      <p:cBhvr>
                                        <p:cTn id="320" dur="1" fill="hold">
                                          <p:stCondLst>
                                            <p:cond delay="2999"/>
                                          </p:stCondLst>
                                        </p:cTn>
                                        <p:tgtEl>
                                          <p:spTgt spid="23"/>
                                        </p:tgtEl>
                                        <p:attrNameLst>
                                          <p:attrName>style.visibility</p:attrName>
                                        </p:attrNameLst>
                                      </p:cBhvr>
                                      <p:to>
                                        <p:strVal val="hidden"/>
                                      </p:to>
                                    </p:set>
                                  </p:childTnLst>
                                </p:cTn>
                              </p:par>
                              <p:par>
                                <p:cTn id="321" presetID="2" presetClass="exit" presetSubtype="8" fill="hold" grpId="2" nodeType="withEffect">
                                  <p:stCondLst>
                                    <p:cond delay="0"/>
                                  </p:stCondLst>
                                  <p:childTnLst>
                                    <p:anim calcmode="lin" valueType="num">
                                      <p:cBhvr additive="base">
                                        <p:cTn id="322" dur="3000"/>
                                        <p:tgtEl>
                                          <p:spTgt spid="25"/>
                                        </p:tgtEl>
                                        <p:attrNameLst>
                                          <p:attrName>ppt_x</p:attrName>
                                        </p:attrNameLst>
                                      </p:cBhvr>
                                      <p:tavLst>
                                        <p:tav tm="0">
                                          <p:val>
                                            <p:strVal val="ppt_x"/>
                                          </p:val>
                                        </p:tav>
                                        <p:tav tm="100000">
                                          <p:val>
                                            <p:strVal val="0-ppt_w/2"/>
                                          </p:val>
                                        </p:tav>
                                      </p:tavLst>
                                    </p:anim>
                                    <p:anim calcmode="lin" valueType="num">
                                      <p:cBhvr additive="base">
                                        <p:cTn id="323" dur="3000"/>
                                        <p:tgtEl>
                                          <p:spTgt spid="25"/>
                                        </p:tgtEl>
                                        <p:attrNameLst>
                                          <p:attrName>ppt_y</p:attrName>
                                        </p:attrNameLst>
                                      </p:cBhvr>
                                      <p:tavLst>
                                        <p:tav tm="0">
                                          <p:val>
                                            <p:strVal val="ppt_y"/>
                                          </p:val>
                                        </p:tav>
                                        <p:tav tm="100000">
                                          <p:val>
                                            <p:strVal val="ppt_y"/>
                                          </p:val>
                                        </p:tav>
                                      </p:tavLst>
                                    </p:anim>
                                    <p:set>
                                      <p:cBhvr>
                                        <p:cTn id="324" dur="1" fill="hold">
                                          <p:stCondLst>
                                            <p:cond delay="2999"/>
                                          </p:stCondLst>
                                        </p:cTn>
                                        <p:tgtEl>
                                          <p:spTgt spid="25"/>
                                        </p:tgtEl>
                                        <p:attrNameLst>
                                          <p:attrName>style.visibility</p:attrName>
                                        </p:attrNameLst>
                                      </p:cBhvr>
                                      <p:to>
                                        <p:strVal val="hidden"/>
                                      </p:to>
                                    </p:set>
                                  </p:childTnLst>
                                </p:cTn>
                              </p:par>
                              <p:par>
                                <p:cTn id="325" presetID="2" presetClass="exit" presetSubtype="8" fill="hold" grpId="2" nodeType="withEffect">
                                  <p:stCondLst>
                                    <p:cond delay="0"/>
                                  </p:stCondLst>
                                  <p:childTnLst>
                                    <p:anim calcmode="lin" valueType="num">
                                      <p:cBhvr additive="base">
                                        <p:cTn id="326" dur="3000"/>
                                        <p:tgtEl>
                                          <p:spTgt spid="27"/>
                                        </p:tgtEl>
                                        <p:attrNameLst>
                                          <p:attrName>ppt_x</p:attrName>
                                        </p:attrNameLst>
                                      </p:cBhvr>
                                      <p:tavLst>
                                        <p:tav tm="0">
                                          <p:val>
                                            <p:strVal val="ppt_x"/>
                                          </p:val>
                                        </p:tav>
                                        <p:tav tm="100000">
                                          <p:val>
                                            <p:strVal val="0-ppt_w/2"/>
                                          </p:val>
                                        </p:tav>
                                      </p:tavLst>
                                    </p:anim>
                                    <p:anim calcmode="lin" valueType="num">
                                      <p:cBhvr additive="base">
                                        <p:cTn id="327" dur="3000"/>
                                        <p:tgtEl>
                                          <p:spTgt spid="27"/>
                                        </p:tgtEl>
                                        <p:attrNameLst>
                                          <p:attrName>ppt_y</p:attrName>
                                        </p:attrNameLst>
                                      </p:cBhvr>
                                      <p:tavLst>
                                        <p:tav tm="0">
                                          <p:val>
                                            <p:strVal val="ppt_y"/>
                                          </p:val>
                                        </p:tav>
                                        <p:tav tm="100000">
                                          <p:val>
                                            <p:strVal val="ppt_y"/>
                                          </p:val>
                                        </p:tav>
                                      </p:tavLst>
                                    </p:anim>
                                    <p:set>
                                      <p:cBhvr>
                                        <p:cTn id="328" dur="1" fill="hold">
                                          <p:stCondLst>
                                            <p:cond delay="2999"/>
                                          </p:stCondLst>
                                        </p:cTn>
                                        <p:tgtEl>
                                          <p:spTgt spid="27"/>
                                        </p:tgtEl>
                                        <p:attrNameLst>
                                          <p:attrName>style.visibility</p:attrName>
                                        </p:attrNameLst>
                                      </p:cBhvr>
                                      <p:to>
                                        <p:strVal val="hidden"/>
                                      </p:to>
                                    </p:set>
                                  </p:childTnLst>
                                </p:cTn>
                              </p:par>
                              <p:par>
                                <p:cTn id="329" presetID="2" presetClass="exit" presetSubtype="8" fill="hold" grpId="2" nodeType="withEffect">
                                  <p:stCondLst>
                                    <p:cond delay="0"/>
                                  </p:stCondLst>
                                  <p:childTnLst>
                                    <p:anim calcmode="lin" valueType="num">
                                      <p:cBhvr additive="base">
                                        <p:cTn id="330" dur="3000"/>
                                        <p:tgtEl>
                                          <p:spTgt spid="29"/>
                                        </p:tgtEl>
                                        <p:attrNameLst>
                                          <p:attrName>ppt_x</p:attrName>
                                        </p:attrNameLst>
                                      </p:cBhvr>
                                      <p:tavLst>
                                        <p:tav tm="0">
                                          <p:val>
                                            <p:strVal val="ppt_x"/>
                                          </p:val>
                                        </p:tav>
                                        <p:tav tm="100000">
                                          <p:val>
                                            <p:strVal val="0-ppt_w/2"/>
                                          </p:val>
                                        </p:tav>
                                      </p:tavLst>
                                    </p:anim>
                                    <p:anim calcmode="lin" valueType="num">
                                      <p:cBhvr additive="base">
                                        <p:cTn id="331" dur="3000"/>
                                        <p:tgtEl>
                                          <p:spTgt spid="29"/>
                                        </p:tgtEl>
                                        <p:attrNameLst>
                                          <p:attrName>ppt_y</p:attrName>
                                        </p:attrNameLst>
                                      </p:cBhvr>
                                      <p:tavLst>
                                        <p:tav tm="0">
                                          <p:val>
                                            <p:strVal val="ppt_y"/>
                                          </p:val>
                                        </p:tav>
                                        <p:tav tm="100000">
                                          <p:val>
                                            <p:strVal val="ppt_y"/>
                                          </p:val>
                                        </p:tav>
                                      </p:tavLst>
                                    </p:anim>
                                    <p:set>
                                      <p:cBhvr>
                                        <p:cTn id="332" dur="1" fill="hold">
                                          <p:stCondLst>
                                            <p:cond delay="2999"/>
                                          </p:stCondLst>
                                        </p:cTn>
                                        <p:tgtEl>
                                          <p:spTgt spid="29"/>
                                        </p:tgtEl>
                                        <p:attrNameLst>
                                          <p:attrName>style.visibility</p:attrName>
                                        </p:attrNameLst>
                                      </p:cBhvr>
                                      <p:to>
                                        <p:strVal val="hidden"/>
                                      </p:to>
                                    </p:set>
                                  </p:childTnLst>
                                </p:cTn>
                              </p:par>
                              <p:par>
                                <p:cTn id="333" presetID="2" presetClass="exit" presetSubtype="8" fill="hold" grpId="2" nodeType="withEffect">
                                  <p:stCondLst>
                                    <p:cond delay="0"/>
                                  </p:stCondLst>
                                  <p:childTnLst>
                                    <p:anim calcmode="lin" valueType="num">
                                      <p:cBhvr additive="base">
                                        <p:cTn id="334" dur="3000"/>
                                        <p:tgtEl>
                                          <p:spTgt spid="31"/>
                                        </p:tgtEl>
                                        <p:attrNameLst>
                                          <p:attrName>ppt_x</p:attrName>
                                        </p:attrNameLst>
                                      </p:cBhvr>
                                      <p:tavLst>
                                        <p:tav tm="0">
                                          <p:val>
                                            <p:strVal val="ppt_x"/>
                                          </p:val>
                                        </p:tav>
                                        <p:tav tm="100000">
                                          <p:val>
                                            <p:strVal val="0-ppt_w/2"/>
                                          </p:val>
                                        </p:tav>
                                      </p:tavLst>
                                    </p:anim>
                                    <p:anim calcmode="lin" valueType="num">
                                      <p:cBhvr additive="base">
                                        <p:cTn id="335" dur="3000"/>
                                        <p:tgtEl>
                                          <p:spTgt spid="31"/>
                                        </p:tgtEl>
                                        <p:attrNameLst>
                                          <p:attrName>ppt_y</p:attrName>
                                        </p:attrNameLst>
                                      </p:cBhvr>
                                      <p:tavLst>
                                        <p:tav tm="0">
                                          <p:val>
                                            <p:strVal val="ppt_y"/>
                                          </p:val>
                                        </p:tav>
                                        <p:tav tm="100000">
                                          <p:val>
                                            <p:strVal val="ppt_y"/>
                                          </p:val>
                                        </p:tav>
                                      </p:tavLst>
                                    </p:anim>
                                    <p:set>
                                      <p:cBhvr>
                                        <p:cTn id="336" dur="1" fill="hold">
                                          <p:stCondLst>
                                            <p:cond delay="2999"/>
                                          </p:stCondLst>
                                        </p:cTn>
                                        <p:tgtEl>
                                          <p:spTgt spid="31"/>
                                        </p:tgtEl>
                                        <p:attrNameLst>
                                          <p:attrName>style.visibility</p:attrName>
                                        </p:attrNameLst>
                                      </p:cBhvr>
                                      <p:to>
                                        <p:strVal val="hidden"/>
                                      </p:to>
                                    </p:set>
                                  </p:childTnLst>
                                </p:cTn>
                              </p:par>
                              <p:par>
                                <p:cTn id="337" presetID="2" presetClass="exit" presetSubtype="8" fill="hold" grpId="2" nodeType="withEffect">
                                  <p:stCondLst>
                                    <p:cond delay="0"/>
                                  </p:stCondLst>
                                  <p:childTnLst>
                                    <p:anim calcmode="lin" valueType="num">
                                      <p:cBhvr additive="base">
                                        <p:cTn id="338" dur="3000"/>
                                        <p:tgtEl>
                                          <p:spTgt spid="33"/>
                                        </p:tgtEl>
                                        <p:attrNameLst>
                                          <p:attrName>ppt_x</p:attrName>
                                        </p:attrNameLst>
                                      </p:cBhvr>
                                      <p:tavLst>
                                        <p:tav tm="0">
                                          <p:val>
                                            <p:strVal val="ppt_x"/>
                                          </p:val>
                                        </p:tav>
                                        <p:tav tm="100000">
                                          <p:val>
                                            <p:strVal val="0-ppt_w/2"/>
                                          </p:val>
                                        </p:tav>
                                      </p:tavLst>
                                    </p:anim>
                                    <p:anim calcmode="lin" valueType="num">
                                      <p:cBhvr additive="base">
                                        <p:cTn id="339" dur="3000"/>
                                        <p:tgtEl>
                                          <p:spTgt spid="33"/>
                                        </p:tgtEl>
                                        <p:attrNameLst>
                                          <p:attrName>ppt_y</p:attrName>
                                        </p:attrNameLst>
                                      </p:cBhvr>
                                      <p:tavLst>
                                        <p:tav tm="0">
                                          <p:val>
                                            <p:strVal val="ppt_y"/>
                                          </p:val>
                                        </p:tav>
                                        <p:tav tm="100000">
                                          <p:val>
                                            <p:strVal val="ppt_y"/>
                                          </p:val>
                                        </p:tav>
                                      </p:tavLst>
                                    </p:anim>
                                    <p:set>
                                      <p:cBhvr>
                                        <p:cTn id="340" dur="1" fill="hold">
                                          <p:stCondLst>
                                            <p:cond delay="2999"/>
                                          </p:stCondLst>
                                        </p:cTn>
                                        <p:tgtEl>
                                          <p:spTgt spid="33"/>
                                        </p:tgtEl>
                                        <p:attrNameLst>
                                          <p:attrName>style.visibility</p:attrName>
                                        </p:attrNameLst>
                                      </p:cBhvr>
                                      <p:to>
                                        <p:strVal val="hidden"/>
                                      </p:to>
                                    </p:set>
                                  </p:childTnLst>
                                </p:cTn>
                              </p:par>
                              <p:par>
                                <p:cTn id="341" presetID="2" presetClass="exit" presetSubtype="8" fill="hold" grpId="2" nodeType="withEffect">
                                  <p:stCondLst>
                                    <p:cond delay="0"/>
                                  </p:stCondLst>
                                  <p:childTnLst>
                                    <p:anim calcmode="lin" valueType="num">
                                      <p:cBhvr additive="base">
                                        <p:cTn id="342" dur="3000"/>
                                        <p:tgtEl>
                                          <p:spTgt spid="35"/>
                                        </p:tgtEl>
                                        <p:attrNameLst>
                                          <p:attrName>ppt_x</p:attrName>
                                        </p:attrNameLst>
                                      </p:cBhvr>
                                      <p:tavLst>
                                        <p:tav tm="0">
                                          <p:val>
                                            <p:strVal val="ppt_x"/>
                                          </p:val>
                                        </p:tav>
                                        <p:tav tm="100000">
                                          <p:val>
                                            <p:strVal val="0-ppt_w/2"/>
                                          </p:val>
                                        </p:tav>
                                      </p:tavLst>
                                    </p:anim>
                                    <p:anim calcmode="lin" valueType="num">
                                      <p:cBhvr additive="base">
                                        <p:cTn id="343" dur="3000"/>
                                        <p:tgtEl>
                                          <p:spTgt spid="35"/>
                                        </p:tgtEl>
                                        <p:attrNameLst>
                                          <p:attrName>ppt_y</p:attrName>
                                        </p:attrNameLst>
                                      </p:cBhvr>
                                      <p:tavLst>
                                        <p:tav tm="0">
                                          <p:val>
                                            <p:strVal val="ppt_y"/>
                                          </p:val>
                                        </p:tav>
                                        <p:tav tm="100000">
                                          <p:val>
                                            <p:strVal val="ppt_y"/>
                                          </p:val>
                                        </p:tav>
                                      </p:tavLst>
                                    </p:anim>
                                    <p:set>
                                      <p:cBhvr>
                                        <p:cTn id="344" dur="1" fill="hold">
                                          <p:stCondLst>
                                            <p:cond delay="2999"/>
                                          </p:stCondLst>
                                        </p:cTn>
                                        <p:tgtEl>
                                          <p:spTgt spid="35"/>
                                        </p:tgtEl>
                                        <p:attrNameLst>
                                          <p:attrName>style.visibility</p:attrName>
                                        </p:attrNameLst>
                                      </p:cBhvr>
                                      <p:to>
                                        <p:strVal val="hidden"/>
                                      </p:to>
                                    </p:set>
                                  </p:childTnLst>
                                </p:cTn>
                              </p:par>
                              <p:par>
                                <p:cTn id="345" presetID="2" presetClass="exit" presetSubtype="8" fill="hold" grpId="2" nodeType="withEffect">
                                  <p:stCondLst>
                                    <p:cond delay="0"/>
                                  </p:stCondLst>
                                  <p:childTnLst>
                                    <p:anim calcmode="lin" valueType="num">
                                      <p:cBhvr additive="base">
                                        <p:cTn id="346" dur="3000"/>
                                        <p:tgtEl>
                                          <p:spTgt spid="37"/>
                                        </p:tgtEl>
                                        <p:attrNameLst>
                                          <p:attrName>ppt_x</p:attrName>
                                        </p:attrNameLst>
                                      </p:cBhvr>
                                      <p:tavLst>
                                        <p:tav tm="0">
                                          <p:val>
                                            <p:strVal val="ppt_x"/>
                                          </p:val>
                                        </p:tav>
                                        <p:tav tm="100000">
                                          <p:val>
                                            <p:strVal val="0-ppt_w/2"/>
                                          </p:val>
                                        </p:tav>
                                      </p:tavLst>
                                    </p:anim>
                                    <p:anim calcmode="lin" valueType="num">
                                      <p:cBhvr additive="base">
                                        <p:cTn id="347" dur="3000"/>
                                        <p:tgtEl>
                                          <p:spTgt spid="37"/>
                                        </p:tgtEl>
                                        <p:attrNameLst>
                                          <p:attrName>ppt_y</p:attrName>
                                        </p:attrNameLst>
                                      </p:cBhvr>
                                      <p:tavLst>
                                        <p:tav tm="0">
                                          <p:val>
                                            <p:strVal val="ppt_y"/>
                                          </p:val>
                                        </p:tav>
                                        <p:tav tm="100000">
                                          <p:val>
                                            <p:strVal val="ppt_y"/>
                                          </p:val>
                                        </p:tav>
                                      </p:tavLst>
                                    </p:anim>
                                    <p:set>
                                      <p:cBhvr>
                                        <p:cTn id="348" dur="1" fill="hold">
                                          <p:stCondLst>
                                            <p:cond delay="2999"/>
                                          </p:stCondLst>
                                        </p:cTn>
                                        <p:tgtEl>
                                          <p:spTgt spid="37"/>
                                        </p:tgtEl>
                                        <p:attrNameLst>
                                          <p:attrName>style.visibility</p:attrName>
                                        </p:attrNameLst>
                                      </p:cBhvr>
                                      <p:to>
                                        <p:strVal val="hidden"/>
                                      </p:to>
                                    </p:set>
                                  </p:childTnLst>
                                </p:cTn>
                              </p:par>
                              <p:par>
                                <p:cTn id="349" presetID="8" presetClass="emph" presetSubtype="0" fill="hold" grpId="3" nodeType="withEffect">
                                  <p:stCondLst>
                                    <p:cond delay="0"/>
                                  </p:stCondLst>
                                  <p:childTnLst>
                                    <p:animRot by="-21600000">
                                      <p:cBhvr>
                                        <p:cTn id="350" dur="3000" fill="hold"/>
                                        <p:tgtEl>
                                          <p:spTgt spid="5"/>
                                        </p:tgtEl>
                                        <p:attrNameLst>
                                          <p:attrName>r</p:attrName>
                                        </p:attrNameLst>
                                      </p:cBhvr>
                                    </p:animRot>
                                  </p:childTnLst>
                                </p:cTn>
                              </p:par>
                              <p:par>
                                <p:cTn id="351" presetID="8" presetClass="emph" presetSubtype="0" fill="hold" grpId="3" nodeType="withEffect">
                                  <p:stCondLst>
                                    <p:cond delay="0"/>
                                  </p:stCondLst>
                                  <p:childTnLst>
                                    <p:animRot by="-21600000">
                                      <p:cBhvr>
                                        <p:cTn id="352" dur="3000" fill="hold"/>
                                        <p:tgtEl>
                                          <p:spTgt spid="7"/>
                                        </p:tgtEl>
                                        <p:attrNameLst>
                                          <p:attrName>r</p:attrName>
                                        </p:attrNameLst>
                                      </p:cBhvr>
                                    </p:animRot>
                                  </p:childTnLst>
                                </p:cTn>
                              </p:par>
                              <p:par>
                                <p:cTn id="353" presetID="8" presetClass="emph" presetSubtype="0" fill="hold" grpId="3" nodeType="withEffect">
                                  <p:stCondLst>
                                    <p:cond delay="0"/>
                                  </p:stCondLst>
                                  <p:childTnLst>
                                    <p:animRot by="-21600000">
                                      <p:cBhvr>
                                        <p:cTn id="354" dur="3000" fill="hold"/>
                                        <p:tgtEl>
                                          <p:spTgt spid="9"/>
                                        </p:tgtEl>
                                        <p:attrNameLst>
                                          <p:attrName>r</p:attrName>
                                        </p:attrNameLst>
                                      </p:cBhvr>
                                    </p:animRot>
                                  </p:childTnLst>
                                </p:cTn>
                              </p:par>
                              <p:par>
                                <p:cTn id="355" presetID="8" presetClass="emph" presetSubtype="0" fill="hold" grpId="3" nodeType="withEffect">
                                  <p:stCondLst>
                                    <p:cond delay="0"/>
                                  </p:stCondLst>
                                  <p:childTnLst>
                                    <p:animRot by="-21600000">
                                      <p:cBhvr>
                                        <p:cTn id="356" dur="3000" fill="hold"/>
                                        <p:tgtEl>
                                          <p:spTgt spid="11"/>
                                        </p:tgtEl>
                                        <p:attrNameLst>
                                          <p:attrName>r</p:attrName>
                                        </p:attrNameLst>
                                      </p:cBhvr>
                                    </p:animRot>
                                  </p:childTnLst>
                                </p:cTn>
                              </p:par>
                              <p:par>
                                <p:cTn id="357" presetID="8" presetClass="emph" presetSubtype="0" fill="hold" grpId="3" nodeType="withEffect">
                                  <p:stCondLst>
                                    <p:cond delay="0"/>
                                  </p:stCondLst>
                                  <p:childTnLst>
                                    <p:animRot by="-21600000">
                                      <p:cBhvr>
                                        <p:cTn id="358" dur="3000" fill="hold"/>
                                        <p:tgtEl>
                                          <p:spTgt spid="13"/>
                                        </p:tgtEl>
                                        <p:attrNameLst>
                                          <p:attrName>r</p:attrName>
                                        </p:attrNameLst>
                                      </p:cBhvr>
                                    </p:animRot>
                                  </p:childTnLst>
                                </p:cTn>
                              </p:par>
                              <p:par>
                                <p:cTn id="359" presetID="8" presetClass="emph" presetSubtype="0" fill="hold" grpId="3" nodeType="withEffect">
                                  <p:stCondLst>
                                    <p:cond delay="0"/>
                                  </p:stCondLst>
                                  <p:childTnLst>
                                    <p:animRot by="-21600000">
                                      <p:cBhvr>
                                        <p:cTn id="360" dur="3000" fill="hold"/>
                                        <p:tgtEl>
                                          <p:spTgt spid="15"/>
                                        </p:tgtEl>
                                        <p:attrNameLst>
                                          <p:attrName>r</p:attrName>
                                        </p:attrNameLst>
                                      </p:cBhvr>
                                    </p:animRot>
                                  </p:childTnLst>
                                </p:cTn>
                              </p:par>
                              <p:par>
                                <p:cTn id="361" presetID="8" presetClass="emph" presetSubtype="0" fill="hold" grpId="3" nodeType="withEffect">
                                  <p:stCondLst>
                                    <p:cond delay="0"/>
                                  </p:stCondLst>
                                  <p:childTnLst>
                                    <p:animRot by="-21600000">
                                      <p:cBhvr>
                                        <p:cTn id="362" dur="3000" fill="hold"/>
                                        <p:tgtEl>
                                          <p:spTgt spid="17"/>
                                        </p:tgtEl>
                                        <p:attrNameLst>
                                          <p:attrName>r</p:attrName>
                                        </p:attrNameLst>
                                      </p:cBhvr>
                                    </p:animRot>
                                  </p:childTnLst>
                                </p:cTn>
                              </p:par>
                              <p:par>
                                <p:cTn id="363" presetID="8" presetClass="emph" presetSubtype="0" fill="hold" grpId="3" nodeType="withEffect">
                                  <p:stCondLst>
                                    <p:cond delay="0"/>
                                  </p:stCondLst>
                                  <p:childTnLst>
                                    <p:animRot by="-21600000">
                                      <p:cBhvr>
                                        <p:cTn id="364" dur="3000" fill="hold"/>
                                        <p:tgtEl>
                                          <p:spTgt spid="19"/>
                                        </p:tgtEl>
                                        <p:attrNameLst>
                                          <p:attrName>r</p:attrName>
                                        </p:attrNameLst>
                                      </p:cBhvr>
                                    </p:animRot>
                                  </p:childTnLst>
                                </p:cTn>
                              </p:par>
                              <p:par>
                                <p:cTn id="365" presetID="8" presetClass="emph" presetSubtype="0" fill="hold" grpId="3" nodeType="withEffect">
                                  <p:stCondLst>
                                    <p:cond delay="0"/>
                                  </p:stCondLst>
                                  <p:childTnLst>
                                    <p:animRot by="-21600000">
                                      <p:cBhvr>
                                        <p:cTn id="366" dur="3000" fill="hold"/>
                                        <p:tgtEl>
                                          <p:spTgt spid="21"/>
                                        </p:tgtEl>
                                        <p:attrNameLst>
                                          <p:attrName>r</p:attrName>
                                        </p:attrNameLst>
                                      </p:cBhvr>
                                    </p:animRot>
                                  </p:childTnLst>
                                </p:cTn>
                              </p:par>
                              <p:par>
                                <p:cTn id="367" presetID="8" presetClass="emph" presetSubtype="0" fill="hold" grpId="3" nodeType="withEffect">
                                  <p:stCondLst>
                                    <p:cond delay="0"/>
                                  </p:stCondLst>
                                  <p:childTnLst>
                                    <p:animRot by="-21600000">
                                      <p:cBhvr>
                                        <p:cTn id="368" dur="3000" fill="hold"/>
                                        <p:tgtEl>
                                          <p:spTgt spid="23"/>
                                        </p:tgtEl>
                                        <p:attrNameLst>
                                          <p:attrName>r</p:attrName>
                                        </p:attrNameLst>
                                      </p:cBhvr>
                                    </p:animRot>
                                  </p:childTnLst>
                                </p:cTn>
                              </p:par>
                              <p:par>
                                <p:cTn id="369" presetID="8" presetClass="emph" presetSubtype="0" fill="hold" grpId="3" nodeType="withEffect">
                                  <p:stCondLst>
                                    <p:cond delay="0"/>
                                  </p:stCondLst>
                                  <p:childTnLst>
                                    <p:animRot by="-21600000">
                                      <p:cBhvr>
                                        <p:cTn id="370" dur="3000" fill="hold"/>
                                        <p:tgtEl>
                                          <p:spTgt spid="25"/>
                                        </p:tgtEl>
                                        <p:attrNameLst>
                                          <p:attrName>r</p:attrName>
                                        </p:attrNameLst>
                                      </p:cBhvr>
                                    </p:animRot>
                                  </p:childTnLst>
                                </p:cTn>
                              </p:par>
                              <p:par>
                                <p:cTn id="371" presetID="8" presetClass="emph" presetSubtype="0" fill="hold" grpId="3" nodeType="withEffect">
                                  <p:stCondLst>
                                    <p:cond delay="0"/>
                                  </p:stCondLst>
                                  <p:childTnLst>
                                    <p:animRot by="-21600000">
                                      <p:cBhvr>
                                        <p:cTn id="372" dur="3000" fill="hold"/>
                                        <p:tgtEl>
                                          <p:spTgt spid="27"/>
                                        </p:tgtEl>
                                        <p:attrNameLst>
                                          <p:attrName>r</p:attrName>
                                        </p:attrNameLst>
                                      </p:cBhvr>
                                    </p:animRot>
                                  </p:childTnLst>
                                </p:cTn>
                              </p:par>
                              <p:par>
                                <p:cTn id="373" presetID="8" presetClass="emph" presetSubtype="0" fill="hold" grpId="3" nodeType="withEffect">
                                  <p:stCondLst>
                                    <p:cond delay="0"/>
                                  </p:stCondLst>
                                  <p:childTnLst>
                                    <p:animRot by="-21600000">
                                      <p:cBhvr>
                                        <p:cTn id="374" dur="3000" fill="hold"/>
                                        <p:tgtEl>
                                          <p:spTgt spid="29"/>
                                        </p:tgtEl>
                                        <p:attrNameLst>
                                          <p:attrName>r</p:attrName>
                                        </p:attrNameLst>
                                      </p:cBhvr>
                                    </p:animRot>
                                  </p:childTnLst>
                                </p:cTn>
                              </p:par>
                              <p:par>
                                <p:cTn id="375" presetID="8" presetClass="emph" presetSubtype="0" fill="hold" grpId="3" nodeType="withEffect">
                                  <p:stCondLst>
                                    <p:cond delay="0"/>
                                  </p:stCondLst>
                                  <p:childTnLst>
                                    <p:animRot by="-21600000">
                                      <p:cBhvr>
                                        <p:cTn id="376" dur="3000" fill="hold"/>
                                        <p:tgtEl>
                                          <p:spTgt spid="31"/>
                                        </p:tgtEl>
                                        <p:attrNameLst>
                                          <p:attrName>r</p:attrName>
                                        </p:attrNameLst>
                                      </p:cBhvr>
                                    </p:animRot>
                                  </p:childTnLst>
                                </p:cTn>
                              </p:par>
                              <p:par>
                                <p:cTn id="377" presetID="8" presetClass="emph" presetSubtype="0" fill="hold" grpId="3" nodeType="withEffect">
                                  <p:stCondLst>
                                    <p:cond delay="0"/>
                                  </p:stCondLst>
                                  <p:childTnLst>
                                    <p:animRot by="-21600000">
                                      <p:cBhvr>
                                        <p:cTn id="378" dur="3000" fill="hold"/>
                                        <p:tgtEl>
                                          <p:spTgt spid="33"/>
                                        </p:tgtEl>
                                        <p:attrNameLst>
                                          <p:attrName>r</p:attrName>
                                        </p:attrNameLst>
                                      </p:cBhvr>
                                    </p:animRot>
                                  </p:childTnLst>
                                </p:cTn>
                              </p:par>
                              <p:par>
                                <p:cTn id="379" presetID="8" presetClass="emph" presetSubtype="0" fill="hold" grpId="3" nodeType="withEffect">
                                  <p:stCondLst>
                                    <p:cond delay="0"/>
                                  </p:stCondLst>
                                  <p:childTnLst>
                                    <p:animRot by="-21600000">
                                      <p:cBhvr>
                                        <p:cTn id="380" dur="3000" fill="hold"/>
                                        <p:tgtEl>
                                          <p:spTgt spid="35"/>
                                        </p:tgtEl>
                                        <p:attrNameLst>
                                          <p:attrName>r</p:attrName>
                                        </p:attrNameLst>
                                      </p:cBhvr>
                                    </p:animRot>
                                  </p:childTnLst>
                                </p:cTn>
                              </p:par>
                              <p:par>
                                <p:cTn id="381" presetID="8" presetClass="emph" presetSubtype="0" fill="hold" grpId="3" nodeType="withEffect">
                                  <p:stCondLst>
                                    <p:cond delay="0"/>
                                  </p:stCondLst>
                                  <p:childTnLst>
                                    <p:animRot by="-21600000">
                                      <p:cBhvr>
                                        <p:cTn id="382" dur="3000" fill="hold"/>
                                        <p:tgtEl>
                                          <p:spTgt spid="37"/>
                                        </p:tgtEl>
                                        <p:attrNameLst>
                                          <p:attrName>r</p:attrName>
                                        </p:attrNameLst>
                                      </p:cBhvr>
                                    </p:animRot>
                                  </p:childTnLst>
                                </p:cTn>
                              </p:par>
                              <p:par>
                                <p:cTn id="383" presetID="8" presetClass="emph" presetSubtype="0" fill="hold" grpId="3" nodeType="withEffect">
                                  <p:stCondLst>
                                    <p:cond delay="0"/>
                                  </p:stCondLst>
                                  <p:childTnLst>
                                    <p:animRot by="21600000">
                                      <p:cBhvr>
                                        <p:cTn id="384" dur="3000" fill="hold"/>
                                        <p:tgtEl>
                                          <p:spTgt spid="6"/>
                                        </p:tgtEl>
                                        <p:attrNameLst>
                                          <p:attrName>r</p:attrName>
                                        </p:attrNameLst>
                                      </p:cBhvr>
                                    </p:animRot>
                                  </p:childTnLst>
                                </p:cTn>
                              </p:par>
                              <p:par>
                                <p:cTn id="385" presetID="8" presetClass="emph" presetSubtype="0" fill="hold" grpId="3" nodeType="withEffect">
                                  <p:stCondLst>
                                    <p:cond delay="0"/>
                                  </p:stCondLst>
                                  <p:childTnLst>
                                    <p:animRot by="21600000">
                                      <p:cBhvr>
                                        <p:cTn id="386" dur="3000" fill="hold"/>
                                        <p:tgtEl>
                                          <p:spTgt spid="8"/>
                                        </p:tgtEl>
                                        <p:attrNameLst>
                                          <p:attrName>r</p:attrName>
                                        </p:attrNameLst>
                                      </p:cBhvr>
                                    </p:animRot>
                                  </p:childTnLst>
                                </p:cTn>
                              </p:par>
                              <p:par>
                                <p:cTn id="387" presetID="8" presetClass="emph" presetSubtype="0" fill="hold" grpId="3" nodeType="withEffect">
                                  <p:stCondLst>
                                    <p:cond delay="0"/>
                                  </p:stCondLst>
                                  <p:childTnLst>
                                    <p:animRot by="21600000">
                                      <p:cBhvr>
                                        <p:cTn id="388" dur="3000" fill="hold"/>
                                        <p:tgtEl>
                                          <p:spTgt spid="10"/>
                                        </p:tgtEl>
                                        <p:attrNameLst>
                                          <p:attrName>r</p:attrName>
                                        </p:attrNameLst>
                                      </p:cBhvr>
                                    </p:animRot>
                                  </p:childTnLst>
                                </p:cTn>
                              </p:par>
                              <p:par>
                                <p:cTn id="389" presetID="8" presetClass="emph" presetSubtype="0" fill="hold" grpId="3" nodeType="withEffect">
                                  <p:stCondLst>
                                    <p:cond delay="0"/>
                                  </p:stCondLst>
                                  <p:childTnLst>
                                    <p:animRot by="21600000">
                                      <p:cBhvr>
                                        <p:cTn id="390" dur="3000" fill="hold"/>
                                        <p:tgtEl>
                                          <p:spTgt spid="12"/>
                                        </p:tgtEl>
                                        <p:attrNameLst>
                                          <p:attrName>r</p:attrName>
                                        </p:attrNameLst>
                                      </p:cBhvr>
                                    </p:animRot>
                                  </p:childTnLst>
                                </p:cTn>
                              </p:par>
                              <p:par>
                                <p:cTn id="391" presetID="8" presetClass="emph" presetSubtype="0" fill="hold" grpId="3" nodeType="withEffect">
                                  <p:stCondLst>
                                    <p:cond delay="0"/>
                                  </p:stCondLst>
                                  <p:childTnLst>
                                    <p:animRot by="21600000">
                                      <p:cBhvr>
                                        <p:cTn id="392" dur="3000" fill="hold"/>
                                        <p:tgtEl>
                                          <p:spTgt spid="14"/>
                                        </p:tgtEl>
                                        <p:attrNameLst>
                                          <p:attrName>r</p:attrName>
                                        </p:attrNameLst>
                                      </p:cBhvr>
                                    </p:animRot>
                                  </p:childTnLst>
                                </p:cTn>
                              </p:par>
                              <p:par>
                                <p:cTn id="393" presetID="8" presetClass="emph" presetSubtype="0" fill="hold" grpId="3" nodeType="withEffect">
                                  <p:stCondLst>
                                    <p:cond delay="0"/>
                                  </p:stCondLst>
                                  <p:childTnLst>
                                    <p:animRot by="21600000">
                                      <p:cBhvr>
                                        <p:cTn id="394" dur="3000" fill="hold"/>
                                        <p:tgtEl>
                                          <p:spTgt spid="16"/>
                                        </p:tgtEl>
                                        <p:attrNameLst>
                                          <p:attrName>r</p:attrName>
                                        </p:attrNameLst>
                                      </p:cBhvr>
                                    </p:animRot>
                                  </p:childTnLst>
                                </p:cTn>
                              </p:par>
                              <p:par>
                                <p:cTn id="395" presetID="8" presetClass="emph" presetSubtype="0" fill="hold" grpId="3" nodeType="withEffect">
                                  <p:stCondLst>
                                    <p:cond delay="0"/>
                                  </p:stCondLst>
                                  <p:childTnLst>
                                    <p:animRot by="21600000">
                                      <p:cBhvr>
                                        <p:cTn id="396" dur="3000" fill="hold"/>
                                        <p:tgtEl>
                                          <p:spTgt spid="18"/>
                                        </p:tgtEl>
                                        <p:attrNameLst>
                                          <p:attrName>r</p:attrName>
                                        </p:attrNameLst>
                                      </p:cBhvr>
                                    </p:animRot>
                                  </p:childTnLst>
                                </p:cTn>
                              </p:par>
                              <p:par>
                                <p:cTn id="397" presetID="8" presetClass="emph" presetSubtype="0" fill="hold" grpId="3" nodeType="withEffect">
                                  <p:stCondLst>
                                    <p:cond delay="0"/>
                                  </p:stCondLst>
                                  <p:childTnLst>
                                    <p:animRot by="21600000">
                                      <p:cBhvr>
                                        <p:cTn id="398" dur="3000" fill="hold"/>
                                        <p:tgtEl>
                                          <p:spTgt spid="20"/>
                                        </p:tgtEl>
                                        <p:attrNameLst>
                                          <p:attrName>r</p:attrName>
                                        </p:attrNameLst>
                                      </p:cBhvr>
                                    </p:animRot>
                                  </p:childTnLst>
                                </p:cTn>
                              </p:par>
                              <p:par>
                                <p:cTn id="399" presetID="8" presetClass="emph" presetSubtype="0" fill="hold" grpId="3" nodeType="withEffect">
                                  <p:stCondLst>
                                    <p:cond delay="0"/>
                                  </p:stCondLst>
                                  <p:childTnLst>
                                    <p:animRot by="21600000">
                                      <p:cBhvr>
                                        <p:cTn id="400" dur="3000" fill="hold"/>
                                        <p:tgtEl>
                                          <p:spTgt spid="22"/>
                                        </p:tgtEl>
                                        <p:attrNameLst>
                                          <p:attrName>r</p:attrName>
                                        </p:attrNameLst>
                                      </p:cBhvr>
                                    </p:animRot>
                                  </p:childTnLst>
                                </p:cTn>
                              </p:par>
                              <p:par>
                                <p:cTn id="401" presetID="8" presetClass="emph" presetSubtype="0" fill="hold" grpId="3" nodeType="withEffect">
                                  <p:stCondLst>
                                    <p:cond delay="0"/>
                                  </p:stCondLst>
                                  <p:childTnLst>
                                    <p:animRot by="21600000">
                                      <p:cBhvr>
                                        <p:cTn id="402" dur="3000" fill="hold"/>
                                        <p:tgtEl>
                                          <p:spTgt spid="24"/>
                                        </p:tgtEl>
                                        <p:attrNameLst>
                                          <p:attrName>r</p:attrName>
                                        </p:attrNameLst>
                                      </p:cBhvr>
                                    </p:animRot>
                                  </p:childTnLst>
                                </p:cTn>
                              </p:par>
                              <p:par>
                                <p:cTn id="403" presetID="8" presetClass="emph" presetSubtype="0" fill="hold" grpId="3" nodeType="withEffect">
                                  <p:stCondLst>
                                    <p:cond delay="0"/>
                                  </p:stCondLst>
                                  <p:childTnLst>
                                    <p:animRot by="21600000">
                                      <p:cBhvr>
                                        <p:cTn id="404" dur="3000" fill="hold"/>
                                        <p:tgtEl>
                                          <p:spTgt spid="26"/>
                                        </p:tgtEl>
                                        <p:attrNameLst>
                                          <p:attrName>r</p:attrName>
                                        </p:attrNameLst>
                                      </p:cBhvr>
                                    </p:animRot>
                                  </p:childTnLst>
                                </p:cTn>
                              </p:par>
                              <p:par>
                                <p:cTn id="405" presetID="8" presetClass="emph" presetSubtype="0" fill="hold" grpId="3" nodeType="withEffect">
                                  <p:stCondLst>
                                    <p:cond delay="0"/>
                                  </p:stCondLst>
                                  <p:childTnLst>
                                    <p:animRot by="21600000">
                                      <p:cBhvr>
                                        <p:cTn id="406" dur="3000" fill="hold"/>
                                        <p:tgtEl>
                                          <p:spTgt spid="28"/>
                                        </p:tgtEl>
                                        <p:attrNameLst>
                                          <p:attrName>r</p:attrName>
                                        </p:attrNameLst>
                                      </p:cBhvr>
                                    </p:animRot>
                                  </p:childTnLst>
                                </p:cTn>
                              </p:par>
                              <p:par>
                                <p:cTn id="407" presetID="8" presetClass="emph" presetSubtype="0" fill="hold" grpId="3" nodeType="withEffect">
                                  <p:stCondLst>
                                    <p:cond delay="0"/>
                                  </p:stCondLst>
                                  <p:childTnLst>
                                    <p:animRot by="21600000">
                                      <p:cBhvr>
                                        <p:cTn id="408" dur="3000" fill="hold"/>
                                        <p:tgtEl>
                                          <p:spTgt spid="30"/>
                                        </p:tgtEl>
                                        <p:attrNameLst>
                                          <p:attrName>r</p:attrName>
                                        </p:attrNameLst>
                                      </p:cBhvr>
                                    </p:animRot>
                                  </p:childTnLst>
                                </p:cTn>
                              </p:par>
                              <p:par>
                                <p:cTn id="409" presetID="8" presetClass="emph" presetSubtype="0" fill="hold" grpId="3" nodeType="withEffect">
                                  <p:stCondLst>
                                    <p:cond delay="0"/>
                                  </p:stCondLst>
                                  <p:childTnLst>
                                    <p:animRot by="21600000">
                                      <p:cBhvr>
                                        <p:cTn id="410" dur="3000" fill="hold"/>
                                        <p:tgtEl>
                                          <p:spTgt spid="32"/>
                                        </p:tgtEl>
                                        <p:attrNameLst>
                                          <p:attrName>r</p:attrName>
                                        </p:attrNameLst>
                                      </p:cBhvr>
                                    </p:animRot>
                                  </p:childTnLst>
                                </p:cTn>
                              </p:par>
                              <p:par>
                                <p:cTn id="411" presetID="8" presetClass="emph" presetSubtype="0" fill="hold" grpId="3" nodeType="withEffect">
                                  <p:stCondLst>
                                    <p:cond delay="0"/>
                                  </p:stCondLst>
                                  <p:childTnLst>
                                    <p:animRot by="21600000">
                                      <p:cBhvr>
                                        <p:cTn id="412" dur="3000" fill="hold"/>
                                        <p:tgtEl>
                                          <p:spTgt spid="34"/>
                                        </p:tgtEl>
                                        <p:attrNameLst>
                                          <p:attrName>r</p:attrName>
                                        </p:attrNameLst>
                                      </p:cBhvr>
                                    </p:animRot>
                                  </p:childTnLst>
                                </p:cTn>
                              </p:par>
                              <p:par>
                                <p:cTn id="413" presetID="8" presetClass="emph" presetSubtype="0" fill="hold" grpId="3" nodeType="withEffect">
                                  <p:stCondLst>
                                    <p:cond delay="0"/>
                                  </p:stCondLst>
                                  <p:childTnLst>
                                    <p:animRot by="21600000">
                                      <p:cBhvr>
                                        <p:cTn id="414" dur="3000" fill="hold"/>
                                        <p:tgtEl>
                                          <p:spTgt spid="36"/>
                                        </p:tgtEl>
                                        <p:attrNameLst>
                                          <p:attrName>r</p:attrName>
                                        </p:attrNameLst>
                                      </p:cBhvr>
                                    </p:animRot>
                                  </p:childTnLst>
                                </p:cTn>
                              </p:par>
                              <p:par>
                                <p:cTn id="415" presetID="8" presetClass="emph" presetSubtype="0" fill="hold" grpId="3" nodeType="withEffect">
                                  <p:stCondLst>
                                    <p:cond delay="0"/>
                                  </p:stCondLst>
                                  <p:childTnLst>
                                    <p:animRot by="21600000">
                                      <p:cBhvr>
                                        <p:cTn id="416" dur="3000" fill="hold"/>
                                        <p:tgtEl>
                                          <p:spTgt spid="38"/>
                                        </p:tgtEl>
                                        <p:attrNameLst>
                                          <p:attrName>r</p:attrName>
                                        </p:attrNameLst>
                                      </p:cBhvr>
                                    </p:animRot>
                                  </p:childTnLst>
                                </p:cTn>
                              </p:par>
                              <p:par>
                                <p:cTn id="417" presetID="23" presetClass="entr" presetSubtype="288" fill="hold" nodeType="withEffect">
                                  <p:stCondLst>
                                    <p:cond delay="0"/>
                                  </p:stCondLst>
                                  <p:childTnLst>
                                    <p:set>
                                      <p:cBhvr>
                                        <p:cTn id="418" dur="1" fill="hold">
                                          <p:stCondLst>
                                            <p:cond delay="0"/>
                                          </p:stCondLst>
                                        </p:cTn>
                                        <p:tgtEl>
                                          <p:spTgt spid="4"/>
                                        </p:tgtEl>
                                        <p:attrNameLst>
                                          <p:attrName>style.visibility</p:attrName>
                                        </p:attrNameLst>
                                      </p:cBhvr>
                                      <p:to>
                                        <p:strVal val="visible"/>
                                      </p:to>
                                    </p:set>
                                    <p:anim calcmode="lin" valueType="num">
                                      <p:cBhvr>
                                        <p:cTn id="419" dur="3000" fill="hold"/>
                                        <p:tgtEl>
                                          <p:spTgt spid="4"/>
                                        </p:tgtEl>
                                        <p:attrNameLst>
                                          <p:attrName>ppt_w</p:attrName>
                                        </p:attrNameLst>
                                      </p:cBhvr>
                                      <p:tavLst>
                                        <p:tav tm="0">
                                          <p:val>
                                            <p:strVal val="4/3*#ppt_w"/>
                                          </p:val>
                                        </p:tav>
                                        <p:tav tm="100000">
                                          <p:val>
                                            <p:strVal val="#ppt_w"/>
                                          </p:val>
                                        </p:tav>
                                      </p:tavLst>
                                    </p:anim>
                                    <p:anim calcmode="lin" valueType="num">
                                      <p:cBhvr>
                                        <p:cTn id="420" dur="3000" fill="hold"/>
                                        <p:tgtEl>
                                          <p:spTgt spid="4"/>
                                        </p:tgtEl>
                                        <p:attrNameLst>
                                          <p:attrName>ppt_h</p:attrName>
                                        </p:attrNameLst>
                                      </p:cBhvr>
                                      <p:tavLst>
                                        <p:tav tm="0">
                                          <p:val>
                                            <p:strVal val="4/3*#ppt_h"/>
                                          </p:val>
                                        </p:tav>
                                        <p:tav tm="100000">
                                          <p:val>
                                            <p:strVal val="#ppt_h"/>
                                          </p:val>
                                        </p:tav>
                                      </p:tavLst>
                                    </p:anim>
                                  </p:childTnLst>
                                </p:cTn>
                              </p:par>
                              <p:par>
                                <p:cTn id="421" presetID="16" presetClass="entr" presetSubtype="37" fill="hold" nodeType="withEffect">
                                  <p:stCondLst>
                                    <p:cond delay="0"/>
                                  </p:stCondLst>
                                  <p:childTnLst>
                                    <p:set>
                                      <p:cBhvr>
                                        <p:cTn id="422" dur="1" fill="hold">
                                          <p:stCondLst>
                                            <p:cond delay="0"/>
                                          </p:stCondLst>
                                        </p:cTn>
                                        <p:tgtEl>
                                          <p:spTgt spid="4"/>
                                        </p:tgtEl>
                                        <p:attrNameLst>
                                          <p:attrName>style.visibility</p:attrName>
                                        </p:attrNameLst>
                                      </p:cBhvr>
                                      <p:to>
                                        <p:strVal val="visible"/>
                                      </p:to>
                                    </p:set>
                                    <p:animEffect transition="in" filter="barn(outVertical)">
                                      <p:cBhvr>
                                        <p:cTn id="423" dur="3000"/>
                                        <p:tgtEl>
                                          <p:spTgt spid="4"/>
                                        </p:tgtEl>
                                      </p:cBhvr>
                                    </p:animEffect>
                                  </p:childTnLst>
                                </p:cTn>
                              </p:par>
                            </p:childTnLst>
                          </p:cTn>
                        </p:par>
                        <p:par>
                          <p:cTn id="424" fill="hold">
                            <p:stCondLst>
                              <p:cond delay="6000"/>
                            </p:stCondLst>
                            <p:childTnLst>
                              <p:par>
                                <p:cTn id="425" presetID="17" presetClass="entr" presetSubtype="10" fill="hold" nodeType="afterEffect">
                                  <p:stCondLst>
                                    <p:cond delay="0"/>
                                  </p:stCondLst>
                                  <p:childTnLst>
                                    <p:set>
                                      <p:cBhvr>
                                        <p:cTn id="426" dur="1" fill="hold">
                                          <p:stCondLst>
                                            <p:cond delay="0"/>
                                          </p:stCondLst>
                                        </p:cTn>
                                        <p:tgtEl>
                                          <p:spTgt spid="39">
                                            <p:txEl>
                                              <p:pRg st="0" end="0"/>
                                            </p:txEl>
                                          </p:spTgt>
                                        </p:tgtEl>
                                        <p:attrNameLst>
                                          <p:attrName>style.visibility</p:attrName>
                                        </p:attrNameLst>
                                      </p:cBhvr>
                                      <p:to>
                                        <p:strVal val="visible"/>
                                      </p:to>
                                    </p:set>
                                    <p:anim calcmode="lin" valueType="num">
                                      <p:cBhvr>
                                        <p:cTn id="427" dur="2000" fill="hold"/>
                                        <p:tgtEl>
                                          <p:spTgt spid="39">
                                            <p:txEl>
                                              <p:pRg st="0" end="0"/>
                                            </p:txEl>
                                          </p:spTgt>
                                        </p:tgtEl>
                                        <p:attrNameLst>
                                          <p:attrName>ppt_w</p:attrName>
                                        </p:attrNameLst>
                                      </p:cBhvr>
                                      <p:tavLst>
                                        <p:tav tm="0">
                                          <p:val>
                                            <p:fltVal val="0"/>
                                          </p:val>
                                        </p:tav>
                                        <p:tav tm="100000">
                                          <p:val>
                                            <p:strVal val="#ppt_w"/>
                                          </p:val>
                                        </p:tav>
                                      </p:tavLst>
                                    </p:anim>
                                    <p:anim calcmode="lin" valueType="num">
                                      <p:cBhvr>
                                        <p:cTn id="428" dur="2000" fill="hold"/>
                                        <p:tgtEl>
                                          <p:spTgt spid="39">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4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a:gradFill flip="none" rotWithShape="1">
            <a:gsLst>
              <a:gs pos="0">
                <a:schemeClr val="tx1"/>
              </a:gs>
              <a:gs pos="50000">
                <a:srgbClr val="996600">
                  <a:shade val="67500"/>
                  <a:satMod val="115000"/>
                </a:srgbClr>
              </a:gs>
              <a:gs pos="100000">
                <a:srgbClr val="996600">
                  <a:shade val="100000"/>
                  <a:satMod val="115000"/>
                </a:srgbClr>
              </a:gs>
            </a:gsLst>
            <a:lin ang="16200000" scaled="1"/>
            <a:tileRect/>
          </a:gradFill>
        </p:spPr>
        <p:txBody>
          <a:bodyPr/>
          <a:lstStyle/>
          <a:p>
            <a:endParaRPr lang="es-ES" dirty="0"/>
          </a:p>
        </p:txBody>
      </p:sp>
      <p:pic>
        <p:nvPicPr>
          <p:cNvPr id="4" name="3 Imagen" descr="uioom.jpg"/>
          <p:cNvPicPr>
            <a:picLocks noChangeAspect="1"/>
          </p:cNvPicPr>
          <p:nvPr/>
        </p:nvPicPr>
        <p:blipFill>
          <a:blip r:embed="rId2"/>
          <a:stretch>
            <a:fillRect/>
          </a:stretch>
        </p:blipFill>
        <p:spPr>
          <a:xfrm>
            <a:off x="0" y="2510"/>
            <a:ext cx="9144000" cy="5140990"/>
          </a:xfrm>
          <a:prstGeom prst="rect">
            <a:avLst/>
          </a:prstGeom>
        </p:spPr>
      </p:pic>
      <p:sp>
        <p:nvSpPr>
          <p:cNvPr id="5" name="4 Lágrima"/>
          <p:cNvSpPr/>
          <p:nvPr/>
        </p:nvSpPr>
        <p:spPr>
          <a:xfrm rot="8048844">
            <a:off x="3203260" y="907271"/>
            <a:ext cx="2661453" cy="2689352"/>
          </a:xfrm>
          <a:prstGeom prst="teardrop">
            <a:avLst>
              <a:gd name="adj" fmla="val 187207"/>
            </a:avLst>
          </a:prstGeom>
          <a:blipFill dpi="0" rotWithShape="1">
            <a:blip r:embed="rId3">
              <a:duotone>
                <a:schemeClr val="accent6">
                  <a:shade val="45000"/>
                  <a:satMod val="135000"/>
                </a:schemeClr>
                <a:prstClr val="white"/>
              </a:duotone>
              <a:lum bright="20000" contrast="2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070241">
            <a:off x="3318426" y="852834"/>
            <a:ext cx="2434490" cy="2491157"/>
          </a:xfrm>
          <a:prstGeom prst="teardrop">
            <a:avLst>
              <a:gd name="adj" fmla="val 187207"/>
            </a:avLst>
          </a:prstGeom>
          <a:blipFill dpi="0" rotWithShape="1">
            <a:blip r:embed="rId4" cstate="print">
              <a:duotone>
                <a:schemeClr val="accent6">
                  <a:shade val="45000"/>
                  <a:satMod val="135000"/>
                </a:schemeClr>
                <a:prstClr val="white"/>
              </a:duotone>
              <a:lum bright="20000" contrast="2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8115425">
            <a:off x="3480679" y="784415"/>
            <a:ext cx="2182548" cy="2246303"/>
          </a:xfrm>
          <a:prstGeom prst="teardrop">
            <a:avLst>
              <a:gd name="adj" fmla="val 187207"/>
            </a:avLst>
          </a:prstGeom>
          <a:blipFill dpi="0" rotWithShape="1">
            <a:blip r:embed="rId5" cstate="print">
              <a:duotone>
                <a:schemeClr val="accent6">
                  <a:shade val="45000"/>
                  <a:satMod val="135000"/>
                </a:schemeClr>
                <a:prstClr val="white"/>
              </a:duotone>
              <a:lum bright="20000" contrast="2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8092765">
            <a:off x="3601085" y="671160"/>
            <a:ext cx="1849579" cy="1914062"/>
          </a:xfrm>
          <a:prstGeom prst="teardrop">
            <a:avLst>
              <a:gd name="adj" fmla="val 187207"/>
            </a:avLst>
          </a:prstGeom>
          <a:blipFill dpi="0" rotWithShape="1">
            <a:blip r:embed="rId6" cstate="print">
              <a:duotone>
                <a:schemeClr val="accent6">
                  <a:shade val="45000"/>
                  <a:satMod val="135000"/>
                </a:schemeClr>
                <a:prstClr val="white"/>
              </a:duotone>
              <a:lum bright="20000" contrast="2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8142625">
            <a:off x="3795128" y="550606"/>
            <a:ext cx="1503119" cy="1590882"/>
          </a:xfrm>
          <a:prstGeom prst="teardrop">
            <a:avLst>
              <a:gd name="adj" fmla="val 187207"/>
            </a:avLst>
          </a:prstGeom>
          <a:blipFill dpi="0" rotWithShape="1">
            <a:blip r:embed="rId7" cstate="print">
              <a:duotone>
                <a:schemeClr val="accent6">
                  <a:shade val="45000"/>
                  <a:satMod val="135000"/>
                </a:schemeClr>
                <a:prstClr val="white"/>
              </a:duotone>
              <a:lum bright="20000" contrast="2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8100447">
            <a:off x="3964767" y="880797"/>
            <a:ext cx="1199846" cy="1215265"/>
          </a:xfrm>
          <a:prstGeom prst="teardrop">
            <a:avLst>
              <a:gd name="adj" fmla="val 187207"/>
            </a:avLst>
          </a:prstGeom>
          <a:blipFill dpi="0" rotWithShape="1">
            <a:blip r:embed="rId8" cstate="print">
              <a:duotone>
                <a:schemeClr val="accent6">
                  <a:shade val="45000"/>
                  <a:satMod val="135000"/>
                </a:schemeClr>
                <a:prstClr val="white"/>
              </a:duotone>
              <a:lum bright="20000" contrast="2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uadroTexto"/>
          <p:cNvSpPr txBox="1"/>
          <p:nvPr/>
        </p:nvSpPr>
        <p:spPr>
          <a:xfrm>
            <a:off x="4500562" y="357172"/>
            <a:ext cx="4143404" cy="2246769"/>
          </a:xfrm>
          <a:prstGeom prst="rect">
            <a:avLst/>
          </a:prstGeom>
          <a:noFill/>
        </p:spPr>
        <p:txBody>
          <a:bodyPr wrap="square" rtlCol="0">
            <a:spAutoFit/>
          </a:bodyPr>
          <a:lstStyle/>
          <a:p>
            <a:pPr algn="ctr"/>
            <a:r>
              <a:rPr lang="es-E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Aprovecha  el  pasado para  bien  y  deja que  el futuro  llegue  a su tiempo</a:t>
            </a:r>
          </a:p>
          <a:p>
            <a:pPr algn="ctr"/>
            <a:endParaRPr lang="es-ES" sz="2800" b="1" dirty="0">
              <a:solidFill>
                <a:srgbClr val="FFFF00"/>
              </a:solidFill>
              <a:effectLst>
                <a:outerShdw blurRad="38100" dist="38100" dir="2700000" algn="tl">
                  <a:srgbClr val="000000">
                    <a:alpha val="43137"/>
                  </a:srgbClr>
                </a:outerShdw>
              </a:effectLst>
            </a:endParaRPr>
          </a:p>
        </p:txBody>
      </p:sp>
      <p:sp>
        <p:nvSpPr>
          <p:cNvPr id="12" name="11 Rectángulo"/>
          <p:cNvSpPr/>
          <p:nvPr/>
        </p:nvSpPr>
        <p:spPr>
          <a:xfrm>
            <a:off x="-214346" y="0"/>
            <a:ext cx="9715568" cy="5429270"/>
          </a:xfrm>
          <a:prstGeom prst="rect">
            <a:avLst/>
          </a:prstGeom>
          <a:blipFill>
            <a:blip r:embed="rId9">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5"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3" dur="3000" fill="hold"/>
                                        <p:tgtEl>
                                          <p:spTgt spid="5"/>
                                        </p:tgtEl>
                                        <p:attrNameLst>
                                          <p:attrName>ppt_y</p:attrName>
                                        </p:attrNameLst>
                                      </p:cBhvr>
                                      <p:tavLst>
                                        <p:tav tm="0" fmla="#ppt_y+(sin(-2*pi*(1-$))*-#ppt_x+cos(-2*pi*(1-$))*(1-#ppt_y))*(1-$)">
                                          <p:val>
                                            <p:fltVal val="0"/>
                                          </p:val>
                                        </p:tav>
                                        <p:tav tm="100000">
                                          <p:val>
                                            <p:fltVal val="1"/>
                                          </p:val>
                                        </p:tav>
                                      </p:tavLst>
                                    </p:anim>
                                  </p:childTnLst>
                                </p:cTn>
                              </p:par>
                              <p:par>
                                <p:cTn id="14" presetID="15"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4000" fill="hold"/>
                                        <p:tgtEl>
                                          <p:spTgt spid="6"/>
                                        </p:tgtEl>
                                        <p:attrNameLst>
                                          <p:attrName>ppt_w</p:attrName>
                                        </p:attrNameLst>
                                      </p:cBhvr>
                                      <p:tavLst>
                                        <p:tav tm="0">
                                          <p:val>
                                            <p:fltVal val="0"/>
                                          </p:val>
                                        </p:tav>
                                        <p:tav tm="100000">
                                          <p:val>
                                            <p:strVal val="#ppt_w"/>
                                          </p:val>
                                        </p:tav>
                                      </p:tavLst>
                                    </p:anim>
                                    <p:anim calcmode="lin" valueType="num">
                                      <p:cBhvr>
                                        <p:cTn id="17" dur="4000" fill="hold"/>
                                        <p:tgtEl>
                                          <p:spTgt spid="6"/>
                                        </p:tgtEl>
                                        <p:attrNameLst>
                                          <p:attrName>ppt_h</p:attrName>
                                        </p:attrNameLst>
                                      </p:cBhvr>
                                      <p:tavLst>
                                        <p:tav tm="0">
                                          <p:val>
                                            <p:fltVal val="0"/>
                                          </p:val>
                                        </p:tav>
                                        <p:tav tm="100000">
                                          <p:val>
                                            <p:strVal val="#ppt_h"/>
                                          </p:val>
                                        </p:tav>
                                      </p:tavLst>
                                    </p:anim>
                                    <p:anim calcmode="lin" valueType="num">
                                      <p:cBhvr>
                                        <p:cTn id="18" dur="4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9" dur="4000" fill="hold"/>
                                        <p:tgtEl>
                                          <p:spTgt spid="6"/>
                                        </p:tgtEl>
                                        <p:attrNameLst>
                                          <p:attrName>ppt_y</p:attrName>
                                        </p:attrNameLst>
                                      </p:cBhvr>
                                      <p:tavLst>
                                        <p:tav tm="0" fmla="#ppt_y+(sin(-2*pi*(1-$))*-#ppt_x+cos(-2*pi*(1-$))*(1-#ppt_y))*(1-$)">
                                          <p:val>
                                            <p:fltVal val="0"/>
                                          </p:val>
                                        </p:tav>
                                        <p:tav tm="100000">
                                          <p:val>
                                            <p:fltVal val="1"/>
                                          </p:val>
                                        </p:tav>
                                      </p:tavLst>
                                    </p:anim>
                                  </p:childTnLst>
                                </p:cTn>
                              </p:par>
                              <p:par>
                                <p:cTn id="20" presetID="15"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0" fill="hold"/>
                                        <p:tgtEl>
                                          <p:spTgt spid="7"/>
                                        </p:tgtEl>
                                        <p:attrNameLst>
                                          <p:attrName>ppt_w</p:attrName>
                                        </p:attrNameLst>
                                      </p:cBhvr>
                                      <p:tavLst>
                                        <p:tav tm="0">
                                          <p:val>
                                            <p:fltVal val="0"/>
                                          </p:val>
                                        </p:tav>
                                        <p:tav tm="100000">
                                          <p:val>
                                            <p:strVal val="#ppt_w"/>
                                          </p:val>
                                        </p:tav>
                                      </p:tavLst>
                                    </p:anim>
                                    <p:anim calcmode="lin" valueType="num">
                                      <p:cBhvr>
                                        <p:cTn id="23" dur="5000" fill="hold"/>
                                        <p:tgtEl>
                                          <p:spTgt spid="7"/>
                                        </p:tgtEl>
                                        <p:attrNameLst>
                                          <p:attrName>ppt_h</p:attrName>
                                        </p:attrNameLst>
                                      </p:cBhvr>
                                      <p:tavLst>
                                        <p:tav tm="0">
                                          <p:val>
                                            <p:fltVal val="0"/>
                                          </p:val>
                                        </p:tav>
                                        <p:tav tm="100000">
                                          <p:val>
                                            <p:strVal val="#ppt_h"/>
                                          </p:val>
                                        </p:tav>
                                      </p:tavLst>
                                    </p:anim>
                                    <p:anim calcmode="lin" valueType="num">
                                      <p:cBhvr>
                                        <p:cTn id="24" dur="5000" fill="hold"/>
                                        <p:tgtEl>
                                          <p:spTgt spid="7"/>
                                        </p:tgtEl>
                                        <p:attrNameLst>
                                          <p:attrName>ppt_x</p:attrName>
                                        </p:attrNameLst>
                                      </p:cBhvr>
                                      <p:tavLst>
                                        <p:tav tm="0" fmla="#ppt_x+(cos(-2*pi*(1-$))*-#ppt_x-sin(-2*pi*(1-$))*(1-#ppt_y))*(1-$)">
                                          <p:val>
                                            <p:fltVal val="0"/>
                                          </p:val>
                                        </p:tav>
                                        <p:tav tm="100000">
                                          <p:val>
                                            <p:fltVal val="1"/>
                                          </p:val>
                                        </p:tav>
                                      </p:tavLst>
                                    </p:anim>
                                    <p:anim calcmode="lin" valueType="num">
                                      <p:cBhvr>
                                        <p:cTn id="25" dur="5000" fill="hold"/>
                                        <p:tgtEl>
                                          <p:spTgt spid="7"/>
                                        </p:tgtEl>
                                        <p:attrNameLst>
                                          <p:attrName>ppt_y</p:attrName>
                                        </p:attrNameLst>
                                      </p:cBhvr>
                                      <p:tavLst>
                                        <p:tav tm="0" fmla="#ppt_y+(sin(-2*pi*(1-$))*-#ppt_x+cos(-2*pi*(1-$))*(1-#ppt_y))*(1-$)">
                                          <p:val>
                                            <p:fltVal val="0"/>
                                          </p:val>
                                        </p:tav>
                                        <p:tav tm="100000">
                                          <p:val>
                                            <p:fltVal val="1"/>
                                          </p:val>
                                        </p:tav>
                                      </p:tavLst>
                                    </p:anim>
                                  </p:childTnLst>
                                </p:cTn>
                              </p:par>
                              <p:par>
                                <p:cTn id="26" presetID="15" presetClass="entr" presetSubtype="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6000" fill="hold"/>
                                        <p:tgtEl>
                                          <p:spTgt spid="8"/>
                                        </p:tgtEl>
                                        <p:attrNameLst>
                                          <p:attrName>ppt_w</p:attrName>
                                        </p:attrNameLst>
                                      </p:cBhvr>
                                      <p:tavLst>
                                        <p:tav tm="0">
                                          <p:val>
                                            <p:fltVal val="0"/>
                                          </p:val>
                                        </p:tav>
                                        <p:tav tm="100000">
                                          <p:val>
                                            <p:strVal val="#ppt_w"/>
                                          </p:val>
                                        </p:tav>
                                      </p:tavLst>
                                    </p:anim>
                                    <p:anim calcmode="lin" valueType="num">
                                      <p:cBhvr>
                                        <p:cTn id="29" dur="6000" fill="hold"/>
                                        <p:tgtEl>
                                          <p:spTgt spid="8"/>
                                        </p:tgtEl>
                                        <p:attrNameLst>
                                          <p:attrName>ppt_h</p:attrName>
                                        </p:attrNameLst>
                                      </p:cBhvr>
                                      <p:tavLst>
                                        <p:tav tm="0">
                                          <p:val>
                                            <p:fltVal val="0"/>
                                          </p:val>
                                        </p:tav>
                                        <p:tav tm="100000">
                                          <p:val>
                                            <p:strVal val="#ppt_h"/>
                                          </p:val>
                                        </p:tav>
                                      </p:tavLst>
                                    </p:anim>
                                    <p:anim calcmode="lin" valueType="num">
                                      <p:cBhvr>
                                        <p:cTn id="30" dur="6000" fill="hold"/>
                                        <p:tgtEl>
                                          <p:spTgt spid="8"/>
                                        </p:tgtEl>
                                        <p:attrNameLst>
                                          <p:attrName>ppt_x</p:attrName>
                                        </p:attrNameLst>
                                      </p:cBhvr>
                                      <p:tavLst>
                                        <p:tav tm="0" fmla="#ppt_x+(cos(-2*pi*(1-$))*-#ppt_x-sin(-2*pi*(1-$))*(1-#ppt_y))*(1-$)">
                                          <p:val>
                                            <p:fltVal val="0"/>
                                          </p:val>
                                        </p:tav>
                                        <p:tav tm="100000">
                                          <p:val>
                                            <p:fltVal val="1"/>
                                          </p:val>
                                        </p:tav>
                                      </p:tavLst>
                                    </p:anim>
                                    <p:anim calcmode="lin" valueType="num">
                                      <p:cBhvr>
                                        <p:cTn id="31" dur="6000" fill="hold"/>
                                        <p:tgtEl>
                                          <p:spTgt spid="8"/>
                                        </p:tgtEl>
                                        <p:attrNameLst>
                                          <p:attrName>ppt_y</p:attrName>
                                        </p:attrNameLst>
                                      </p:cBhvr>
                                      <p:tavLst>
                                        <p:tav tm="0" fmla="#ppt_y+(sin(-2*pi*(1-$))*-#ppt_x+cos(-2*pi*(1-$))*(1-#ppt_y))*(1-$)">
                                          <p:val>
                                            <p:fltVal val="0"/>
                                          </p:val>
                                        </p:tav>
                                        <p:tav tm="100000">
                                          <p:val>
                                            <p:fltVal val="1"/>
                                          </p:val>
                                        </p:tav>
                                      </p:tavLst>
                                    </p:anim>
                                  </p:childTnLst>
                                </p:cTn>
                              </p:par>
                              <p:par>
                                <p:cTn id="32" presetID="15" presetClass="entr" presetSubtype="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7000" fill="hold"/>
                                        <p:tgtEl>
                                          <p:spTgt spid="9"/>
                                        </p:tgtEl>
                                        <p:attrNameLst>
                                          <p:attrName>ppt_w</p:attrName>
                                        </p:attrNameLst>
                                      </p:cBhvr>
                                      <p:tavLst>
                                        <p:tav tm="0">
                                          <p:val>
                                            <p:fltVal val="0"/>
                                          </p:val>
                                        </p:tav>
                                        <p:tav tm="100000">
                                          <p:val>
                                            <p:strVal val="#ppt_w"/>
                                          </p:val>
                                        </p:tav>
                                      </p:tavLst>
                                    </p:anim>
                                    <p:anim calcmode="lin" valueType="num">
                                      <p:cBhvr>
                                        <p:cTn id="35" dur="7000" fill="hold"/>
                                        <p:tgtEl>
                                          <p:spTgt spid="9"/>
                                        </p:tgtEl>
                                        <p:attrNameLst>
                                          <p:attrName>ppt_h</p:attrName>
                                        </p:attrNameLst>
                                      </p:cBhvr>
                                      <p:tavLst>
                                        <p:tav tm="0">
                                          <p:val>
                                            <p:fltVal val="0"/>
                                          </p:val>
                                        </p:tav>
                                        <p:tav tm="100000">
                                          <p:val>
                                            <p:strVal val="#ppt_h"/>
                                          </p:val>
                                        </p:tav>
                                      </p:tavLst>
                                    </p:anim>
                                    <p:anim calcmode="lin" valueType="num">
                                      <p:cBhvr>
                                        <p:cTn id="36" dur="7000" fill="hold"/>
                                        <p:tgtEl>
                                          <p:spTgt spid="9"/>
                                        </p:tgtEl>
                                        <p:attrNameLst>
                                          <p:attrName>ppt_x</p:attrName>
                                        </p:attrNameLst>
                                      </p:cBhvr>
                                      <p:tavLst>
                                        <p:tav tm="0" fmla="#ppt_x+(cos(-2*pi*(1-$))*-#ppt_x-sin(-2*pi*(1-$))*(1-#ppt_y))*(1-$)">
                                          <p:val>
                                            <p:fltVal val="0"/>
                                          </p:val>
                                        </p:tav>
                                        <p:tav tm="100000">
                                          <p:val>
                                            <p:fltVal val="1"/>
                                          </p:val>
                                        </p:tav>
                                      </p:tavLst>
                                    </p:anim>
                                    <p:anim calcmode="lin" valueType="num">
                                      <p:cBhvr>
                                        <p:cTn id="37" dur="7000" fill="hold"/>
                                        <p:tgtEl>
                                          <p:spTgt spid="9"/>
                                        </p:tgtEl>
                                        <p:attrNameLst>
                                          <p:attrName>ppt_y</p:attrName>
                                        </p:attrNameLst>
                                      </p:cBhvr>
                                      <p:tavLst>
                                        <p:tav tm="0" fmla="#ppt_y+(sin(-2*pi*(1-$))*-#ppt_x+cos(-2*pi*(1-$))*(1-#ppt_y))*(1-$)">
                                          <p:val>
                                            <p:fltVal val="0"/>
                                          </p:val>
                                        </p:tav>
                                        <p:tav tm="100000">
                                          <p:val>
                                            <p:fltVal val="1"/>
                                          </p:val>
                                        </p:tav>
                                      </p:tavLst>
                                    </p:anim>
                                  </p:childTnLst>
                                </p:cTn>
                              </p:par>
                              <p:par>
                                <p:cTn id="38" presetID="15" presetClass="entr" presetSubtype="0"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8000" fill="hold"/>
                                        <p:tgtEl>
                                          <p:spTgt spid="10"/>
                                        </p:tgtEl>
                                        <p:attrNameLst>
                                          <p:attrName>ppt_w</p:attrName>
                                        </p:attrNameLst>
                                      </p:cBhvr>
                                      <p:tavLst>
                                        <p:tav tm="0">
                                          <p:val>
                                            <p:fltVal val="0"/>
                                          </p:val>
                                        </p:tav>
                                        <p:tav tm="100000">
                                          <p:val>
                                            <p:strVal val="#ppt_w"/>
                                          </p:val>
                                        </p:tav>
                                      </p:tavLst>
                                    </p:anim>
                                    <p:anim calcmode="lin" valueType="num">
                                      <p:cBhvr>
                                        <p:cTn id="41" dur="8000" fill="hold"/>
                                        <p:tgtEl>
                                          <p:spTgt spid="10"/>
                                        </p:tgtEl>
                                        <p:attrNameLst>
                                          <p:attrName>ppt_h</p:attrName>
                                        </p:attrNameLst>
                                      </p:cBhvr>
                                      <p:tavLst>
                                        <p:tav tm="0">
                                          <p:val>
                                            <p:fltVal val="0"/>
                                          </p:val>
                                        </p:tav>
                                        <p:tav tm="100000">
                                          <p:val>
                                            <p:strVal val="#ppt_h"/>
                                          </p:val>
                                        </p:tav>
                                      </p:tavLst>
                                    </p:anim>
                                    <p:anim calcmode="lin" valueType="num">
                                      <p:cBhvr>
                                        <p:cTn id="42" dur="8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43" dur="8000" fill="hold"/>
                                        <p:tgtEl>
                                          <p:spTgt spid="10"/>
                                        </p:tgtEl>
                                        <p:attrNameLst>
                                          <p:attrName>ppt_y</p:attrName>
                                        </p:attrNameLst>
                                      </p:cBhvr>
                                      <p:tavLst>
                                        <p:tav tm="0" fmla="#ppt_y+(sin(-2*pi*(1-$))*-#ppt_x+cos(-2*pi*(1-$))*(1-#ppt_y))*(1-$)">
                                          <p:val>
                                            <p:fltVal val="0"/>
                                          </p:val>
                                        </p:tav>
                                        <p:tav tm="100000">
                                          <p:val>
                                            <p:fltVal val="1"/>
                                          </p:val>
                                        </p:tav>
                                      </p:tavLst>
                                    </p:anim>
                                  </p:childTnLst>
                                </p:cTn>
                              </p:par>
                              <p:par>
                                <p:cTn id="44" presetID="8" presetClass="emph" presetSubtype="0" fill="hold" grpId="1" nodeType="withEffect">
                                  <p:stCondLst>
                                    <p:cond delay="0"/>
                                  </p:stCondLst>
                                  <p:childTnLst>
                                    <p:animRot by="21600000">
                                      <p:cBhvr>
                                        <p:cTn id="45" dur="3000" fill="hold"/>
                                        <p:tgtEl>
                                          <p:spTgt spid="5"/>
                                        </p:tgtEl>
                                        <p:attrNameLst>
                                          <p:attrName>r</p:attrName>
                                        </p:attrNameLst>
                                      </p:cBhvr>
                                    </p:animRot>
                                  </p:childTnLst>
                                </p:cTn>
                              </p:par>
                              <p:par>
                                <p:cTn id="46" presetID="8" presetClass="emph" presetSubtype="0" fill="hold" grpId="1" nodeType="withEffect">
                                  <p:stCondLst>
                                    <p:cond delay="0"/>
                                  </p:stCondLst>
                                  <p:childTnLst>
                                    <p:animRot by="21600000">
                                      <p:cBhvr>
                                        <p:cTn id="47" dur="4000" fill="hold"/>
                                        <p:tgtEl>
                                          <p:spTgt spid="6"/>
                                        </p:tgtEl>
                                        <p:attrNameLst>
                                          <p:attrName>r</p:attrName>
                                        </p:attrNameLst>
                                      </p:cBhvr>
                                    </p:animRot>
                                  </p:childTnLst>
                                </p:cTn>
                              </p:par>
                              <p:par>
                                <p:cTn id="48" presetID="8" presetClass="emph" presetSubtype="0" fill="hold" grpId="1" nodeType="withEffect">
                                  <p:stCondLst>
                                    <p:cond delay="0"/>
                                  </p:stCondLst>
                                  <p:childTnLst>
                                    <p:animRot by="21600000">
                                      <p:cBhvr>
                                        <p:cTn id="49" dur="5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6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7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8000" fill="hold"/>
                                        <p:tgtEl>
                                          <p:spTgt spid="10"/>
                                        </p:tgtEl>
                                        <p:attrNameLst>
                                          <p:attrName>r</p:attrName>
                                        </p:attrNameLst>
                                      </p:cBhvr>
                                    </p:animRot>
                                  </p:childTnLst>
                                </p:cTn>
                              </p:par>
                            </p:childTnLst>
                          </p:cTn>
                        </p:par>
                        <p:par>
                          <p:cTn id="56" fill="hold">
                            <p:stCondLst>
                              <p:cond delay="8000"/>
                            </p:stCondLst>
                            <p:childTnLst>
                              <p:par>
                                <p:cTn id="57" presetID="8" presetClass="emph" presetSubtype="0" fill="hold" grpId="2" nodeType="afterEffect">
                                  <p:stCondLst>
                                    <p:cond delay="0"/>
                                  </p:stCondLst>
                                  <p:childTnLst>
                                    <p:animRot by="-10800000">
                                      <p:cBhvr>
                                        <p:cTn id="58" dur="3000" fill="hold"/>
                                        <p:tgtEl>
                                          <p:spTgt spid="5"/>
                                        </p:tgtEl>
                                        <p:attrNameLst>
                                          <p:attrName>r</p:attrName>
                                        </p:attrNameLst>
                                      </p:cBhvr>
                                    </p:animRot>
                                  </p:childTnLst>
                                </p:cTn>
                              </p:par>
                              <p:par>
                                <p:cTn id="59" presetID="8" presetClass="emph" presetSubtype="0" fill="hold" grpId="2" nodeType="withEffect">
                                  <p:stCondLst>
                                    <p:cond delay="0"/>
                                  </p:stCondLst>
                                  <p:childTnLst>
                                    <p:animRot by="-10800000">
                                      <p:cBhvr>
                                        <p:cTn id="60" dur="4000" fill="hold"/>
                                        <p:tgtEl>
                                          <p:spTgt spid="6"/>
                                        </p:tgtEl>
                                        <p:attrNameLst>
                                          <p:attrName>r</p:attrName>
                                        </p:attrNameLst>
                                      </p:cBhvr>
                                    </p:animRot>
                                  </p:childTnLst>
                                </p:cTn>
                              </p:par>
                              <p:par>
                                <p:cTn id="61" presetID="8" presetClass="emph" presetSubtype="0" fill="hold" grpId="2" nodeType="withEffect">
                                  <p:stCondLst>
                                    <p:cond delay="0"/>
                                  </p:stCondLst>
                                  <p:childTnLst>
                                    <p:animRot by="-10800000">
                                      <p:cBhvr>
                                        <p:cTn id="62" dur="5000" fill="hold"/>
                                        <p:tgtEl>
                                          <p:spTgt spid="7"/>
                                        </p:tgtEl>
                                        <p:attrNameLst>
                                          <p:attrName>r</p:attrName>
                                        </p:attrNameLst>
                                      </p:cBhvr>
                                    </p:animRot>
                                  </p:childTnLst>
                                </p:cTn>
                              </p:par>
                              <p:par>
                                <p:cTn id="63" presetID="8" presetClass="emph" presetSubtype="0" fill="hold" grpId="2" nodeType="withEffect">
                                  <p:stCondLst>
                                    <p:cond delay="0"/>
                                  </p:stCondLst>
                                  <p:childTnLst>
                                    <p:animRot by="-10800000">
                                      <p:cBhvr>
                                        <p:cTn id="64" dur="6000" fill="hold"/>
                                        <p:tgtEl>
                                          <p:spTgt spid="8"/>
                                        </p:tgtEl>
                                        <p:attrNameLst>
                                          <p:attrName>r</p:attrName>
                                        </p:attrNameLst>
                                      </p:cBhvr>
                                    </p:animRot>
                                  </p:childTnLst>
                                </p:cTn>
                              </p:par>
                              <p:par>
                                <p:cTn id="65" presetID="8" presetClass="emph" presetSubtype="0" fill="hold" grpId="2" nodeType="withEffect">
                                  <p:stCondLst>
                                    <p:cond delay="0"/>
                                  </p:stCondLst>
                                  <p:childTnLst>
                                    <p:animRot by="-10800000">
                                      <p:cBhvr>
                                        <p:cTn id="66" dur="7000" fill="hold"/>
                                        <p:tgtEl>
                                          <p:spTgt spid="9"/>
                                        </p:tgtEl>
                                        <p:attrNameLst>
                                          <p:attrName>r</p:attrName>
                                        </p:attrNameLst>
                                      </p:cBhvr>
                                    </p:animRot>
                                  </p:childTnLst>
                                </p:cTn>
                              </p:par>
                              <p:par>
                                <p:cTn id="67" presetID="8" presetClass="emph" presetSubtype="0" fill="hold" grpId="2" nodeType="withEffect">
                                  <p:stCondLst>
                                    <p:cond delay="0"/>
                                  </p:stCondLst>
                                  <p:childTnLst>
                                    <p:animRot by="-10800000">
                                      <p:cBhvr>
                                        <p:cTn id="68" dur="8000" fill="hold"/>
                                        <p:tgtEl>
                                          <p:spTgt spid="10"/>
                                        </p:tgtEl>
                                        <p:attrNameLst>
                                          <p:attrName>r</p:attrName>
                                        </p:attrNameLst>
                                      </p:cBhvr>
                                    </p:animRot>
                                  </p:childTnLst>
                                </p:cTn>
                              </p:par>
                              <p:par>
                                <p:cTn id="69" presetID="2" presetClass="exit" presetSubtype="4" fill="hold" grpId="3" nodeType="with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ppt_x"/>
                                          </p:val>
                                        </p:tav>
                                      </p:tavLst>
                                    </p:anim>
                                    <p:anim calcmode="lin" valueType="num">
                                      <p:cBhvr additive="base">
                                        <p:cTn id="71" dur="3000"/>
                                        <p:tgtEl>
                                          <p:spTgt spid="5"/>
                                        </p:tgtEl>
                                        <p:attrNameLst>
                                          <p:attrName>ppt_y</p:attrName>
                                        </p:attrNameLst>
                                      </p:cBhvr>
                                      <p:tavLst>
                                        <p:tav tm="0">
                                          <p:val>
                                            <p:strVal val="ppt_y"/>
                                          </p:val>
                                        </p:tav>
                                        <p:tav tm="100000">
                                          <p:val>
                                            <p:strVal val="1+ppt_h/2"/>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4" fill="hold" grpId="3" nodeType="withEffect">
                                  <p:stCondLst>
                                    <p:cond delay="0"/>
                                  </p:stCondLst>
                                  <p:childTnLst>
                                    <p:anim calcmode="lin" valueType="num">
                                      <p:cBhvr additive="base">
                                        <p:cTn id="74" dur="4000"/>
                                        <p:tgtEl>
                                          <p:spTgt spid="6"/>
                                        </p:tgtEl>
                                        <p:attrNameLst>
                                          <p:attrName>ppt_x</p:attrName>
                                        </p:attrNameLst>
                                      </p:cBhvr>
                                      <p:tavLst>
                                        <p:tav tm="0">
                                          <p:val>
                                            <p:strVal val="ppt_x"/>
                                          </p:val>
                                        </p:tav>
                                        <p:tav tm="100000">
                                          <p:val>
                                            <p:strVal val="ppt_x"/>
                                          </p:val>
                                        </p:tav>
                                      </p:tavLst>
                                    </p:anim>
                                    <p:anim calcmode="lin" valueType="num">
                                      <p:cBhvr additive="base">
                                        <p:cTn id="75" dur="4000"/>
                                        <p:tgtEl>
                                          <p:spTgt spid="6"/>
                                        </p:tgtEl>
                                        <p:attrNameLst>
                                          <p:attrName>ppt_y</p:attrName>
                                        </p:attrNameLst>
                                      </p:cBhvr>
                                      <p:tavLst>
                                        <p:tav tm="0">
                                          <p:val>
                                            <p:strVal val="ppt_y"/>
                                          </p:val>
                                        </p:tav>
                                        <p:tav tm="100000">
                                          <p:val>
                                            <p:strVal val="1+ppt_h/2"/>
                                          </p:val>
                                        </p:tav>
                                      </p:tavLst>
                                    </p:anim>
                                    <p:set>
                                      <p:cBhvr>
                                        <p:cTn id="76" dur="1" fill="hold">
                                          <p:stCondLst>
                                            <p:cond delay="3999"/>
                                          </p:stCondLst>
                                        </p:cTn>
                                        <p:tgtEl>
                                          <p:spTgt spid="6"/>
                                        </p:tgtEl>
                                        <p:attrNameLst>
                                          <p:attrName>style.visibility</p:attrName>
                                        </p:attrNameLst>
                                      </p:cBhvr>
                                      <p:to>
                                        <p:strVal val="hidden"/>
                                      </p:to>
                                    </p:set>
                                  </p:childTnLst>
                                </p:cTn>
                              </p:par>
                              <p:par>
                                <p:cTn id="77" presetID="2" presetClass="exit" presetSubtype="4" fill="hold" grpId="3" nodeType="withEffect">
                                  <p:stCondLst>
                                    <p:cond delay="0"/>
                                  </p:stCondLst>
                                  <p:childTnLst>
                                    <p:anim calcmode="lin" valueType="num">
                                      <p:cBhvr additive="base">
                                        <p:cTn id="78" dur="5000"/>
                                        <p:tgtEl>
                                          <p:spTgt spid="7"/>
                                        </p:tgtEl>
                                        <p:attrNameLst>
                                          <p:attrName>ppt_x</p:attrName>
                                        </p:attrNameLst>
                                      </p:cBhvr>
                                      <p:tavLst>
                                        <p:tav tm="0">
                                          <p:val>
                                            <p:strVal val="ppt_x"/>
                                          </p:val>
                                        </p:tav>
                                        <p:tav tm="100000">
                                          <p:val>
                                            <p:strVal val="ppt_x"/>
                                          </p:val>
                                        </p:tav>
                                      </p:tavLst>
                                    </p:anim>
                                    <p:anim calcmode="lin" valueType="num">
                                      <p:cBhvr additive="base">
                                        <p:cTn id="79" dur="5000"/>
                                        <p:tgtEl>
                                          <p:spTgt spid="7"/>
                                        </p:tgtEl>
                                        <p:attrNameLst>
                                          <p:attrName>ppt_y</p:attrName>
                                        </p:attrNameLst>
                                      </p:cBhvr>
                                      <p:tavLst>
                                        <p:tav tm="0">
                                          <p:val>
                                            <p:strVal val="ppt_y"/>
                                          </p:val>
                                        </p:tav>
                                        <p:tav tm="100000">
                                          <p:val>
                                            <p:strVal val="1+ppt_h/2"/>
                                          </p:val>
                                        </p:tav>
                                      </p:tavLst>
                                    </p:anim>
                                    <p:set>
                                      <p:cBhvr>
                                        <p:cTn id="80" dur="1" fill="hold">
                                          <p:stCondLst>
                                            <p:cond delay="4999"/>
                                          </p:stCondLst>
                                        </p:cTn>
                                        <p:tgtEl>
                                          <p:spTgt spid="7"/>
                                        </p:tgtEl>
                                        <p:attrNameLst>
                                          <p:attrName>style.visibility</p:attrName>
                                        </p:attrNameLst>
                                      </p:cBhvr>
                                      <p:to>
                                        <p:strVal val="hidden"/>
                                      </p:to>
                                    </p:set>
                                  </p:childTnLst>
                                </p:cTn>
                              </p:par>
                              <p:par>
                                <p:cTn id="81" presetID="2" presetClass="exit" presetSubtype="4" fill="hold" grpId="3" nodeType="withEffect">
                                  <p:stCondLst>
                                    <p:cond delay="0"/>
                                  </p:stCondLst>
                                  <p:childTnLst>
                                    <p:anim calcmode="lin" valueType="num">
                                      <p:cBhvr additive="base">
                                        <p:cTn id="82" dur="6000"/>
                                        <p:tgtEl>
                                          <p:spTgt spid="8"/>
                                        </p:tgtEl>
                                        <p:attrNameLst>
                                          <p:attrName>ppt_x</p:attrName>
                                        </p:attrNameLst>
                                      </p:cBhvr>
                                      <p:tavLst>
                                        <p:tav tm="0">
                                          <p:val>
                                            <p:strVal val="ppt_x"/>
                                          </p:val>
                                        </p:tav>
                                        <p:tav tm="100000">
                                          <p:val>
                                            <p:strVal val="ppt_x"/>
                                          </p:val>
                                        </p:tav>
                                      </p:tavLst>
                                    </p:anim>
                                    <p:anim calcmode="lin" valueType="num">
                                      <p:cBhvr additive="base">
                                        <p:cTn id="83" dur="6000"/>
                                        <p:tgtEl>
                                          <p:spTgt spid="8"/>
                                        </p:tgtEl>
                                        <p:attrNameLst>
                                          <p:attrName>ppt_y</p:attrName>
                                        </p:attrNameLst>
                                      </p:cBhvr>
                                      <p:tavLst>
                                        <p:tav tm="0">
                                          <p:val>
                                            <p:strVal val="ppt_y"/>
                                          </p:val>
                                        </p:tav>
                                        <p:tav tm="100000">
                                          <p:val>
                                            <p:strVal val="1+ppt_h/2"/>
                                          </p:val>
                                        </p:tav>
                                      </p:tavLst>
                                    </p:anim>
                                    <p:set>
                                      <p:cBhvr>
                                        <p:cTn id="84" dur="1" fill="hold">
                                          <p:stCondLst>
                                            <p:cond delay="5999"/>
                                          </p:stCondLst>
                                        </p:cTn>
                                        <p:tgtEl>
                                          <p:spTgt spid="8"/>
                                        </p:tgtEl>
                                        <p:attrNameLst>
                                          <p:attrName>style.visibility</p:attrName>
                                        </p:attrNameLst>
                                      </p:cBhvr>
                                      <p:to>
                                        <p:strVal val="hidden"/>
                                      </p:to>
                                    </p:set>
                                  </p:childTnLst>
                                </p:cTn>
                              </p:par>
                              <p:par>
                                <p:cTn id="85" presetID="2" presetClass="exit" presetSubtype="4" fill="hold" grpId="3" nodeType="withEffect">
                                  <p:stCondLst>
                                    <p:cond delay="0"/>
                                  </p:stCondLst>
                                  <p:childTnLst>
                                    <p:anim calcmode="lin" valueType="num">
                                      <p:cBhvr additive="base">
                                        <p:cTn id="86" dur="7000"/>
                                        <p:tgtEl>
                                          <p:spTgt spid="9"/>
                                        </p:tgtEl>
                                        <p:attrNameLst>
                                          <p:attrName>ppt_x</p:attrName>
                                        </p:attrNameLst>
                                      </p:cBhvr>
                                      <p:tavLst>
                                        <p:tav tm="0">
                                          <p:val>
                                            <p:strVal val="ppt_x"/>
                                          </p:val>
                                        </p:tav>
                                        <p:tav tm="100000">
                                          <p:val>
                                            <p:strVal val="ppt_x"/>
                                          </p:val>
                                        </p:tav>
                                      </p:tavLst>
                                    </p:anim>
                                    <p:anim calcmode="lin" valueType="num">
                                      <p:cBhvr additive="base">
                                        <p:cTn id="87" dur="7000"/>
                                        <p:tgtEl>
                                          <p:spTgt spid="9"/>
                                        </p:tgtEl>
                                        <p:attrNameLst>
                                          <p:attrName>ppt_y</p:attrName>
                                        </p:attrNameLst>
                                      </p:cBhvr>
                                      <p:tavLst>
                                        <p:tav tm="0">
                                          <p:val>
                                            <p:strVal val="ppt_y"/>
                                          </p:val>
                                        </p:tav>
                                        <p:tav tm="100000">
                                          <p:val>
                                            <p:strVal val="1+ppt_h/2"/>
                                          </p:val>
                                        </p:tav>
                                      </p:tavLst>
                                    </p:anim>
                                    <p:set>
                                      <p:cBhvr>
                                        <p:cTn id="88" dur="1" fill="hold">
                                          <p:stCondLst>
                                            <p:cond delay="6999"/>
                                          </p:stCondLst>
                                        </p:cTn>
                                        <p:tgtEl>
                                          <p:spTgt spid="9"/>
                                        </p:tgtEl>
                                        <p:attrNameLst>
                                          <p:attrName>style.visibility</p:attrName>
                                        </p:attrNameLst>
                                      </p:cBhvr>
                                      <p:to>
                                        <p:strVal val="hidden"/>
                                      </p:to>
                                    </p:set>
                                  </p:childTnLst>
                                </p:cTn>
                              </p:par>
                              <p:par>
                                <p:cTn id="89" presetID="2" presetClass="exit" presetSubtype="4" fill="hold" grpId="3" nodeType="withEffect">
                                  <p:stCondLst>
                                    <p:cond delay="0"/>
                                  </p:stCondLst>
                                  <p:childTnLst>
                                    <p:anim calcmode="lin" valueType="num">
                                      <p:cBhvr additive="base">
                                        <p:cTn id="90" dur="8000"/>
                                        <p:tgtEl>
                                          <p:spTgt spid="10"/>
                                        </p:tgtEl>
                                        <p:attrNameLst>
                                          <p:attrName>ppt_x</p:attrName>
                                        </p:attrNameLst>
                                      </p:cBhvr>
                                      <p:tavLst>
                                        <p:tav tm="0">
                                          <p:val>
                                            <p:strVal val="ppt_x"/>
                                          </p:val>
                                        </p:tav>
                                        <p:tav tm="100000">
                                          <p:val>
                                            <p:strVal val="ppt_x"/>
                                          </p:val>
                                        </p:tav>
                                      </p:tavLst>
                                    </p:anim>
                                    <p:anim calcmode="lin" valueType="num">
                                      <p:cBhvr additive="base">
                                        <p:cTn id="91" dur="8000"/>
                                        <p:tgtEl>
                                          <p:spTgt spid="10"/>
                                        </p:tgtEl>
                                        <p:attrNameLst>
                                          <p:attrName>ppt_y</p:attrName>
                                        </p:attrNameLst>
                                      </p:cBhvr>
                                      <p:tavLst>
                                        <p:tav tm="0">
                                          <p:val>
                                            <p:strVal val="ppt_y"/>
                                          </p:val>
                                        </p:tav>
                                        <p:tav tm="100000">
                                          <p:val>
                                            <p:strVal val="1+ppt_h/2"/>
                                          </p:val>
                                        </p:tav>
                                      </p:tavLst>
                                    </p:anim>
                                    <p:set>
                                      <p:cBhvr>
                                        <p:cTn id="92" dur="1" fill="hold">
                                          <p:stCondLst>
                                            <p:cond delay="7999"/>
                                          </p:stCondLst>
                                        </p:cTn>
                                        <p:tgtEl>
                                          <p:spTgt spid="10"/>
                                        </p:tgtEl>
                                        <p:attrNameLst>
                                          <p:attrName>style.visibility</p:attrName>
                                        </p:attrNameLst>
                                      </p:cBhvr>
                                      <p:to>
                                        <p:strVal val="hidden"/>
                                      </p:to>
                                    </p:set>
                                  </p:childTnLst>
                                </p:cTn>
                              </p:par>
                              <p:par>
                                <p:cTn id="93" presetID="17" presetClass="entr" presetSubtype="1"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 calcmode="lin" valueType="num">
                                      <p:cBhvr>
                                        <p:cTn id="95" dur="5000" fill="hold"/>
                                        <p:tgtEl>
                                          <p:spTgt spid="4"/>
                                        </p:tgtEl>
                                        <p:attrNameLst>
                                          <p:attrName>ppt_x</p:attrName>
                                        </p:attrNameLst>
                                      </p:cBhvr>
                                      <p:tavLst>
                                        <p:tav tm="0">
                                          <p:val>
                                            <p:strVal val="#ppt_x"/>
                                          </p:val>
                                        </p:tav>
                                        <p:tav tm="100000">
                                          <p:val>
                                            <p:strVal val="#ppt_x"/>
                                          </p:val>
                                        </p:tav>
                                      </p:tavLst>
                                    </p:anim>
                                    <p:anim calcmode="lin" valueType="num">
                                      <p:cBhvr>
                                        <p:cTn id="96" dur="5000" fill="hold"/>
                                        <p:tgtEl>
                                          <p:spTgt spid="4"/>
                                        </p:tgtEl>
                                        <p:attrNameLst>
                                          <p:attrName>ppt_y</p:attrName>
                                        </p:attrNameLst>
                                      </p:cBhvr>
                                      <p:tavLst>
                                        <p:tav tm="0">
                                          <p:val>
                                            <p:strVal val="#ppt_y-#ppt_h/2"/>
                                          </p:val>
                                        </p:tav>
                                        <p:tav tm="100000">
                                          <p:val>
                                            <p:strVal val="#ppt_y"/>
                                          </p:val>
                                        </p:tav>
                                      </p:tavLst>
                                    </p:anim>
                                    <p:anim calcmode="lin" valueType="num">
                                      <p:cBhvr>
                                        <p:cTn id="97" dur="5000" fill="hold"/>
                                        <p:tgtEl>
                                          <p:spTgt spid="4"/>
                                        </p:tgtEl>
                                        <p:attrNameLst>
                                          <p:attrName>ppt_w</p:attrName>
                                        </p:attrNameLst>
                                      </p:cBhvr>
                                      <p:tavLst>
                                        <p:tav tm="0">
                                          <p:val>
                                            <p:strVal val="#ppt_w"/>
                                          </p:val>
                                        </p:tav>
                                        <p:tav tm="100000">
                                          <p:val>
                                            <p:strVal val="#ppt_w"/>
                                          </p:val>
                                        </p:tav>
                                      </p:tavLst>
                                    </p:anim>
                                    <p:anim calcmode="lin" valueType="num">
                                      <p:cBhvr>
                                        <p:cTn id="98" dur="5000" fill="hold"/>
                                        <p:tgtEl>
                                          <p:spTgt spid="4"/>
                                        </p:tgtEl>
                                        <p:attrNameLst>
                                          <p:attrName>ppt_h</p:attrName>
                                        </p:attrNameLst>
                                      </p:cBhvr>
                                      <p:tavLst>
                                        <p:tav tm="0">
                                          <p:val>
                                            <p:fltVal val="0"/>
                                          </p:val>
                                        </p:tav>
                                        <p:tav tm="100000">
                                          <p:val>
                                            <p:strVal val="#ppt_h"/>
                                          </p:val>
                                        </p:tav>
                                      </p:tavLst>
                                    </p:anim>
                                  </p:childTnLst>
                                </p:cTn>
                              </p:par>
                            </p:childTnLst>
                          </p:cTn>
                        </p:par>
                        <p:par>
                          <p:cTn id="99" fill="hold">
                            <p:stCondLst>
                              <p:cond delay="16000"/>
                            </p:stCondLst>
                            <p:childTnLst>
                              <p:par>
                                <p:cTn id="100" presetID="17" presetClass="entr" presetSubtype="10" fill="hold" grpId="0" nodeType="afterEffect">
                                  <p:stCondLst>
                                    <p:cond delay="0"/>
                                  </p:stCondLst>
                                  <p:childTnLst>
                                    <p:set>
                                      <p:cBhvr>
                                        <p:cTn id="101" dur="1" fill="hold">
                                          <p:stCondLst>
                                            <p:cond delay="0"/>
                                          </p:stCondLst>
                                        </p:cTn>
                                        <p:tgtEl>
                                          <p:spTgt spid="11"/>
                                        </p:tgtEl>
                                        <p:attrNameLst>
                                          <p:attrName>style.visibility</p:attrName>
                                        </p:attrNameLst>
                                      </p:cBhvr>
                                      <p:to>
                                        <p:strVal val="visible"/>
                                      </p:to>
                                    </p:set>
                                    <p:anim calcmode="lin" valueType="num">
                                      <p:cBhvr>
                                        <p:cTn id="102" dur="2000" fill="hold"/>
                                        <p:tgtEl>
                                          <p:spTgt spid="11"/>
                                        </p:tgtEl>
                                        <p:attrNameLst>
                                          <p:attrName>ppt_w</p:attrName>
                                        </p:attrNameLst>
                                      </p:cBhvr>
                                      <p:tavLst>
                                        <p:tav tm="0">
                                          <p:val>
                                            <p:fltVal val="0"/>
                                          </p:val>
                                        </p:tav>
                                        <p:tav tm="100000">
                                          <p:val>
                                            <p:strVal val="#ppt_w"/>
                                          </p:val>
                                        </p:tav>
                                      </p:tavLst>
                                    </p:anim>
                                    <p:anim calcmode="lin" valueType="num">
                                      <p:cBhvr>
                                        <p:cTn id="103"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p:bldP spid="1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a:gradFill flip="none" rotWithShape="1">
            <a:gsLst>
              <a:gs pos="0">
                <a:schemeClr val="bg1">
                  <a:lumMod val="95000"/>
                </a:schemeClr>
              </a:gs>
              <a:gs pos="50000">
                <a:schemeClr val="accent1">
                  <a:lumMod val="75000"/>
                  <a:shade val="67500"/>
                  <a:satMod val="115000"/>
                </a:schemeClr>
              </a:gs>
              <a:gs pos="100000">
                <a:schemeClr val="accent1">
                  <a:lumMod val="75000"/>
                  <a:shade val="100000"/>
                  <a:satMod val="115000"/>
                </a:schemeClr>
              </a:gs>
            </a:gsLst>
            <a:lin ang="16200000" scaled="1"/>
            <a:tileRect/>
          </a:gradFill>
        </p:spPr>
        <p:txBody>
          <a:bodyPr/>
          <a:lstStyle/>
          <a:p>
            <a:endParaRPr lang="es-ES" dirty="0"/>
          </a:p>
        </p:txBody>
      </p:sp>
      <p:pic>
        <p:nvPicPr>
          <p:cNvPr id="4" name="3 Imagen" descr="yuiks.jpg"/>
          <p:cNvPicPr>
            <a:picLocks noChangeAspect="1"/>
          </p:cNvPicPr>
          <p:nvPr/>
        </p:nvPicPr>
        <p:blipFill>
          <a:blip r:embed="rId2"/>
          <a:stretch>
            <a:fillRect/>
          </a:stretch>
        </p:blipFill>
        <p:spPr>
          <a:xfrm>
            <a:off x="7432" y="0"/>
            <a:ext cx="9136568" cy="5143500"/>
          </a:xfrm>
          <a:prstGeom prst="rect">
            <a:avLst/>
          </a:prstGeom>
        </p:spPr>
      </p:pic>
      <p:sp>
        <p:nvSpPr>
          <p:cNvPr id="5" name="4 Marco"/>
          <p:cNvSpPr/>
          <p:nvPr/>
        </p:nvSpPr>
        <p:spPr>
          <a:xfrm rot="2825862">
            <a:off x="288301" y="889125"/>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rot="2825862">
            <a:off x="1145526" y="889124"/>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rot="2825862">
            <a:off x="2074250" y="889127"/>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rot="2825862">
            <a:off x="2931475" y="889126"/>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rot="2825862">
            <a:off x="3860202" y="889124"/>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rot="2825862">
            <a:off x="4717427" y="889123"/>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rot="2825862">
            <a:off x="5646151" y="889126"/>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rot="2825862">
            <a:off x="6503376" y="889125"/>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rot="2825862">
            <a:off x="7432069" y="889126"/>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rot="2825862">
            <a:off x="8289325" y="889123"/>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rot="2825862">
            <a:off x="288302" y="2889388"/>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rot="2825862">
            <a:off x="1145527" y="2889387"/>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rot="2825862">
            <a:off x="2074251" y="2889390"/>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rot="2825862">
            <a:off x="2931476" y="2889389"/>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Marco"/>
          <p:cNvSpPr/>
          <p:nvPr/>
        </p:nvSpPr>
        <p:spPr>
          <a:xfrm rot="2825862">
            <a:off x="3860203" y="2889387"/>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Marco"/>
          <p:cNvSpPr/>
          <p:nvPr/>
        </p:nvSpPr>
        <p:spPr>
          <a:xfrm rot="2825862">
            <a:off x="4717428" y="2889386"/>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Marco"/>
          <p:cNvSpPr/>
          <p:nvPr/>
        </p:nvSpPr>
        <p:spPr>
          <a:xfrm rot="2825862">
            <a:off x="5646152" y="2889389"/>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Marco"/>
          <p:cNvSpPr/>
          <p:nvPr/>
        </p:nvSpPr>
        <p:spPr>
          <a:xfrm rot="2825862">
            <a:off x="6503377" y="2889388"/>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Marco"/>
          <p:cNvSpPr/>
          <p:nvPr/>
        </p:nvSpPr>
        <p:spPr>
          <a:xfrm rot="2825862">
            <a:off x="7432070" y="2889389"/>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Marco"/>
          <p:cNvSpPr/>
          <p:nvPr/>
        </p:nvSpPr>
        <p:spPr>
          <a:xfrm rot="2825862">
            <a:off x="8217888" y="2889388"/>
            <a:ext cx="1253329" cy="1333385"/>
          </a:xfrm>
          <a:prstGeom prst="frame">
            <a:avLst/>
          </a:prstGeom>
          <a:blipFill dpi="0" rotWithShape="1">
            <a:blip r:embed="rId3" cstate="print">
              <a:duotone>
                <a:schemeClr val="accent1">
                  <a:shade val="45000"/>
                  <a:satMod val="135000"/>
                </a:schemeClr>
                <a:prstClr val="white"/>
              </a:duotone>
              <a:lum bright="2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uadroTexto"/>
          <p:cNvSpPr txBox="1"/>
          <p:nvPr/>
        </p:nvSpPr>
        <p:spPr>
          <a:xfrm>
            <a:off x="4286248" y="285734"/>
            <a:ext cx="4500593" cy="2677656"/>
          </a:xfrm>
          <a:prstGeom prst="rect">
            <a:avLst/>
          </a:prstGeom>
          <a:noFill/>
        </p:spPr>
        <p:txBody>
          <a:bodyPr wrap="square" rtlCol="0">
            <a:spAutoFit/>
          </a:bodyPr>
          <a:lstStyle/>
          <a:p>
            <a:pPr algn="ctr"/>
            <a:r>
              <a:rPr lang="es-E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De ahora en adelante procura construir  una vida nueva, dirigida hacia lo alto y camina hacia delante, sin mirar hacia atrás</a:t>
            </a:r>
            <a:endParaRPr lang="es-ES"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endParaRPr>
          </a:p>
        </p:txBody>
      </p:sp>
      <p:sp>
        <p:nvSpPr>
          <p:cNvPr id="26" name="25 Rectángulo"/>
          <p:cNvSpPr/>
          <p:nvPr/>
        </p:nvSpPr>
        <p:spPr>
          <a:xfrm>
            <a:off x="-214346" y="0"/>
            <a:ext cx="10072758" cy="5429270"/>
          </a:xfrm>
          <a:prstGeom prst="rect">
            <a:avLst/>
          </a:prstGeom>
          <a:blipFill>
            <a:blip r:embed="rId4">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0-#ppt_w/2"/>
                                          </p:val>
                                        </p:tav>
                                        <p:tav tm="100000">
                                          <p:val>
                                            <p:strVal val="#ppt_x"/>
                                          </p:val>
                                        </p:tav>
                                      </p:tavLst>
                                    </p:anim>
                                    <p:anim calcmode="lin" valueType="num">
                                      <p:cBhvr additive="base">
                                        <p:cTn id="83" dur="3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0-#ppt_w/2"/>
                                          </p:val>
                                        </p:tav>
                                        <p:tav tm="100000">
                                          <p:val>
                                            <p:strVal val="#ppt_x"/>
                                          </p:val>
                                        </p:tav>
                                      </p:tavLst>
                                    </p:anim>
                                    <p:anim calcmode="lin" valueType="num">
                                      <p:cBhvr additive="base">
                                        <p:cTn id="87" dur="3000" fill="hold"/>
                                        <p:tgtEl>
                                          <p:spTgt spid="24"/>
                                        </p:tgtEl>
                                        <p:attrNameLst>
                                          <p:attrName>ppt_y</p:attrName>
                                        </p:attrNameLst>
                                      </p:cBhvr>
                                      <p:tavLst>
                                        <p:tav tm="0">
                                          <p:val>
                                            <p:strVal val="#ppt_y"/>
                                          </p:val>
                                        </p:tav>
                                        <p:tav tm="100000">
                                          <p:val>
                                            <p:strVal val="#ppt_y"/>
                                          </p:val>
                                        </p:tav>
                                      </p:tavLst>
                                    </p:anim>
                                  </p:childTnLst>
                                </p:cTn>
                              </p:par>
                            </p:childTnLst>
                          </p:cTn>
                        </p:par>
                        <p:par>
                          <p:cTn id="88" fill="hold">
                            <p:stCondLst>
                              <p:cond delay="3000"/>
                            </p:stCondLst>
                            <p:childTnLst>
                              <p:par>
                                <p:cTn id="89" presetID="2" presetClass="exit" presetSubtype="4" fill="hold" grpId="1" nodeType="afterEffect">
                                  <p:stCondLst>
                                    <p:cond delay="0"/>
                                  </p:stCondLst>
                                  <p:childTnLst>
                                    <p:anim calcmode="lin" valueType="num">
                                      <p:cBhvr additive="base">
                                        <p:cTn id="90" dur="3000"/>
                                        <p:tgtEl>
                                          <p:spTgt spid="5"/>
                                        </p:tgtEl>
                                        <p:attrNameLst>
                                          <p:attrName>ppt_x</p:attrName>
                                        </p:attrNameLst>
                                      </p:cBhvr>
                                      <p:tavLst>
                                        <p:tav tm="0">
                                          <p:val>
                                            <p:strVal val="ppt_x"/>
                                          </p:val>
                                        </p:tav>
                                        <p:tav tm="100000">
                                          <p:val>
                                            <p:strVal val="ppt_x"/>
                                          </p:val>
                                        </p:tav>
                                      </p:tavLst>
                                    </p:anim>
                                    <p:anim calcmode="lin" valueType="num">
                                      <p:cBhvr additive="base">
                                        <p:cTn id="91" dur="3000"/>
                                        <p:tgtEl>
                                          <p:spTgt spid="5"/>
                                        </p:tgtEl>
                                        <p:attrNameLst>
                                          <p:attrName>ppt_y</p:attrName>
                                        </p:attrNameLst>
                                      </p:cBhvr>
                                      <p:tavLst>
                                        <p:tav tm="0">
                                          <p:val>
                                            <p:strVal val="ppt_y"/>
                                          </p:val>
                                        </p:tav>
                                        <p:tav tm="100000">
                                          <p:val>
                                            <p:strVal val="1+ppt_h/2"/>
                                          </p:val>
                                        </p:tav>
                                      </p:tavLst>
                                    </p:anim>
                                    <p:set>
                                      <p:cBhvr>
                                        <p:cTn id="92" dur="1" fill="hold">
                                          <p:stCondLst>
                                            <p:cond delay="2999"/>
                                          </p:stCondLst>
                                        </p:cTn>
                                        <p:tgtEl>
                                          <p:spTgt spid="5"/>
                                        </p:tgtEl>
                                        <p:attrNameLst>
                                          <p:attrName>style.visibility</p:attrName>
                                        </p:attrNameLst>
                                      </p:cBhvr>
                                      <p:to>
                                        <p:strVal val="hidden"/>
                                      </p:to>
                                    </p:set>
                                  </p:childTnLst>
                                </p:cTn>
                              </p:par>
                              <p:par>
                                <p:cTn id="93" presetID="2" presetClass="exit" presetSubtype="4" fill="hold" grpId="1"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ppt_x"/>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4" fill="hold" grpId="1" nodeType="withEffect">
                                  <p:stCondLst>
                                    <p:cond delay="0"/>
                                  </p:stCondLst>
                                  <p:childTnLst>
                                    <p:anim calcmode="lin" valueType="num">
                                      <p:cBhvr additive="base">
                                        <p:cTn id="98" dur="3000"/>
                                        <p:tgtEl>
                                          <p:spTgt spid="7"/>
                                        </p:tgtEl>
                                        <p:attrNameLst>
                                          <p:attrName>ppt_x</p:attrName>
                                        </p:attrNameLst>
                                      </p:cBhvr>
                                      <p:tavLst>
                                        <p:tav tm="0">
                                          <p:val>
                                            <p:strVal val="ppt_x"/>
                                          </p:val>
                                        </p:tav>
                                        <p:tav tm="100000">
                                          <p:val>
                                            <p:strVal val="ppt_x"/>
                                          </p:val>
                                        </p:tav>
                                      </p:tavLst>
                                    </p:anim>
                                    <p:anim calcmode="lin" valueType="num">
                                      <p:cBhvr additive="base">
                                        <p:cTn id="99" dur="3000"/>
                                        <p:tgtEl>
                                          <p:spTgt spid="7"/>
                                        </p:tgtEl>
                                        <p:attrNameLst>
                                          <p:attrName>ppt_y</p:attrName>
                                        </p:attrNameLst>
                                      </p:cBhvr>
                                      <p:tavLst>
                                        <p:tav tm="0">
                                          <p:val>
                                            <p:strVal val="ppt_y"/>
                                          </p:val>
                                        </p:tav>
                                        <p:tav tm="100000">
                                          <p:val>
                                            <p:strVal val="1+ppt_h/2"/>
                                          </p:val>
                                        </p:tav>
                                      </p:tavLst>
                                    </p:anim>
                                    <p:set>
                                      <p:cBhvr>
                                        <p:cTn id="100" dur="1" fill="hold">
                                          <p:stCondLst>
                                            <p:cond delay="2999"/>
                                          </p:stCondLst>
                                        </p:cTn>
                                        <p:tgtEl>
                                          <p:spTgt spid="7"/>
                                        </p:tgtEl>
                                        <p:attrNameLst>
                                          <p:attrName>style.visibility</p:attrName>
                                        </p:attrNameLst>
                                      </p:cBhvr>
                                      <p:to>
                                        <p:strVal val="hidden"/>
                                      </p:to>
                                    </p:set>
                                  </p:childTnLst>
                                </p:cTn>
                              </p:par>
                              <p:par>
                                <p:cTn id="101" presetID="2" presetClass="exit" presetSubtype="4" fill="hold" grpId="1" nodeType="withEffect">
                                  <p:stCondLst>
                                    <p:cond delay="0"/>
                                  </p:stCondLst>
                                  <p:childTnLst>
                                    <p:anim calcmode="lin" valueType="num">
                                      <p:cBhvr additive="base">
                                        <p:cTn id="102" dur="3000"/>
                                        <p:tgtEl>
                                          <p:spTgt spid="8"/>
                                        </p:tgtEl>
                                        <p:attrNameLst>
                                          <p:attrName>ppt_x</p:attrName>
                                        </p:attrNameLst>
                                      </p:cBhvr>
                                      <p:tavLst>
                                        <p:tav tm="0">
                                          <p:val>
                                            <p:strVal val="ppt_x"/>
                                          </p:val>
                                        </p:tav>
                                        <p:tav tm="100000">
                                          <p:val>
                                            <p:strVal val="ppt_x"/>
                                          </p:val>
                                        </p:tav>
                                      </p:tavLst>
                                    </p:anim>
                                    <p:anim calcmode="lin" valueType="num">
                                      <p:cBhvr additive="base">
                                        <p:cTn id="103" dur="3000"/>
                                        <p:tgtEl>
                                          <p:spTgt spid="8"/>
                                        </p:tgtEl>
                                        <p:attrNameLst>
                                          <p:attrName>ppt_y</p:attrName>
                                        </p:attrNameLst>
                                      </p:cBhvr>
                                      <p:tavLst>
                                        <p:tav tm="0">
                                          <p:val>
                                            <p:strVal val="ppt_y"/>
                                          </p:val>
                                        </p:tav>
                                        <p:tav tm="100000">
                                          <p:val>
                                            <p:strVal val="1+ppt_h/2"/>
                                          </p:val>
                                        </p:tav>
                                      </p:tavLst>
                                    </p:anim>
                                    <p:set>
                                      <p:cBhvr>
                                        <p:cTn id="104" dur="1" fill="hold">
                                          <p:stCondLst>
                                            <p:cond delay="2999"/>
                                          </p:stCondLst>
                                        </p:cTn>
                                        <p:tgtEl>
                                          <p:spTgt spid="8"/>
                                        </p:tgtEl>
                                        <p:attrNameLst>
                                          <p:attrName>style.visibility</p:attrName>
                                        </p:attrNameLst>
                                      </p:cBhvr>
                                      <p:to>
                                        <p:strVal val="hidden"/>
                                      </p:to>
                                    </p:set>
                                  </p:childTnLst>
                                </p:cTn>
                              </p:par>
                              <p:par>
                                <p:cTn id="105" presetID="2" presetClass="exit" presetSubtype="4" fill="hold" grpId="1" nodeType="withEffect">
                                  <p:stCondLst>
                                    <p:cond delay="0"/>
                                  </p:stCondLst>
                                  <p:childTnLst>
                                    <p:anim calcmode="lin" valueType="num">
                                      <p:cBhvr additive="base">
                                        <p:cTn id="106" dur="3000"/>
                                        <p:tgtEl>
                                          <p:spTgt spid="9"/>
                                        </p:tgtEl>
                                        <p:attrNameLst>
                                          <p:attrName>ppt_x</p:attrName>
                                        </p:attrNameLst>
                                      </p:cBhvr>
                                      <p:tavLst>
                                        <p:tav tm="0">
                                          <p:val>
                                            <p:strVal val="ppt_x"/>
                                          </p:val>
                                        </p:tav>
                                        <p:tav tm="100000">
                                          <p:val>
                                            <p:strVal val="ppt_x"/>
                                          </p:val>
                                        </p:tav>
                                      </p:tavLst>
                                    </p:anim>
                                    <p:anim calcmode="lin" valueType="num">
                                      <p:cBhvr additive="base">
                                        <p:cTn id="107" dur="3000"/>
                                        <p:tgtEl>
                                          <p:spTgt spid="9"/>
                                        </p:tgtEl>
                                        <p:attrNameLst>
                                          <p:attrName>ppt_y</p:attrName>
                                        </p:attrNameLst>
                                      </p:cBhvr>
                                      <p:tavLst>
                                        <p:tav tm="0">
                                          <p:val>
                                            <p:strVal val="ppt_y"/>
                                          </p:val>
                                        </p:tav>
                                        <p:tav tm="100000">
                                          <p:val>
                                            <p:strVal val="1+ppt_h/2"/>
                                          </p:val>
                                        </p:tav>
                                      </p:tavLst>
                                    </p:anim>
                                    <p:set>
                                      <p:cBhvr>
                                        <p:cTn id="108" dur="1" fill="hold">
                                          <p:stCondLst>
                                            <p:cond delay="2999"/>
                                          </p:stCondLst>
                                        </p:cTn>
                                        <p:tgtEl>
                                          <p:spTgt spid="9"/>
                                        </p:tgtEl>
                                        <p:attrNameLst>
                                          <p:attrName>style.visibility</p:attrName>
                                        </p:attrNameLst>
                                      </p:cBhvr>
                                      <p:to>
                                        <p:strVal val="hidden"/>
                                      </p:to>
                                    </p:set>
                                  </p:childTnLst>
                                </p:cTn>
                              </p:par>
                              <p:par>
                                <p:cTn id="109" presetID="2" presetClass="exit" presetSubtype="4" fill="hold" grpId="1"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ppt_x"/>
                                          </p:val>
                                        </p:tav>
                                      </p:tavLst>
                                    </p:anim>
                                    <p:anim calcmode="lin" valueType="num">
                                      <p:cBhvr additive="base">
                                        <p:cTn id="111" dur="3000"/>
                                        <p:tgtEl>
                                          <p:spTgt spid="10"/>
                                        </p:tgtEl>
                                        <p:attrNameLst>
                                          <p:attrName>ppt_y</p:attrName>
                                        </p:attrNameLst>
                                      </p:cBhvr>
                                      <p:tavLst>
                                        <p:tav tm="0">
                                          <p:val>
                                            <p:strVal val="ppt_y"/>
                                          </p:val>
                                        </p:tav>
                                        <p:tav tm="100000">
                                          <p:val>
                                            <p:strVal val="1+ppt_h/2"/>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4" fill="hold" grpId="1" nodeType="withEffect">
                                  <p:stCondLst>
                                    <p:cond delay="0"/>
                                  </p:stCondLst>
                                  <p:childTnLst>
                                    <p:anim calcmode="lin" valueType="num">
                                      <p:cBhvr additive="base">
                                        <p:cTn id="114" dur="3000"/>
                                        <p:tgtEl>
                                          <p:spTgt spid="11"/>
                                        </p:tgtEl>
                                        <p:attrNameLst>
                                          <p:attrName>ppt_x</p:attrName>
                                        </p:attrNameLst>
                                      </p:cBhvr>
                                      <p:tavLst>
                                        <p:tav tm="0">
                                          <p:val>
                                            <p:strVal val="ppt_x"/>
                                          </p:val>
                                        </p:tav>
                                        <p:tav tm="100000">
                                          <p:val>
                                            <p:strVal val="ppt_x"/>
                                          </p:val>
                                        </p:tav>
                                      </p:tavLst>
                                    </p:anim>
                                    <p:anim calcmode="lin" valueType="num">
                                      <p:cBhvr additive="base">
                                        <p:cTn id="115" dur="3000"/>
                                        <p:tgtEl>
                                          <p:spTgt spid="11"/>
                                        </p:tgtEl>
                                        <p:attrNameLst>
                                          <p:attrName>ppt_y</p:attrName>
                                        </p:attrNameLst>
                                      </p:cBhvr>
                                      <p:tavLst>
                                        <p:tav tm="0">
                                          <p:val>
                                            <p:strVal val="ppt_y"/>
                                          </p:val>
                                        </p:tav>
                                        <p:tav tm="100000">
                                          <p:val>
                                            <p:strVal val="1+ppt_h/2"/>
                                          </p:val>
                                        </p:tav>
                                      </p:tavLst>
                                    </p:anim>
                                    <p:set>
                                      <p:cBhvr>
                                        <p:cTn id="116" dur="1" fill="hold">
                                          <p:stCondLst>
                                            <p:cond delay="2999"/>
                                          </p:stCondLst>
                                        </p:cTn>
                                        <p:tgtEl>
                                          <p:spTgt spid="11"/>
                                        </p:tgtEl>
                                        <p:attrNameLst>
                                          <p:attrName>style.visibility</p:attrName>
                                        </p:attrNameLst>
                                      </p:cBhvr>
                                      <p:to>
                                        <p:strVal val="hidden"/>
                                      </p:to>
                                    </p:set>
                                  </p:childTnLst>
                                </p:cTn>
                              </p:par>
                              <p:par>
                                <p:cTn id="117" presetID="2" presetClass="exit" presetSubtype="4" fill="hold" grpId="1"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ppt_x"/>
                                          </p:val>
                                        </p:tav>
                                      </p:tavLst>
                                    </p:anim>
                                    <p:anim calcmode="lin" valueType="num">
                                      <p:cBhvr additive="base">
                                        <p:cTn id="119" dur="3000"/>
                                        <p:tgtEl>
                                          <p:spTgt spid="12"/>
                                        </p:tgtEl>
                                        <p:attrNameLst>
                                          <p:attrName>ppt_y</p:attrName>
                                        </p:attrNameLst>
                                      </p:cBhvr>
                                      <p:tavLst>
                                        <p:tav tm="0">
                                          <p:val>
                                            <p:strVal val="ppt_y"/>
                                          </p:val>
                                        </p:tav>
                                        <p:tav tm="100000">
                                          <p:val>
                                            <p:strVal val="1+ppt_h/2"/>
                                          </p:val>
                                        </p:tav>
                                      </p:tavLst>
                                    </p:anim>
                                    <p:set>
                                      <p:cBhvr>
                                        <p:cTn id="120" dur="1" fill="hold">
                                          <p:stCondLst>
                                            <p:cond delay="2999"/>
                                          </p:stCondLst>
                                        </p:cTn>
                                        <p:tgtEl>
                                          <p:spTgt spid="12"/>
                                        </p:tgtEl>
                                        <p:attrNameLst>
                                          <p:attrName>style.visibility</p:attrName>
                                        </p:attrNameLst>
                                      </p:cBhvr>
                                      <p:to>
                                        <p:strVal val="hidden"/>
                                      </p:to>
                                    </p:set>
                                  </p:childTnLst>
                                </p:cTn>
                              </p:par>
                              <p:par>
                                <p:cTn id="121" presetID="2" presetClass="exit" presetSubtype="4" fill="hold" grpId="1" nodeType="withEffect">
                                  <p:stCondLst>
                                    <p:cond delay="0"/>
                                  </p:stCondLst>
                                  <p:childTnLst>
                                    <p:anim calcmode="lin" valueType="num">
                                      <p:cBhvr additive="base">
                                        <p:cTn id="122" dur="3000"/>
                                        <p:tgtEl>
                                          <p:spTgt spid="13"/>
                                        </p:tgtEl>
                                        <p:attrNameLst>
                                          <p:attrName>ppt_x</p:attrName>
                                        </p:attrNameLst>
                                      </p:cBhvr>
                                      <p:tavLst>
                                        <p:tav tm="0">
                                          <p:val>
                                            <p:strVal val="ppt_x"/>
                                          </p:val>
                                        </p:tav>
                                        <p:tav tm="100000">
                                          <p:val>
                                            <p:strVal val="ppt_x"/>
                                          </p:val>
                                        </p:tav>
                                      </p:tavLst>
                                    </p:anim>
                                    <p:anim calcmode="lin" valueType="num">
                                      <p:cBhvr additive="base">
                                        <p:cTn id="123" dur="3000"/>
                                        <p:tgtEl>
                                          <p:spTgt spid="13"/>
                                        </p:tgtEl>
                                        <p:attrNameLst>
                                          <p:attrName>ppt_y</p:attrName>
                                        </p:attrNameLst>
                                      </p:cBhvr>
                                      <p:tavLst>
                                        <p:tav tm="0">
                                          <p:val>
                                            <p:strVal val="ppt_y"/>
                                          </p:val>
                                        </p:tav>
                                        <p:tav tm="100000">
                                          <p:val>
                                            <p:strVal val="1+ppt_h/2"/>
                                          </p:val>
                                        </p:tav>
                                      </p:tavLst>
                                    </p:anim>
                                    <p:set>
                                      <p:cBhvr>
                                        <p:cTn id="124" dur="1" fill="hold">
                                          <p:stCondLst>
                                            <p:cond delay="2999"/>
                                          </p:stCondLst>
                                        </p:cTn>
                                        <p:tgtEl>
                                          <p:spTgt spid="13"/>
                                        </p:tgtEl>
                                        <p:attrNameLst>
                                          <p:attrName>style.visibility</p:attrName>
                                        </p:attrNameLst>
                                      </p:cBhvr>
                                      <p:to>
                                        <p:strVal val="hidden"/>
                                      </p:to>
                                    </p:set>
                                  </p:childTnLst>
                                </p:cTn>
                              </p:par>
                              <p:par>
                                <p:cTn id="125" presetID="2" presetClass="exit" presetSubtype="4" fill="hold" grpId="1" nodeType="withEffect">
                                  <p:stCondLst>
                                    <p:cond delay="0"/>
                                  </p:stCondLst>
                                  <p:childTnLst>
                                    <p:anim calcmode="lin" valueType="num">
                                      <p:cBhvr additive="base">
                                        <p:cTn id="126" dur="3000"/>
                                        <p:tgtEl>
                                          <p:spTgt spid="14"/>
                                        </p:tgtEl>
                                        <p:attrNameLst>
                                          <p:attrName>ppt_x</p:attrName>
                                        </p:attrNameLst>
                                      </p:cBhvr>
                                      <p:tavLst>
                                        <p:tav tm="0">
                                          <p:val>
                                            <p:strVal val="ppt_x"/>
                                          </p:val>
                                        </p:tav>
                                        <p:tav tm="100000">
                                          <p:val>
                                            <p:strVal val="ppt_x"/>
                                          </p:val>
                                        </p:tav>
                                      </p:tavLst>
                                    </p:anim>
                                    <p:anim calcmode="lin" valueType="num">
                                      <p:cBhvr additive="base">
                                        <p:cTn id="127" dur="3000"/>
                                        <p:tgtEl>
                                          <p:spTgt spid="14"/>
                                        </p:tgtEl>
                                        <p:attrNameLst>
                                          <p:attrName>ppt_y</p:attrName>
                                        </p:attrNameLst>
                                      </p:cBhvr>
                                      <p:tavLst>
                                        <p:tav tm="0">
                                          <p:val>
                                            <p:strVal val="ppt_y"/>
                                          </p:val>
                                        </p:tav>
                                        <p:tav tm="100000">
                                          <p:val>
                                            <p:strVal val="1+ppt_h/2"/>
                                          </p:val>
                                        </p:tav>
                                      </p:tavLst>
                                    </p:anim>
                                    <p:set>
                                      <p:cBhvr>
                                        <p:cTn id="128" dur="1" fill="hold">
                                          <p:stCondLst>
                                            <p:cond delay="2999"/>
                                          </p:stCondLst>
                                        </p:cTn>
                                        <p:tgtEl>
                                          <p:spTgt spid="14"/>
                                        </p:tgtEl>
                                        <p:attrNameLst>
                                          <p:attrName>style.visibility</p:attrName>
                                        </p:attrNameLst>
                                      </p:cBhvr>
                                      <p:to>
                                        <p:strVal val="hidden"/>
                                      </p:to>
                                    </p:set>
                                  </p:childTnLst>
                                </p:cTn>
                              </p:par>
                              <p:par>
                                <p:cTn id="129" presetID="2" presetClass="exit" presetSubtype="1" fill="hold" grpId="1" nodeType="withEffect">
                                  <p:stCondLst>
                                    <p:cond delay="0"/>
                                  </p:stCondLst>
                                  <p:childTnLst>
                                    <p:anim calcmode="lin" valueType="num">
                                      <p:cBhvr additive="base">
                                        <p:cTn id="130" dur="3000"/>
                                        <p:tgtEl>
                                          <p:spTgt spid="15"/>
                                        </p:tgtEl>
                                        <p:attrNameLst>
                                          <p:attrName>ppt_x</p:attrName>
                                        </p:attrNameLst>
                                      </p:cBhvr>
                                      <p:tavLst>
                                        <p:tav tm="0">
                                          <p:val>
                                            <p:strVal val="ppt_x"/>
                                          </p:val>
                                        </p:tav>
                                        <p:tav tm="100000">
                                          <p:val>
                                            <p:strVal val="ppt_x"/>
                                          </p:val>
                                        </p:tav>
                                      </p:tavLst>
                                    </p:anim>
                                    <p:anim calcmode="lin" valueType="num">
                                      <p:cBhvr additive="base">
                                        <p:cTn id="131" dur="3000"/>
                                        <p:tgtEl>
                                          <p:spTgt spid="15"/>
                                        </p:tgtEl>
                                        <p:attrNameLst>
                                          <p:attrName>ppt_y</p:attrName>
                                        </p:attrNameLst>
                                      </p:cBhvr>
                                      <p:tavLst>
                                        <p:tav tm="0">
                                          <p:val>
                                            <p:strVal val="ppt_y"/>
                                          </p:val>
                                        </p:tav>
                                        <p:tav tm="100000">
                                          <p:val>
                                            <p:strVal val="0-ppt_h/2"/>
                                          </p:val>
                                        </p:tav>
                                      </p:tavLst>
                                    </p:anim>
                                    <p:set>
                                      <p:cBhvr>
                                        <p:cTn id="132" dur="1" fill="hold">
                                          <p:stCondLst>
                                            <p:cond delay="2999"/>
                                          </p:stCondLst>
                                        </p:cTn>
                                        <p:tgtEl>
                                          <p:spTgt spid="15"/>
                                        </p:tgtEl>
                                        <p:attrNameLst>
                                          <p:attrName>style.visibility</p:attrName>
                                        </p:attrNameLst>
                                      </p:cBhvr>
                                      <p:to>
                                        <p:strVal val="hidden"/>
                                      </p:to>
                                    </p:set>
                                  </p:childTnLst>
                                </p:cTn>
                              </p:par>
                              <p:par>
                                <p:cTn id="133" presetID="2" presetClass="exit" presetSubtype="1" fill="hold" grpId="1" nodeType="withEffect">
                                  <p:stCondLst>
                                    <p:cond delay="0"/>
                                  </p:stCondLst>
                                  <p:childTnLst>
                                    <p:anim calcmode="lin" valueType="num">
                                      <p:cBhvr additive="base">
                                        <p:cTn id="134" dur="3000"/>
                                        <p:tgtEl>
                                          <p:spTgt spid="16"/>
                                        </p:tgtEl>
                                        <p:attrNameLst>
                                          <p:attrName>ppt_x</p:attrName>
                                        </p:attrNameLst>
                                      </p:cBhvr>
                                      <p:tavLst>
                                        <p:tav tm="0">
                                          <p:val>
                                            <p:strVal val="ppt_x"/>
                                          </p:val>
                                        </p:tav>
                                        <p:tav tm="100000">
                                          <p:val>
                                            <p:strVal val="ppt_x"/>
                                          </p:val>
                                        </p:tav>
                                      </p:tavLst>
                                    </p:anim>
                                    <p:anim calcmode="lin" valueType="num">
                                      <p:cBhvr additive="base">
                                        <p:cTn id="135" dur="3000"/>
                                        <p:tgtEl>
                                          <p:spTgt spid="16"/>
                                        </p:tgtEl>
                                        <p:attrNameLst>
                                          <p:attrName>ppt_y</p:attrName>
                                        </p:attrNameLst>
                                      </p:cBhvr>
                                      <p:tavLst>
                                        <p:tav tm="0">
                                          <p:val>
                                            <p:strVal val="ppt_y"/>
                                          </p:val>
                                        </p:tav>
                                        <p:tav tm="100000">
                                          <p:val>
                                            <p:strVal val="0-ppt_h/2"/>
                                          </p:val>
                                        </p:tav>
                                      </p:tavLst>
                                    </p:anim>
                                    <p:set>
                                      <p:cBhvr>
                                        <p:cTn id="136" dur="1" fill="hold">
                                          <p:stCondLst>
                                            <p:cond delay="2999"/>
                                          </p:stCondLst>
                                        </p:cTn>
                                        <p:tgtEl>
                                          <p:spTgt spid="16"/>
                                        </p:tgtEl>
                                        <p:attrNameLst>
                                          <p:attrName>style.visibility</p:attrName>
                                        </p:attrNameLst>
                                      </p:cBhvr>
                                      <p:to>
                                        <p:strVal val="hidden"/>
                                      </p:to>
                                    </p:set>
                                  </p:childTnLst>
                                </p:cTn>
                              </p:par>
                              <p:par>
                                <p:cTn id="137" presetID="2" presetClass="exit" presetSubtype="1" fill="hold" grpId="1" nodeType="withEffect">
                                  <p:stCondLst>
                                    <p:cond delay="0"/>
                                  </p:stCondLst>
                                  <p:childTnLst>
                                    <p:anim calcmode="lin" valueType="num">
                                      <p:cBhvr additive="base">
                                        <p:cTn id="138" dur="3000"/>
                                        <p:tgtEl>
                                          <p:spTgt spid="17"/>
                                        </p:tgtEl>
                                        <p:attrNameLst>
                                          <p:attrName>ppt_x</p:attrName>
                                        </p:attrNameLst>
                                      </p:cBhvr>
                                      <p:tavLst>
                                        <p:tav tm="0">
                                          <p:val>
                                            <p:strVal val="ppt_x"/>
                                          </p:val>
                                        </p:tav>
                                        <p:tav tm="100000">
                                          <p:val>
                                            <p:strVal val="ppt_x"/>
                                          </p:val>
                                        </p:tav>
                                      </p:tavLst>
                                    </p:anim>
                                    <p:anim calcmode="lin" valueType="num">
                                      <p:cBhvr additive="base">
                                        <p:cTn id="139" dur="3000"/>
                                        <p:tgtEl>
                                          <p:spTgt spid="17"/>
                                        </p:tgtEl>
                                        <p:attrNameLst>
                                          <p:attrName>ppt_y</p:attrName>
                                        </p:attrNameLst>
                                      </p:cBhvr>
                                      <p:tavLst>
                                        <p:tav tm="0">
                                          <p:val>
                                            <p:strVal val="ppt_y"/>
                                          </p:val>
                                        </p:tav>
                                        <p:tav tm="100000">
                                          <p:val>
                                            <p:strVal val="0-ppt_h/2"/>
                                          </p:val>
                                        </p:tav>
                                      </p:tavLst>
                                    </p:anim>
                                    <p:set>
                                      <p:cBhvr>
                                        <p:cTn id="140" dur="1" fill="hold">
                                          <p:stCondLst>
                                            <p:cond delay="2999"/>
                                          </p:stCondLst>
                                        </p:cTn>
                                        <p:tgtEl>
                                          <p:spTgt spid="17"/>
                                        </p:tgtEl>
                                        <p:attrNameLst>
                                          <p:attrName>style.visibility</p:attrName>
                                        </p:attrNameLst>
                                      </p:cBhvr>
                                      <p:to>
                                        <p:strVal val="hidden"/>
                                      </p:to>
                                    </p:set>
                                  </p:childTnLst>
                                </p:cTn>
                              </p:par>
                              <p:par>
                                <p:cTn id="141" presetID="2" presetClass="exit" presetSubtype="1" fill="hold" grpId="1" nodeType="withEffect">
                                  <p:stCondLst>
                                    <p:cond delay="0"/>
                                  </p:stCondLst>
                                  <p:childTnLst>
                                    <p:anim calcmode="lin" valueType="num">
                                      <p:cBhvr additive="base">
                                        <p:cTn id="142" dur="3000"/>
                                        <p:tgtEl>
                                          <p:spTgt spid="18"/>
                                        </p:tgtEl>
                                        <p:attrNameLst>
                                          <p:attrName>ppt_x</p:attrName>
                                        </p:attrNameLst>
                                      </p:cBhvr>
                                      <p:tavLst>
                                        <p:tav tm="0">
                                          <p:val>
                                            <p:strVal val="ppt_x"/>
                                          </p:val>
                                        </p:tav>
                                        <p:tav tm="100000">
                                          <p:val>
                                            <p:strVal val="ppt_x"/>
                                          </p:val>
                                        </p:tav>
                                      </p:tavLst>
                                    </p:anim>
                                    <p:anim calcmode="lin" valueType="num">
                                      <p:cBhvr additive="base">
                                        <p:cTn id="143" dur="3000"/>
                                        <p:tgtEl>
                                          <p:spTgt spid="18"/>
                                        </p:tgtEl>
                                        <p:attrNameLst>
                                          <p:attrName>ppt_y</p:attrName>
                                        </p:attrNameLst>
                                      </p:cBhvr>
                                      <p:tavLst>
                                        <p:tav tm="0">
                                          <p:val>
                                            <p:strVal val="ppt_y"/>
                                          </p:val>
                                        </p:tav>
                                        <p:tav tm="100000">
                                          <p:val>
                                            <p:strVal val="0-ppt_h/2"/>
                                          </p:val>
                                        </p:tav>
                                      </p:tavLst>
                                    </p:anim>
                                    <p:set>
                                      <p:cBhvr>
                                        <p:cTn id="144" dur="1" fill="hold">
                                          <p:stCondLst>
                                            <p:cond delay="2999"/>
                                          </p:stCondLst>
                                        </p:cTn>
                                        <p:tgtEl>
                                          <p:spTgt spid="18"/>
                                        </p:tgtEl>
                                        <p:attrNameLst>
                                          <p:attrName>style.visibility</p:attrName>
                                        </p:attrNameLst>
                                      </p:cBhvr>
                                      <p:to>
                                        <p:strVal val="hidden"/>
                                      </p:to>
                                    </p:set>
                                  </p:childTnLst>
                                </p:cTn>
                              </p:par>
                              <p:par>
                                <p:cTn id="145" presetID="2" presetClass="exit" presetSubtype="1" fill="hold" grpId="1" nodeType="withEffect">
                                  <p:stCondLst>
                                    <p:cond delay="0"/>
                                  </p:stCondLst>
                                  <p:childTnLst>
                                    <p:anim calcmode="lin" valueType="num">
                                      <p:cBhvr additive="base">
                                        <p:cTn id="146" dur="3000"/>
                                        <p:tgtEl>
                                          <p:spTgt spid="19"/>
                                        </p:tgtEl>
                                        <p:attrNameLst>
                                          <p:attrName>ppt_x</p:attrName>
                                        </p:attrNameLst>
                                      </p:cBhvr>
                                      <p:tavLst>
                                        <p:tav tm="0">
                                          <p:val>
                                            <p:strVal val="ppt_x"/>
                                          </p:val>
                                        </p:tav>
                                        <p:tav tm="100000">
                                          <p:val>
                                            <p:strVal val="ppt_x"/>
                                          </p:val>
                                        </p:tav>
                                      </p:tavLst>
                                    </p:anim>
                                    <p:anim calcmode="lin" valueType="num">
                                      <p:cBhvr additive="base">
                                        <p:cTn id="147" dur="3000"/>
                                        <p:tgtEl>
                                          <p:spTgt spid="19"/>
                                        </p:tgtEl>
                                        <p:attrNameLst>
                                          <p:attrName>ppt_y</p:attrName>
                                        </p:attrNameLst>
                                      </p:cBhvr>
                                      <p:tavLst>
                                        <p:tav tm="0">
                                          <p:val>
                                            <p:strVal val="ppt_y"/>
                                          </p:val>
                                        </p:tav>
                                        <p:tav tm="100000">
                                          <p:val>
                                            <p:strVal val="0-ppt_h/2"/>
                                          </p:val>
                                        </p:tav>
                                      </p:tavLst>
                                    </p:anim>
                                    <p:set>
                                      <p:cBhvr>
                                        <p:cTn id="148" dur="1" fill="hold">
                                          <p:stCondLst>
                                            <p:cond delay="2999"/>
                                          </p:stCondLst>
                                        </p:cTn>
                                        <p:tgtEl>
                                          <p:spTgt spid="19"/>
                                        </p:tgtEl>
                                        <p:attrNameLst>
                                          <p:attrName>style.visibility</p:attrName>
                                        </p:attrNameLst>
                                      </p:cBhvr>
                                      <p:to>
                                        <p:strVal val="hidden"/>
                                      </p:to>
                                    </p:set>
                                  </p:childTnLst>
                                </p:cTn>
                              </p:par>
                              <p:par>
                                <p:cTn id="149" presetID="2" presetClass="exit" presetSubtype="1" fill="hold" grpId="1" nodeType="withEffect">
                                  <p:stCondLst>
                                    <p:cond delay="0"/>
                                  </p:stCondLst>
                                  <p:childTnLst>
                                    <p:anim calcmode="lin" valueType="num">
                                      <p:cBhvr additive="base">
                                        <p:cTn id="150" dur="3000"/>
                                        <p:tgtEl>
                                          <p:spTgt spid="20"/>
                                        </p:tgtEl>
                                        <p:attrNameLst>
                                          <p:attrName>ppt_x</p:attrName>
                                        </p:attrNameLst>
                                      </p:cBhvr>
                                      <p:tavLst>
                                        <p:tav tm="0">
                                          <p:val>
                                            <p:strVal val="ppt_x"/>
                                          </p:val>
                                        </p:tav>
                                        <p:tav tm="100000">
                                          <p:val>
                                            <p:strVal val="ppt_x"/>
                                          </p:val>
                                        </p:tav>
                                      </p:tavLst>
                                    </p:anim>
                                    <p:anim calcmode="lin" valueType="num">
                                      <p:cBhvr additive="base">
                                        <p:cTn id="151" dur="3000"/>
                                        <p:tgtEl>
                                          <p:spTgt spid="20"/>
                                        </p:tgtEl>
                                        <p:attrNameLst>
                                          <p:attrName>ppt_y</p:attrName>
                                        </p:attrNameLst>
                                      </p:cBhvr>
                                      <p:tavLst>
                                        <p:tav tm="0">
                                          <p:val>
                                            <p:strVal val="ppt_y"/>
                                          </p:val>
                                        </p:tav>
                                        <p:tav tm="100000">
                                          <p:val>
                                            <p:strVal val="0-ppt_h/2"/>
                                          </p:val>
                                        </p:tav>
                                      </p:tavLst>
                                    </p:anim>
                                    <p:set>
                                      <p:cBhvr>
                                        <p:cTn id="152" dur="1" fill="hold">
                                          <p:stCondLst>
                                            <p:cond delay="2999"/>
                                          </p:stCondLst>
                                        </p:cTn>
                                        <p:tgtEl>
                                          <p:spTgt spid="20"/>
                                        </p:tgtEl>
                                        <p:attrNameLst>
                                          <p:attrName>style.visibility</p:attrName>
                                        </p:attrNameLst>
                                      </p:cBhvr>
                                      <p:to>
                                        <p:strVal val="hidden"/>
                                      </p:to>
                                    </p:set>
                                  </p:childTnLst>
                                </p:cTn>
                              </p:par>
                              <p:par>
                                <p:cTn id="153" presetID="2" presetClass="exit" presetSubtype="1" fill="hold" grpId="1" nodeType="withEffect">
                                  <p:stCondLst>
                                    <p:cond delay="0"/>
                                  </p:stCondLst>
                                  <p:childTnLst>
                                    <p:anim calcmode="lin" valueType="num">
                                      <p:cBhvr additive="base">
                                        <p:cTn id="154" dur="3000"/>
                                        <p:tgtEl>
                                          <p:spTgt spid="21"/>
                                        </p:tgtEl>
                                        <p:attrNameLst>
                                          <p:attrName>ppt_x</p:attrName>
                                        </p:attrNameLst>
                                      </p:cBhvr>
                                      <p:tavLst>
                                        <p:tav tm="0">
                                          <p:val>
                                            <p:strVal val="ppt_x"/>
                                          </p:val>
                                        </p:tav>
                                        <p:tav tm="100000">
                                          <p:val>
                                            <p:strVal val="ppt_x"/>
                                          </p:val>
                                        </p:tav>
                                      </p:tavLst>
                                    </p:anim>
                                    <p:anim calcmode="lin" valueType="num">
                                      <p:cBhvr additive="base">
                                        <p:cTn id="155" dur="3000"/>
                                        <p:tgtEl>
                                          <p:spTgt spid="21"/>
                                        </p:tgtEl>
                                        <p:attrNameLst>
                                          <p:attrName>ppt_y</p:attrName>
                                        </p:attrNameLst>
                                      </p:cBhvr>
                                      <p:tavLst>
                                        <p:tav tm="0">
                                          <p:val>
                                            <p:strVal val="ppt_y"/>
                                          </p:val>
                                        </p:tav>
                                        <p:tav tm="100000">
                                          <p:val>
                                            <p:strVal val="0-ppt_h/2"/>
                                          </p:val>
                                        </p:tav>
                                      </p:tavLst>
                                    </p:anim>
                                    <p:set>
                                      <p:cBhvr>
                                        <p:cTn id="156" dur="1" fill="hold">
                                          <p:stCondLst>
                                            <p:cond delay="2999"/>
                                          </p:stCondLst>
                                        </p:cTn>
                                        <p:tgtEl>
                                          <p:spTgt spid="21"/>
                                        </p:tgtEl>
                                        <p:attrNameLst>
                                          <p:attrName>style.visibility</p:attrName>
                                        </p:attrNameLst>
                                      </p:cBhvr>
                                      <p:to>
                                        <p:strVal val="hidden"/>
                                      </p:to>
                                    </p:set>
                                  </p:childTnLst>
                                </p:cTn>
                              </p:par>
                              <p:par>
                                <p:cTn id="157" presetID="2" presetClass="exit" presetSubtype="1" fill="hold" grpId="1" nodeType="withEffect">
                                  <p:stCondLst>
                                    <p:cond delay="0"/>
                                  </p:stCondLst>
                                  <p:childTnLst>
                                    <p:anim calcmode="lin" valueType="num">
                                      <p:cBhvr additive="base">
                                        <p:cTn id="158" dur="3000"/>
                                        <p:tgtEl>
                                          <p:spTgt spid="22"/>
                                        </p:tgtEl>
                                        <p:attrNameLst>
                                          <p:attrName>ppt_x</p:attrName>
                                        </p:attrNameLst>
                                      </p:cBhvr>
                                      <p:tavLst>
                                        <p:tav tm="0">
                                          <p:val>
                                            <p:strVal val="ppt_x"/>
                                          </p:val>
                                        </p:tav>
                                        <p:tav tm="100000">
                                          <p:val>
                                            <p:strVal val="ppt_x"/>
                                          </p:val>
                                        </p:tav>
                                      </p:tavLst>
                                    </p:anim>
                                    <p:anim calcmode="lin" valueType="num">
                                      <p:cBhvr additive="base">
                                        <p:cTn id="159" dur="3000"/>
                                        <p:tgtEl>
                                          <p:spTgt spid="22"/>
                                        </p:tgtEl>
                                        <p:attrNameLst>
                                          <p:attrName>ppt_y</p:attrName>
                                        </p:attrNameLst>
                                      </p:cBhvr>
                                      <p:tavLst>
                                        <p:tav tm="0">
                                          <p:val>
                                            <p:strVal val="ppt_y"/>
                                          </p:val>
                                        </p:tav>
                                        <p:tav tm="100000">
                                          <p:val>
                                            <p:strVal val="0-ppt_h/2"/>
                                          </p:val>
                                        </p:tav>
                                      </p:tavLst>
                                    </p:anim>
                                    <p:set>
                                      <p:cBhvr>
                                        <p:cTn id="160" dur="1" fill="hold">
                                          <p:stCondLst>
                                            <p:cond delay="2999"/>
                                          </p:stCondLst>
                                        </p:cTn>
                                        <p:tgtEl>
                                          <p:spTgt spid="22"/>
                                        </p:tgtEl>
                                        <p:attrNameLst>
                                          <p:attrName>style.visibility</p:attrName>
                                        </p:attrNameLst>
                                      </p:cBhvr>
                                      <p:to>
                                        <p:strVal val="hidden"/>
                                      </p:to>
                                    </p:set>
                                  </p:childTnLst>
                                </p:cTn>
                              </p:par>
                              <p:par>
                                <p:cTn id="161" presetID="2" presetClass="exit" presetSubtype="1" fill="hold" grpId="1" nodeType="withEffect">
                                  <p:stCondLst>
                                    <p:cond delay="0"/>
                                  </p:stCondLst>
                                  <p:childTnLst>
                                    <p:anim calcmode="lin" valueType="num">
                                      <p:cBhvr additive="base">
                                        <p:cTn id="162" dur="3000"/>
                                        <p:tgtEl>
                                          <p:spTgt spid="23"/>
                                        </p:tgtEl>
                                        <p:attrNameLst>
                                          <p:attrName>ppt_x</p:attrName>
                                        </p:attrNameLst>
                                      </p:cBhvr>
                                      <p:tavLst>
                                        <p:tav tm="0">
                                          <p:val>
                                            <p:strVal val="ppt_x"/>
                                          </p:val>
                                        </p:tav>
                                        <p:tav tm="100000">
                                          <p:val>
                                            <p:strVal val="ppt_x"/>
                                          </p:val>
                                        </p:tav>
                                      </p:tavLst>
                                    </p:anim>
                                    <p:anim calcmode="lin" valueType="num">
                                      <p:cBhvr additive="base">
                                        <p:cTn id="163" dur="3000"/>
                                        <p:tgtEl>
                                          <p:spTgt spid="23"/>
                                        </p:tgtEl>
                                        <p:attrNameLst>
                                          <p:attrName>ppt_y</p:attrName>
                                        </p:attrNameLst>
                                      </p:cBhvr>
                                      <p:tavLst>
                                        <p:tav tm="0">
                                          <p:val>
                                            <p:strVal val="ppt_y"/>
                                          </p:val>
                                        </p:tav>
                                        <p:tav tm="100000">
                                          <p:val>
                                            <p:strVal val="0-ppt_h/2"/>
                                          </p:val>
                                        </p:tav>
                                      </p:tavLst>
                                    </p:anim>
                                    <p:set>
                                      <p:cBhvr>
                                        <p:cTn id="164" dur="1" fill="hold">
                                          <p:stCondLst>
                                            <p:cond delay="2999"/>
                                          </p:stCondLst>
                                        </p:cTn>
                                        <p:tgtEl>
                                          <p:spTgt spid="23"/>
                                        </p:tgtEl>
                                        <p:attrNameLst>
                                          <p:attrName>style.visibility</p:attrName>
                                        </p:attrNameLst>
                                      </p:cBhvr>
                                      <p:to>
                                        <p:strVal val="hidden"/>
                                      </p:to>
                                    </p:set>
                                  </p:childTnLst>
                                </p:cTn>
                              </p:par>
                              <p:par>
                                <p:cTn id="165" presetID="2" presetClass="exit" presetSubtype="1" fill="hold" grpId="1" nodeType="withEffect">
                                  <p:stCondLst>
                                    <p:cond delay="0"/>
                                  </p:stCondLst>
                                  <p:childTnLst>
                                    <p:anim calcmode="lin" valueType="num">
                                      <p:cBhvr additive="base">
                                        <p:cTn id="166" dur="3000"/>
                                        <p:tgtEl>
                                          <p:spTgt spid="24"/>
                                        </p:tgtEl>
                                        <p:attrNameLst>
                                          <p:attrName>ppt_x</p:attrName>
                                        </p:attrNameLst>
                                      </p:cBhvr>
                                      <p:tavLst>
                                        <p:tav tm="0">
                                          <p:val>
                                            <p:strVal val="ppt_x"/>
                                          </p:val>
                                        </p:tav>
                                        <p:tav tm="100000">
                                          <p:val>
                                            <p:strVal val="ppt_x"/>
                                          </p:val>
                                        </p:tav>
                                      </p:tavLst>
                                    </p:anim>
                                    <p:anim calcmode="lin" valueType="num">
                                      <p:cBhvr additive="base">
                                        <p:cTn id="167" dur="3000"/>
                                        <p:tgtEl>
                                          <p:spTgt spid="24"/>
                                        </p:tgtEl>
                                        <p:attrNameLst>
                                          <p:attrName>ppt_y</p:attrName>
                                        </p:attrNameLst>
                                      </p:cBhvr>
                                      <p:tavLst>
                                        <p:tav tm="0">
                                          <p:val>
                                            <p:strVal val="ppt_y"/>
                                          </p:val>
                                        </p:tav>
                                        <p:tav tm="100000">
                                          <p:val>
                                            <p:strVal val="0-ppt_h/2"/>
                                          </p:val>
                                        </p:tav>
                                      </p:tavLst>
                                    </p:anim>
                                    <p:set>
                                      <p:cBhvr>
                                        <p:cTn id="168" dur="1" fill="hold">
                                          <p:stCondLst>
                                            <p:cond delay="2999"/>
                                          </p:stCondLst>
                                        </p:cTn>
                                        <p:tgtEl>
                                          <p:spTgt spid="24"/>
                                        </p:tgtEl>
                                        <p:attrNameLst>
                                          <p:attrName>style.visibility</p:attrName>
                                        </p:attrNameLst>
                                      </p:cBhvr>
                                      <p:to>
                                        <p:strVal val="hidden"/>
                                      </p:to>
                                    </p:set>
                                  </p:childTnLst>
                                </p:cTn>
                              </p:par>
                              <p:par>
                                <p:cTn id="169" presetID="19" presetClass="exit" presetSubtype="5" fill="hold" grpId="2" nodeType="withEffect">
                                  <p:stCondLst>
                                    <p:cond delay="0"/>
                                  </p:stCondLst>
                                  <p:childTnLst>
                                    <p:anim calcmode="lin" valueType="num">
                                      <p:cBhvr>
                                        <p:cTn id="170" dur="3000"/>
                                        <p:tgtEl>
                                          <p:spTgt spid="15"/>
                                        </p:tgtEl>
                                        <p:attrNameLst>
                                          <p:attrName>ppt_w</p:attrName>
                                        </p:attrNameLst>
                                      </p:cBhvr>
                                      <p:tavLst>
                                        <p:tav tm="0">
                                          <p:val>
                                            <p:strVal val="ppt_w"/>
                                          </p:val>
                                        </p:tav>
                                        <p:tav tm="100000">
                                          <p:val>
                                            <p:strVal val="ppt_w"/>
                                          </p:val>
                                        </p:tav>
                                      </p:tavLst>
                                    </p:anim>
                                    <p:anim calcmode="lin" valueType="num">
                                      <p:cBhvr>
                                        <p:cTn id="171"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2" dur="1" fill="hold">
                                          <p:stCondLst>
                                            <p:cond delay="2999"/>
                                          </p:stCondLst>
                                        </p:cTn>
                                        <p:tgtEl>
                                          <p:spTgt spid="15"/>
                                        </p:tgtEl>
                                        <p:attrNameLst>
                                          <p:attrName>style.visibility</p:attrName>
                                        </p:attrNameLst>
                                      </p:cBhvr>
                                      <p:to>
                                        <p:strVal val="hidden"/>
                                      </p:to>
                                    </p:set>
                                  </p:childTnLst>
                                </p:cTn>
                              </p:par>
                              <p:par>
                                <p:cTn id="173" presetID="19" presetClass="exit" presetSubtype="10" fill="hold" grpId="2" nodeType="withEffect">
                                  <p:stCondLst>
                                    <p:cond delay="0"/>
                                  </p:stCondLst>
                                  <p:childTnLst>
                                    <p:anim calcmode="lin" valueType="num">
                                      <p:cBhvr>
                                        <p:cTn id="174" dur="3000"/>
                                        <p:tgtEl>
                                          <p:spTgt spid="16"/>
                                        </p:tgtEl>
                                        <p:attrNameLst>
                                          <p:attrName>ppt_h</p:attrName>
                                        </p:attrNameLst>
                                      </p:cBhvr>
                                      <p:tavLst>
                                        <p:tav tm="0">
                                          <p:val>
                                            <p:strVal val="ppt_h"/>
                                          </p:val>
                                        </p:tav>
                                        <p:tav tm="100000">
                                          <p:val>
                                            <p:strVal val="ppt_h"/>
                                          </p:val>
                                        </p:tav>
                                      </p:tavLst>
                                    </p:anim>
                                    <p:anim calcmode="lin" valueType="num">
                                      <p:cBhvr>
                                        <p:cTn id="175"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6" dur="1" fill="hold">
                                          <p:stCondLst>
                                            <p:cond delay="2999"/>
                                          </p:stCondLst>
                                        </p:cTn>
                                        <p:tgtEl>
                                          <p:spTgt spid="16"/>
                                        </p:tgtEl>
                                        <p:attrNameLst>
                                          <p:attrName>style.visibility</p:attrName>
                                        </p:attrNameLst>
                                      </p:cBhvr>
                                      <p:to>
                                        <p:strVal val="hidden"/>
                                      </p:to>
                                    </p:set>
                                  </p:childTnLst>
                                </p:cTn>
                              </p:par>
                              <p:par>
                                <p:cTn id="177" presetID="19" presetClass="exit" presetSubtype="5" fill="hold" grpId="2" nodeType="withEffect">
                                  <p:stCondLst>
                                    <p:cond delay="0"/>
                                  </p:stCondLst>
                                  <p:childTnLst>
                                    <p:anim calcmode="lin" valueType="num">
                                      <p:cBhvr>
                                        <p:cTn id="178" dur="3000"/>
                                        <p:tgtEl>
                                          <p:spTgt spid="17"/>
                                        </p:tgtEl>
                                        <p:attrNameLst>
                                          <p:attrName>ppt_w</p:attrName>
                                        </p:attrNameLst>
                                      </p:cBhvr>
                                      <p:tavLst>
                                        <p:tav tm="0">
                                          <p:val>
                                            <p:strVal val="ppt_w"/>
                                          </p:val>
                                        </p:tav>
                                        <p:tav tm="100000">
                                          <p:val>
                                            <p:strVal val="ppt_w"/>
                                          </p:val>
                                        </p:tav>
                                      </p:tavLst>
                                    </p:anim>
                                    <p:anim calcmode="lin" valueType="num">
                                      <p:cBhvr>
                                        <p:cTn id="179"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0" dur="1" fill="hold">
                                          <p:stCondLst>
                                            <p:cond delay="2999"/>
                                          </p:stCondLst>
                                        </p:cTn>
                                        <p:tgtEl>
                                          <p:spTgt spid="17"/>
                                        </p:tgtEl>
                                        <p:attrNameLst>
                                          <p:attrName>style.visibility</p:attrName>
                                        </p:attrNameLst>
                                      </p:cBhvr>
                                      <p:to>
                                        <p:strVal val="hidden"/>
                                      </p:to>
                                    </p:set>
                                  </p:childTnLst>
                                </p:cTn>
                              </p:par>
                              <p:par>
                                <p:cTn id="181" presetID="19" presetClass="exit" presetSubtype="10" fill="hold" grpId="2" nodeType="withEffect">
                                  <p:stCondLst>
                                    <p:cond delay="0"/>
                                  </p:stCondLst>
                                  <p:childTnLst>
                                    <p:anim calcmode="lin" valueType="num">
                                      <p:cBhvr>
                                        <p:cTn id="182" dur="3000"/>
                                        <p:tgtEl>
                                          <p:spTgt spid="18"/>
                                        </p:tgtEl>
                                        <p:attrNameLst>
                                          <p:attrName>ppt_h</p:attrName>
                                        </p:attrNameLst>
                                      </p:cBhvr>
                                      <p:tavLst>
                                        <p:tav tm="0">
                                          <p:val>
                                            <p:strVal val="ppt_h"/>
                                          </p:val>
                                        </p:tav>
                                        <p:tav tm="100000">
                                          <p:val>
                                            <p:strVal val="ppt_h"/>
                                          </p:val>
                                        </p:tav>
                                      </p:tavLst>
                                    </p:anim>
                                    <p:anim calcmode="lin" valueType="num">
                                      <p:cBhvr>
                                        <p:cTn id="183"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4" dur="1" fill="hold">
                                          <p:stCondLst>
                                            <p:cond delay="2999"/>
                                          </p:stCondLst>
                                        </p:cTn>
                                        <p:tgtEl>
                                          <p:spTgt spid="18"/>
                                        </p:tgtEl>
                                        <p:attrNameLst>
                                          <p:attrName>style.visibility</p:attrName>
                                        </p:attrNameLst>
                                      </p:cBhvr>
                                      <p:to>
                                        <p:strVal val="hidden"/>
                                      </p:to>
                                    </p:set>
                                  </p:childTnLst>
                                </p:cTn>
                              </p:par>
                              <p:par>
                                <p:cTn id="185" presetID="19" presetClass="exit" presetSubtype="5" fill="hold" grpId="2" nodeType="withEffect">
                                  <p:stCondLst>
                                    <p:cond delay="0"/>
                                  </p:stCondLst>
                                  <p:childTnLst>
                                    <p:anim calcmode="lin" valueType="num">
                                      <p:cBhvr>
                                        <p:cTn id="186" dur="3000"/>
                                        <p:tgtEl>
                                          <p:spTgt spid="19"/>
                                        </p:tgtEl>
                                        <p:attrNameLst>
                                          <p:attrName>ppt_w</p:attrName>
                                        </p:attrNameLst>
                                      </p:cBhvr>
                                      <p:tavLst>
                                        <p:tav tm="0">
                                          <p:val>
                                            <p:strVal val="ppt_w"/>
                                          </p:val>
                                        </p:tav>
                                        <p:tav tm="100000">
                                          <p:val>
                                            <p:strVal val="ppt_w"/>
                                          </p:val>
                                        </p:tav>
                                      </p:tavLst>
                                    </p:anim>
                                    <p:anim calcmode="lin" valueType="num">
                                      <p:cBhvr>
                                        <p:cTn id="187"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8" dur="1" fill="hold">
                                          <p:stCondLst>
                                            <p:cond delay="2999"/>
                                          </p:stCondLst>
                                        </p:cTn>
                                        <p:tgtEl>
                                          <p:spTgt spid="19"/>
                                        </p:tgtEl>
                                        <p:attrNameLst>
                                          <p:attrName>style.visibility</p:attrName>
                                        </p:attrNameLst>
                                      </p:cBhvr>
                                      <p:to>
                                        <p:strVal val="hidden"/>
                                      </p:to>
                                    </p:set>
                                  </p:childTnLst>
                                </p:cTn>
                              </p:par>
                              <p:par>
                                <p:cTn id="189" presetID="19" presetClass="exit" presetSubtype="10" fill="hold" grpId="2" nodeType="withEffect">
                                  <p:stCondLst>
                                    <p:cond delay="0"/>
                                  </p:stCondLst>
                                  <p:childTnLst>
                                    <p:anim calcmode="lin" valueType="num">
                                      <p:cBhvr>
                                        <p:cTn id="190" dur="3000"/>
                                        <p:tgtEl>
                                          <p:spTgt spid="20"/>
                                        </p:tgtEl>
                                        <p:attrNameLst>
                                          <p:attrName>ppt_h</p:attrName>
                                        </p:attrNameLst>
                                      </p:cBhvr>
                                      <p:tavLst>
                                        <p:tav tm="0">
                                          <p:val>
                                            <p:strVal val="ppt_h"/>
                                          </p:val>
                                        </p:tav>
                                        <p:tav tm="100000">
                                          <p:val>
                                            <p:strVal val="ppt_h"/>
                                          </p:val>
                                        </p:tav>
                                      </p:tavLst>
                                    </p:anim>
                                    <p:anim calcmode="lin" valueType="num">
                                      <p:cBhvr>
                                        <p:cTn id="191"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2" dur="1" fill="hold">
                                          <p:stCondLst>
                                            <p:cond delay="2999"/>
                                          </p:stCondLst>
                                        </p:cTn>
                                        <p:tgtEl>
                                          <p:spTgt spid="20"/>
                                        </p:tgtEl>
                                        <p:attrNameLst>
                                          <p:attrName>style.visibility</p:attrName>
                                        </p:attrNameLst>
                                      </p:cBhvr>
                                      <p:to>
                                        <p:strVal val="hidden"/>
                                      </p:to>
                                    </p:set>
                                  </p:childTnLst>
                                </p:cTn>
                              </p:par>
                              <p:par>
                                <p:cTn id="193" presetID="19" presetClass="exit" presetSubtype="5" fill="hold" grpId="2" nodeType="withEffect">
                                  <p:stCondLst>
                                    <p:cond delay="0"/>
                                  </p:stCondLst>
                                  <p:childTnLst>
                                    <p:anim calcmode="lin" valueType="num">
                                      <p:cBhvr>
                                        <p:cTn id="194" dur="3000"/>
                                        <p:tgtEl>
                                          <p:spTgt spid="21"/>
                                        </p:tgtEl>
                                        <p:attrNameLst>
                                          <p:attrName>ppt_w</p:attrName>
                                        </p:attrNameLst>
                                      </p:cBhvr>
                                      <p:tavLst>
                                        <p:tav tm="0">
                                          <p:val>
                                            <p:strVal val="ppt_w"/>
                                          </p:val>
                                        </p:tav>
                                        <p:tav tm="100000">
                                          <p:val>
                                            <p:strVal val="ppt_w"/>
                                          </p:val>
                                        </p:tav>
                                      </p:tavLst>
                                    </p:anim>
                                    <p:anim calcmode="lin" valueType="num">
                                      <p:cBhvr>
                                        <p:cTn id="195"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2999"/>
                                          </p:stCondLst>
                                        </p:cTn>
                                        <p:tgtEl>
                                          <p:spTgt spid="21"/>
                                        </p:tgtEl>
                                        <p:attrNameLst>
                                          <p:attrName>style.visibility</p:attrName>
                                        </p:attrNameLst>
                                      </p:cBhvr>
                                      <p:to>
                                        <p:strVal val="hidden"/>
                                      </p:to>
                                    </p:set>
                                  </p:childTnLst>
                                </p:cTn>
                              </p:par>
                              <p:par>
                                <p:cTn id="197" presetID="19" presetClass="exit" presetSubtype="10" fill="hold" grpId="2" nodeType="withEffect">
                                  <p:stCondLst>
                                    <p:cond delay="0"/>
                                  </p:stCondLst>
                                  <p:childTnLst>
                                    <p:anim calcmode="lin" valueType="num">
                                      <p:cBhvr>
                                        <p:cTn id="198" dur="3000"/>
                                        <p:tgtEl>
                                          <p:spTgt spid="22"/>
                                        </p:tgtEl>
                                        <p:attrNameLst>
                                          <p:attrName>ppt_h</p:attrName>
                                        </p:attrNameLst>
                                      </p:cBhvr>
                                      <p:tavLst>
                                        <p:tav tm="0">
                                          <p:val>
                                            <p:strVal val="ppt_h"/>
                                          </p:val>
                                        </p:tav>
                                        <p:tav tm="100000">
                                          <p:val>
                                            <p:strVal val="ppt_h"/>
                                          </p:val>
                                        </p:tav>
                                      </p:tavLst>
                                    </p:anim>
                                    <p:anim calcmode="lin" valueType="num">
                                      <p:cBhvr>
                                        <p:cTn id="199"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0" dur="1" fill="hold">
                                          <p:stCondLst>
                                            <p:cond delay="2999"/>
                                          </p:stCondLst>
                                        </p:cTn>
                                        <p:tgtEl>
                                          <p:spTgt spid="22"/>
                                        </p:tgtEl>
                                        <p:attrNameLst>
                                          <p:attrName>style.visibility</p:attrName>
                                        </p:attrNameLst>
                                      </p:cBhvr>
                                      <p:to>
                                        <p:strVal val="hidden"/>
                                      </p:to>
                                    </p:set>
                                  </p:childTnLst>
                                </p:cTn>
                              </p:par>
                              <p:par>
                                <p:cTn id="201" presetID="19" presetClass="exit" presetSubtype="5" fill="hold" grpId="2" nodeType="withEffect">
                                  <p:stCondLst>
                                    <p:cond delay="0"/>
                                  </p:stCondLst>
                                  <p:childTnLst>
                                    <p:anim calcmode="lin" valueType="num">
                                      <p:cBhvr>
                                        <p:cTn id="202" dur="3000"/>
                                        <p:tgtEl>
                                          <p:spTgt spid="23"/>
                                        </p:tgtEl>
                                        <p:attrNameLst>
                                          <p:attrName>ppt_w</p:attrName>
                                        </p:attrNameLst>
                                      </p:cBhvr>
                                      <p:tavLst>
                                        <p:tav tm="0">
                                          <p:val>
                                            <p:strVal val="ppt_w"/>
                                          </p:val>
                                        </p:tav>
                                        <p:tav tm="100000">
                                          <p:val>
                                            <p:strVal val="ppt_w"/>
                                          </p:val>
                                        </p:tav>
                                      </p:tavLst>
                                    </p:anim>
                                    <p:anim calcmode="lin" valueType="num">
                                      <p:cBhvr>
                                        <p:cTn id="203"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2999"/>
                                          </p:stCondLst>
                                        </p:cTn>
                                        <p:tgtEl>
                                          <p:spTgt spid="23"/>
                                        </p:tgtEl>
                                        <p:attrNameLst>
                                          <p:attrName>style.visibility</p:attrName>
                                        </p:attrNameLst>
                                      </p:cBhvr>
                                      <p:to>
                                        <p:strVal val="hidden"/>
                                      </p:to>
                                    </p:set>
                                  </p:childTnLst>
                                </p:cTn>
                              </p:par>
                              <p:par>
                                <p:cTn id="205" presetID="19" presetClass="exit" presetSubtype="10" fill="hold" grpId="2" nodeType="withEffect">
                                  <p:stCondLst>
                                    <p:cond delay="0"/>
                                  </p:stCondLst>
                                  <p:childTnLst>
                                    <p:anim calcmode="lin" valueType="num">
                                      <p:cBhvr>
                                        <p:cTn id="206" dur="3000"/>
                                        <p:tgtEl>
                                          <p:spTgt spid="24"/>
                                        </p:tgtEl>
                                        <p:attrNameLst>
                                          <p:attrName>ppt_h</p:attrName>
                                        </p:attrNameLst>
                                      </p:cBhvr>
                                      <p:tavLst>
                                        <p:tav tm="0">
                                          <p:val>
                                            <p:strVal val="ppt_h"/>
                                          </p:val>
                                        </p:tav>
                                        <p:tav tm="100000">
                                          <p:val>
                                            <p:strVal val="ppt_h"/>
                                          </p:val>
                                        </p:tav>
                                      </p:tavLst>
                                    </p:anim>
                                    <p:anim calcmode="lin" valueType="num">
                                      <p:cBhvr>
                                        <p:cTn id="207" dur="3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2999"/>
                                          </p:stCondLst>
                                        </p:cTn>
                                        <p:tgtEl>
                                          <p:spTgt spid="24"/>
                                        </p:tgtEl>
                                        <p:attrNameLst>
                                          <p:attrName>style.visibility</p:attrName>
                                        </p:attrNameLst>
                                      </p:cBhvr>
                                      <p:to>
                                        <p:strVal val="hidden"/>
                                      </p:to>
                                    </p:set>
                                  </p:childTnLst>
                                </p:cTn>
                              </p:par>
                              <p:par>
                                <p:cTn id="209" presetID="19" presetClass="exit" presetSubtype="5" fill="hold" grpId="2" nodeType="withEffect">
                                  <p:stCondLst>
                                    <p:cond delay="0"/>
                                  </p:stCondLst>
                                  <p:childTnLst>
                                    <p:anim calcmode="lin" valueType="num">
                                      <p:cBhvr>
                                        <p:cTn id="210" dur="3000"/>
                                        <p:tgtEl>
                                          <p:spTgt spid="5"/>
                                        </p:tgtEl>
                                        <p:attrNameLst>
                                          <p:attrName>ppt_w</p:attrName>
                                        </p:attrNameLst>
                                      </p:cBhvr>
                                      <p:tavLst>
                                        <p:tav tm="0">
                                          <p:val>
                                            <p:strVal val="ppt_w"/>
                                          </p:val>
                                        </p:tav>
                                        <p:tav tm="100000">
                                          <p:val>
                                            <p:strVal val="ppt_w"/>
                                          </p:val>
                                        </p:tav>
                                      </p:tavLst>
                                    </p:anim>
                                    <p:anim calcmode="lin" valueType="num">
                                      <p:cBhvr>
                                        <p:cTn id="211"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2" dur="1" fill="hold">
                                          <p:stCondLst>
                                            <p:cond delay="2999"/>
                                          </p:stCondLst>
                                        </p:cTn>
                                        <p:tgtEl>
                                          <p:spTgt spid="5"/>
                                        </p:tgtEl>
                                        <p:attrNameLst>
                                          <p:attrName>style.visibility</p:attrName>
                                        </p:attrNameLst>
                                      </p:cBhvr>
                                      <p:to>
                                        <p:strVal val="hidden"/>
                                      </p:to>
                                    </p:set>
                                  </p:childTnLst>
                                </p:cTn>
                              </p:par>
                              <p:par>
                                <p:cTn id="213" presetID="19" presetClass="exit" presetSubtype="10" fill="hold" grpId="2" nodeType="withEffect">
                                  <p:stCondLst>
                                    <p:cond delay="0"/>
                                  </p:stCondLst>
                                  <p:childTnLst>
                                    <p:anim calcmode="lin" valueType="num">
                                      <p:cBhvr>
                                        <p:cTn id="214" dur="3000"/>
                                        <p:tgtEl>
                                          <p:spTgt spid="6"/>
                                        </p:tgtEl>
                                        <p:attrNameLst>
                                          <p:attrName>ppt_h</p:attrName>
                                        </p:attrNameLst>
                                      </p:cBhvr>
                                      <p:tavLst>
                                        <p:tav tm="0">
                                          <p:val>
                                            <p:strVal val="ppt_h"/>
                                          </p:val>
                                        </p:tav>
                                        <p:tav tm="100000">
                                          <p:val>
                                            <p:strVal val="ppt_h"/>
                                          </p:val>
                                        </p:tav>
                                      </p:tavLst>
                                    </p:anim>
                                    <p:anim calcmode="lin" valueType="num">
                                      <p:cBhvr>
                                        <p:cTn id="21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6" dur="1" fill="hold">
                                          <p:stCondLst>
                                            <p:cond delay="2999"/>
                                          </p:stCondLst>
                                        </p:cTn>
                                        <p:tgtEl>
                                          <p:spTgt spid="6"/>
                                        </p:tgtEl>
                                        <p:attrNameLst>
                                          <p:attrName>style.visibility</p:attrName>
                                        </p:attrNameLst>
                                      </p:cBhvr>
                                      <p:to>
                                        <p:strVal val="hidden"/>
                                      </p:to>
                                    </p:set>
                                  </p:childTnLst>
                                </p:cTn>
                              </p:par>
                              <p:par>
                                <p:cTn id="217" presetID="19" presetClass="exit" presetSubtype="5" fill="hold" grpId="2" nodeType="withEffect">
                                  <p:stCondLst>
                                    <p:cond delay="0"/>
                                  </p:stCondLst>
                                  <p:childTnLst>
                                    <p:anim calcmode="lin" valueType="num">
                                      <p:cBhvr>
                                        <p:cTn id="218" dur="3000"/>
                                        <p:tgtEl>
                                          <p:spTgt spid="7"/>
                                        </p:tgtEl>
                                        <p:attrNameLst>
                                          <p:attrName>ppt_w</p:attrName>
                                        </p:attrNameLst>
                                      </p:cBhvr>
                                      <p:tavLst>
                                        <p:tav tm="0">
                                          <p:val>
                                            <p:strVal val="ppt_w"/>
                                          </p:val>
                                        </p:tav>
                                        <p:tav tm="100000">
                                          <p:val>
                                            <p:strVal val="ppt_w"/>
                                          </p:val>
                                        </p:tav>
                                      </p:tavLst>
                                    </p:anim>
                                    <p:anim calcmode="lin" valueType="num">
                                      <p:cBhvr>
                                        <p:cTn id="219"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0" dur="1" fill="hold">
                                          <p:stCondLst>
                                            <p:cond delay="2999"/>
                                          </p:stCondLst>
                                        </p:cTn>
                                        <p:tgtEl>
                                          <p:spTgt spid="7"/>
                                        </p:tgtEl>
                                        <p:attrNameLst>
                                          <p:attrName>style.visibility</p:attrName>
                                        </p:attrNameLst>
                                      </p:cBhvr>
                                      <p:to>
                                        <p:strVal val="hidden"/>
                                      </p:to>
                                    </p:set>
                                  </p:childTnLst>
                                </p:cTn>
                              </p:par>
                              <p:par>
                                <p:cTn id="221" presetID="19" presetClass="exit" presetSubtype="10" fill="hold" grpId="2" nodeType="withEffect">
                                  <p:stCondLst>
                                    <p:cond delay="0"/>
                                  </p:stCondLst>
                                  <p:childTnLst>
                                    <p:anim calcmode="lin" valueType="num">
                                      <p:cBhvr>
                                        <p:cTn id="222" dur="3000"/>
                                        <p:tgtEl>
                                          <p:spTgt spid="8"/>
                                        </p:tgtEl>
                                        <p:attrNameLst>
                                          <p:attrName>ppt_h</p:attrName>
                                        </p:attrNameLst>
                                      </p:cBhvr>
                                      <p:tavLst>
                                        <p:tav tm="0">
                                          <p:val>
                                            <p:strVal val="ppt_h"/>
                                          </p:val>
                                        </p:tav>
                                        <p:tav tm="100000">
                                          <p:val>
                                            <p:strVal val="ppt_h"/>
                                          </p:val>
                                        </p:tav>
                                      </p:tavLst>
                                    </p:anim>
                                    <p:anim calcmode="lin" valueType="num">
                                      <p:cBhvr>
                                        <p:cTn id="223"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4" dur="1" fill="hold">
                                          <p:stCondLst>
                                            <p:cond delay="2999"/>
                                          </p:stCondLst>
                                        </p:cTn>
                                        <p:tgtEl>
                                          <p:spTgt spid="8"/>
                                        </p:tgtEl>
                                        <p:attrNameLst>
                                          <p:attrName>style.visibility</p:attrName>
                                        </p:attrNameLst>
                                      </p:cBhvr>
                                      <p:to>
                                        <p:strVal val="hidden"/>
                                      </p:to>
                                    </p:set>
                                  </p:childTnLst>
                                </p:cTn>
                              </p:par>
                              <p:par>
                                <p:cTn id="225" presetID="19" presetClass="exit" presetSubtype="5" fill="hold" grpId="2" nodeType="withEffect">
                                  <p:stCondLst>
                                    <p:cond delay="0"/>
                                  </p:stCondLst>
                                  <p:childTnLst>
                                    <p:anim calcmode="lin" valueType="num">
                                      <p:cBhvr>
                                        <p:cTn id="226" dur="3000"/>
                                        <p:tgtEl>
                                          <p:spTgt spid="9"/>
                                        </p:tgtEl>
                                        <p:attrNameLst>
                                          <p:attrName>ppt_w</p:attrName>
                                        </p:attrNameLst>
                                      </p:cBhvr>
                                      <p:tavLst>
                                        <p:tav tm="0">
                                          <p:val>
                                            <p:strVal val="ppt_w"/>
                                          </p:val>
                                        </p:tav>
                                        <p:tav tm="100000">
                                          <p:val>
                                            <p:strVal val="ppt_w"/>
                                          </p:val>
                                        </p:tav>
                                      </p:tavLst>
                                    </p:anim>
                                    <p:anim calcmode="lin" valueType="num">
                                      <p:cBhvr>
                                        <p:cTn id="227"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8" dur="1" fill="hold">
                                          <p:stCondLst>
                                            <p:cond delay="2999"/>
                                          </p:stCondLst>
                                        </p:cTn>
                                        <p:tgtEl>
                                          <p:spTgt spid="9"/>
                                        </p:tgtEl>
                                        <p:attrNameLst>
                                          <p:attrName>style.visibility</p:attrName>
                                        </p:attrNameLst>
                                      </p:cBhvr>
                                      <p:to>
                                        <p:strVal val="hidden"/>
                                      </p:to>
                                    </p:set>
                                  </p:childTnLst>
                                </p:cTn>
                              </p:par>
                              <p:par>
                                <p:cTn id="229" presetID="19" presetClass="exit" presetSubtype="10" fill="hold" grpId="2" nodeType="withEffect">
                                  <p:stCondLst>
                                    <p:cond delay="0"/>
                                  </p:stCondLst>
                                  <p:childTnLst>
                                    <p:anim calcmode="lin" valueType="num">
                                      <p:cBhvr>
                                        <p:cTn id="230" dur="3000"/>
                                        <p:tgtEl>
                                          <p:spTgt spid="10"/>
                                        </p:tgtEl>
                                        <p:attrNameLst>
                                          <p:attrName>ppt_h</p:attrName>
                                        </p:attrNameLst>
                                      </p:cBhvr>
                                      <p:tavLst>
                                        <p:tav tm="0">
                                          <p:val>
                                            <p:strVal val="ppt_h"/>
                                          </p:val>
                                        </p:tav>
                                        <p:tav tm="100000">
                                          <p:val>
                                            <p:strVal val="ppt_h"/>
                                          </p:val>
                                        </p:tav>
                                      </p:tavLst>
                                    </p:anim>
                                    <p:anim calcmode="lin" valueType="num">
                                      <p:cBhvr>
                                        <p:cTn id="231"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2999"/>
                                          </p:stCondLst>
                                        </p:cTn>
                                        <p:tgtEl>
                                          <p:spTgt spid="10"/>
                                        </p:tgtEl>
                                        <p:attrNameLst>
                                          <p:attrName>style.visibility</p:attrName>
                                        </p:attrNameLst>
                                      </p:cBhvr>
                                      <p:to>
                                        <p:strVal val="hidden"/>
                                      </p:to>
                                    </p:set>
                                  </p:childTnLst>
                                </p:cTn>
                              </p:par>
                              <p:par>
                                <p:cTn id="233" presetID="19" presetClass="exit" presetSubtype="5" fill="hold" grpId="2" nodeType="withEffect">
                                  <p:stCondLst>
                                    <p:cond delay="0"/>
                                  </p:stCondLst>
                                  <p:childTnLst>
                                    <p:anim calcmode="lin" valueType="num">
                                      <p:cBhvr>
                                        <p:cTn id="234" dur="3000"/>
                                        <p:tgtEl>
                                          <p:spTgt spid="11"/>
                                        </p:tgtEl>
                                        <p:attrNameLst>
                                          <p:attrName>ppt_w</p:attrName>
                                        </p:attrNameLst>
                                      </p:cBhvr>
                                      <p:tavLst>
                                        <p:tav tm="0">
                                          <p:val>
                                            <p:strVal val="ppt_w"/>
                                          </p:val>
                                        </p:tav>
                                        <p:tav tm="100000">
                                          <p:val>
                                            <p:strVal val="ppt_w"/>
                                          </p:val>
                                        </p:tav>
                                      </p:tavLst>
                                    </p:anim>
                                    <p:anim calcmode="lin" valueType="num">
                                      <p:cBhvr>
                                        <p:cTn id="235"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6" dur="1" fill="hold">
                                          <p:stCondLst>
                                            <p:cond delay="2999"/>
                                          </p:stCondLst>
                                        </p:cTn>
                                        <p:tgtEl>
                                          <p:spTgt spid="11"/>
                                        </p:tgtEl>
                                        <p:attrNameLst>
                                          <p:attrName>style.visibility</p:attrName>
                                        </p:attrNameLst>
                                      </p:cBhvr>
                                      <p:to>
                                        <p:strVal val="hidden"/>
                                      </p:to>
                                    </p:set>
                                  </p:childTnLst>
                                </p:cTn>
                              </p:par>
                              <p:par>
                                <p:cTn id="237" presetID="19" presetClass="exit" presetSubtype="10" fill="hold" grpId="2" nodeType="withEffect">
                                  <p:stCondLst>
                                    <p:cond delay="0"/>
                                  </p:stCondLst>
                                  <p:childTnLst>
                                    <p:anim calcmode="lin" valueType="num">
                                      <p:cBhvr>
                                        <p:cTn id="238" dur="3000"/>
                                        <p:tgtEl>
                                          <p:spTgt spid="12"/>
                                        </p:tgtEl>
                                        <p:attrNameLst>
                                          <p:attrName>ppt_h</p:attrName>
                                        </p:attrNameLst>
                                      </p:cBhvr>
                                      <p:tavLst>
                                        <p:tav tm="0">
                                          <p:val>
                                            <p:strVal val="ppt_h"/>
                                          </p:val>
                                        </p:tav>
                                        <p:tav tm="100000">
                                          <p:val>
                                            <p:strVal val="ppt_h"/>
                                          </p:val>
                                        </p:tav>
                                      </p:tavLst>
                                    </p:anim>
                                    <p:anim calcmode="lin" valueType="num">
                                      <p:cBhvr>
                                        <p:cTn id="239"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0" dur="1" fill="hold">
                                          <p:stCondLst>
                                            <p:cond delay="2999"/>
                                          </p:stCondLst>
                                        </p:cTn>
                                        <p:tgtEl>
                                          <p:spTgt spid="12"/>
                                        </p:tgtEl>
                                        <p:attrNameLst>
                                          <p:attrName>style.visibility</p:attrName>
                                        </p:attrNameLst>
                                      </p:cBhvr>
                                      <p:to>
                                        <p:strVal val="hidden"/>
                                      </p:to>
                                    </p:set>
                                  </p:childTnLst>
                                </p:cTn>
                              </p:par>
                              <p:par>
                                <p:cTn id="241" presetID="19" presetClass="exit" presetSubtype="5" fill="hold" grpId="2" nodeType="withEffect">
                                  <p:stCondLst>
                                    <p:cond delay="0"/>
                                  </p:stCondLst>
                                  <p:childTnLst>
                                    <p:anim calcmode="lin" valueType="num">
                                      <p:cBhvr>
                                        <p:cTn id="242" dur="3000"/>
                                        <p:tgtEl>
                                          <p:spTgt spid="13"/>
                                        </p:tgtEl>
                                        <p:attrNameLst>
                                          <p:attrName>ppt_w</p:attrName>
                                        </p:attrNameLst>
                                      </p:cBhvr>
                                      <p:tavLst>
                                        <p:tav tm="0">
                                          <p:val>
                                            <p:strVal val="ppt_w"/>
                                          </p:val>
                                        </p:tav>
                                        <p:tav tm="100000">
                                          <p:val>
                                            <p:strVal val="ppt_w"/>
                                          </p:val>
                                        </p:tav>
                                      </p:tavLst>
                                    </p:anim>
                                    <p:anim calcmode="lin" valueType="num">
                                      <p:cBhvr>
                                        <p:cTn id="243"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4" dur="1" fill="hold">
                                          <p:stCondLst>
                                            <p:cond delay="2999"/>
                                          </p:stCondLst>
                                        </p:cTn>
                                        <p:tgtEl>
                                          <p:spTgt spid="13"/>
                                        </p:tgtEl>
                                        <p:attrNameLst>
                                          <p:attrName>style.visibility</p:attrName>
                                        </p:attrNameLst>
                                      </p:cBhvr>
                                      <p:to>
                                        <p:strVal val="hidden"/>
                                      </p:to>
                                    </p:set>
                                  </p:childTnLst>
                                </p:cTn>
                              </p:par>
                              <p:par>
                                <p:cTn id="245" presetID="19" presetClass="exit" presetSubtype="10" fill="hold" grpId="2" nodeType="withEffect">
                                  <p:stCondLst>
                                    <p:cond delay="0"/>
                                  </p:stCondLst>
                                  <p:childTnLst>
                                    <p:anim calcmode="lin" valueType="num">
                                      <p:cBhvr>
                                        <p:cTn id="246" dur="3000"/>
                                        <p:tgtEl>
                                          <p:spTgt spid="14"/>
                                        </p:tgtEl>
                                        <p:attrNameLst>
                                          <p:attrName>ppt_h</p:attrName>
                                        </p:attrNameLst>
                                      </p:cBhvr>
                                      <p:tavLst>
                                        <p:tav tm="0">
                                          <p:val>
                                            <p:strVal val="ppt_h"/>
                                          </p:val>
                                        </p:tav>
                                        <p:tav tm="100000">
                                          <p:val>
                                            <p:strVal val="ppt_h"/>
                                          </p:val>
                                        </p:tav>
                                      </p:tavLst>
                                    </p:anim>
                                    <p:anim calcmode="lin" valueType="num">
                                      <p:cBhvr>
                                        <p:cTn id="247"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8" dur="1" fill="hold">
                                          <p:stCondLst>
                                            <p:cond delay="2999"/>
                                          </p:stCondLst>
                                        </p:cTn>
                                        <p:tgtEl>
                                          <p:spTgt spid="14"/>
                                        </p:tgtEl>
                                        <p:attrNameLst>
                                          <p:attrName>style.visibility</p:attrName>
                                        </p:attrNameLst>
                                      </p:cBhvr>
                                      <p:to>
                                        <p:strVal val="hidden"/>
                                      </p:to>
                                    </p:set>
                                  </p:childTnLst>
                                </p:cTn>
                              </p:par>
                              <p:par>
                                <p:cTn id="249" presetID="23" presetClass="entr" presetSubtype="288" fill="hold" nodeType="withEffect">
                                  <p:stCondLst>
                                    <p:cond delay="0"/>
                                  </p:stCondLst>
                                  <p:childTnLst>
                                    <p:set>
                                      <p:cBhvr>
                                        <p:cTn id="250" dur="1" fill="hold">
                                          <p:stCondLst>
                                            <p:cond delay="0"/>
                                          </p:stCondLst>
                                        </p:cTn>
                                        <p:tgtEl>
                                          <p:spTgt spid="4"/>
                                        </p:tgtEl>
                                        <p:attrNameLst>
                                          <p:attrName>style.visibility</p:attrName>
                                        </p:attrNameLst>
                                      </p:cBhvr>
                                      <p:to>
                                        <p:strVal val="visible"/>
                                      </p:to>
                                    </p:set>
                                    <p:anim calcmode="lin" valueType="num">
                                      <p:cBhvr>
                                        <p:cTn id="251" dur="3000" fill="hold"/>
                                        <p:tgtEl>
                                          <p:spTgt spid="4"/>
                                        </p:tgtEl>
                                        <p:attrNameLst>
                                          <p:attrName>ppt_w</p:attrName>
                                        </p:attrNameLst>
                                      </p:cBhvr>
                                      <p:tavLst>
                                        <p:tav tm="0">
                                          <p:val>
                                            <p:strVal val="4/3*#ppt_w"/>
                                          </p:val>
                                        </p:tav>
                                        <p:tav tm="100000">
                                          <p:val>
                                            <p:strVal val="#ppt_w"/>
                                          </p:val>
                                        </p:tav>
                                      </p:tavLst>
                                    </p:anim>
                                    <p:anim calcmode="lin" valueType="num">
                                      <p:cBhvr>
                                        <p:cTn id="252" dur="3000" fill="hold"/>
                                        <p:tgtEl>
                                          <p:spTgt spid="4"/>
                                        </p:tgtEl>
                                        <p:attrNameLst>
                                          <p:attrName>ppt_h</p:attrName>
                                        </p:attrNameLst>
                                      </p:cBhvr>
                                      <p:tavLst>
                                        <p:tav tm="0">
                                          <p:val>
                                            <p:strVal val="4/3*#ppt_h"/>
                                          </p:val>
                                        </p:tav>
                                        <p:tav tm="100000">
                                          <p:val>
                                            <p:strVal val="#ppt_h"/>
                                          </p:val>
                                        </p:tav>
                                      </p:tavLst>
                                    </p:anim>
                                  </p:childTnLst>
                                </p:cTn>
                              </p:par>
                              <p:par>
                                <p:cTn id="253" presetID="16" presetClass="entr" presetSubtype="42" fill="hold" nodeType="withEffect">
                                  <p:stCondLst>
                                    <p:cond delay="0"/>
                                  </p:stCondLst>
                                  <p:childTnLst>
                                    <p:set>
                                      <p:cBhvr>
                                        <p:cTn id="254" dur="1" fill="hold">
                                          <p:stCondLst>
                                            <p:cond delay="0"/>
                                          </p:stCondLst>
                                        </p:cTn>
                                        <p:tgtEl>
                                          <p:spTgt spid="4"/>
                                        </p:tgtEl>
                                        <p:attrNameLst>
                                          <p:attrName>style.visibility</p:attrName>
                                        </p:attrNameLst>
                                      </p:cBhvr>
                                      <p:to>
                                        <p:strVal val="visible"/>
                                      </p:to>
                                    </p:set>
                                    <p:animEffect transition="in" filter="barn(outHorizontal)">
                                      <p:cBhvr>
                                        <p:cTn id="255" dur="3000"/>
                                        <p:tgtEl>
                                          <p:spTgt spid="4"/>
                                        </p:tgtEl>
                                      </p:cBhvr>
                                    </p:animEffect>
                                  </p:childTnLst>
                                </p:cTn>
                              </p:par>
                            </p:childTnLst>
                          </p:cTn>
                        </p:par>
                        <p:par>
                          <p:cTn id="256" fill="hold">
                            <p:stCondLst>
                              <p:cond delay="6000"/>
                            </p:stCondLst>
                            <p:childTnLst>
                              <p:par>
                                <p:cTn id="257" presetID="17" presetClass="entr" presetSubtype="10" fill="hold" grpId="0" nodeType="afterEffect">
                                  <p:stCondLst>
                                    <p:cond delay="0"/>
                                  </p:stCondLst>
                                  <p:childTnLst>
                                    <p:set>
                                      <p:cBhvr>
                                        <p:cTn id="258" dur="1" fill="hold">
                                          <p:stCondLst>
                                            <p:cond delay="0"/>
                                          </p:stCondLst>
                                        </p:cTn>
                                        <p:tgtEl>
                                          <p:spTgt spid="25"/>
                                        </p:tgtEl>
                                        <p:attrNameLst>
                                          <p:attrName>style.visibility</p:attrName>
                                        </p:attrNameLst>
                                      </p:cBhvr>
                                      <p:to>
                                        <p:strVal val="visible"/>
                                      </p:to>
                                    </p:set>
                                    <p:anim calcmode="lin" valueType="num">
                                      <p:cBhvr>
                                        <p:cTn id="259" dur="2000" fill="hold"/>
                                        <p:tgtEl>
                                          <p:spTgt spid="25"/>
                                        </p:tgtEl>
                                        <p:attrNameLst>
                                          <p:attrName>ppt_w</p:attrName>
                                        </p:attrNameLst>
                                      </p:cBhvr>
                                      <p:tavLst>
                                        <p:tav tm="0">
                                          <p:val>
                                            <p:fltVal val="0"/>
                                          </p:val>
                                        </p:tav>
                                        <p:tav tm="100000">
                                          <p:val>
                                            <p:strVal val="#ppt_w"/>
                                          </p:val>
                                        </p:tav>
                                      </p:tavLst>
                                    </p:anim>
                                    <p:anim calcmode="lin" valueType="num">
                                      <p:cBhvr>
                                        <p:cTn id="260" dur="2000" fill="hold"/>
                                        <p:tgtEl>
                                          <p:spTgt spid="2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pic>
        <p:nvPicPr>
          <p:cNvPr id="4" name="3 Marcador de contenido" descr="8d4feeada8817bb7869f8154f0a1ed30.jpg"/>
          <p:cNvPicPr>
            <a:picLocks noGrp="1" noChangeAspect="1"/>
          </p:cNvPicPr>
          <p:nvPr>
            <p:ph idx="1"/>
          </p:nvPr>
        </p:nvPicPr>
        <p:blipFill>
          <a:blip r:embed="rId2"/>
          <a:stretch>
            <a:fillRect/>
          </a:stretch>
        </p:blipFill>
        <p:spPr>
          <a:xfrm>
            <a:off x="-1" y="0"/>
            <a:ext cx="9148465" cy="5143500"/>
          </a:xfrm>
        </p:spPr>
      </p:pic>
      <p:sp>
        <p:nvSpPr>
          <p:cNvPr id="5" name="4 Luna"/>
          <p:cNvSpPr/>
          <p:nvPr/>
        </p:nvSpPr>
        <p:spPr>
          <a:xfrm>
            <a:off x="1214414" y="0"/>
            <a:ext cx="3559041" cy="5143500"/>
          </a:xfrm>
          <a:prstGeom prst="moon">
            <a:avLst>
              <a:gd name="adj" fmla="val 16316"/>
            </a:avLst>
          </a:prstGeom>
          <a:blipFill dpi="0" rotWithShape="1">
            <a:blip r:embed="rId3">
              <a:duotone>
                <a:schemeClr val="accent1">
                  <a:shade val="45000"/>
                  <a:satMod val="135000"/>
                </a:schemeClr>
                <a:prstClr val="white"/>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4929190" y="0"/>
            <a:ext cx="3357586" cy="5143500"/>
          </a:xfrm>
          <a:prstGeom prst="moon">
            <a:avLst>
              <a:gd name="adj" fmla="val 16468"/>
            </a:avLst>
          </a:prstGeom>
          <a:blipFill dpi="0" rotWithShape="1">
            <a:blip r:embed="rId3">
              <a:duotone>
                <a:schemeClr val="accent1">
                  <a:shade val="45000"/>
                  <a:satMod val="135000"/>
                </a:schemeClr>
                <a:prstClr val="white"/>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2000232" y="571486"/>
            <a:ext cx="2618917" cy="3911231"/>
          </a:xfrm>
          <a:prstGeom prst="moon">
            <a:avLst>
              <a:gd name="adj" fmla="val 16316"/>
            </a:avLst>
          </a:prstGeom>
          <a:blipFill dpi="0" rotWithShape="1">
            <a:blip r:embed="rId3">
              <a:duotone>
                <a:schemeClr val="accent1">
                  <a:shade val="45000"/>
                  <a:satMod val="135000"/>
                </a:schemeClr>
                <a:prstClr val="white"/>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4929190" y="571486"/>
            <a:ext cx="2609965" cy="3964809"/>
          </a:xfrm>
          <a:prstGeom prst="moon">
            <a:avLst>
              <a:gd name="adj" fmla="val 16316"/>
            </a:avLst>
          </a:prstGeom>
          <a:blipFill dpi="0" rotWithShape="1">
            <a:blip r:embed="rId3">
              <a:duotone>
                <a:schemeClr val="accent1">
                  <a:shade val="45000"/>
                  <a:satMod val="135000"/>
                </a:schemeClr>
                <a:prstClr val="white"/>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2500298" y="1071552"/>
            <a:ext cx="2148855" cy="3000396"/>
          </a:xfrm>
          <a:prstGeom prst="moon">
            <a:avLst>
              <a:gd name="adj" fmla="val 16316"/>
            </a:avLst>
          </a:prstGeom>
          <a:blipFill dpi="0" rotWithShape="1">
            <a:blip r:embed="rId3">
              <a:duotone>
                <a:schemeClr val="accent1">
                  <a:shade val="45000"/>
                  <a:satMod val="135000"/>
                </a:schemeClr>
                <a:prstClr val="white"/>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4857752" y="1142990"/>
            <a:ext cx="2014552" cy="3000396"/>
          </a:xfrm>
          <a:prstGeom prst="moon">
            <a:avLst>
              <a:gd name="adj" fmla="val 16316"/>
            </a:avLst>
          </a:prstGeom>
          <a:blipFill dpi="0" rotWithShape="1">
            <a:blip r:embed="rId3">
              <a:duotone>
                <a:schemeClr val="accent1">
                  <a:shade val="45000"/>
                  <a:satMod val="135000"/>
                </a:schemeClr>
                <a:prstClr val="white"/>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3143240" y="1500180"/>
            <a:ext cx="1745945" cy="2250297"/>
          </a:xfrm>
          <a:prstGeom prst="moon">
            <a:avLst>
              <a:gd name="adj" fmla="val 21499"/>
            </a:avLst>
          </a:prstGeom>
          <a:blipFill dpi="0" rotWithShape="1">
            <a:blip r:embed="rId3">
              <a:duotone>
                <a:schemeClr val="accent1">
                  <a:shade val="45000"/>
                  <a:satMod val="135000"/>
                </a:schemeClr>
                <a:prstClr val="white"/>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4714876" y="1571618"/>
            <a:ext cx="1611641" cy="2250297"/>
          </a:xfrm>
          <a:prstGeom prst="moon">
            <a:avLst>
              <a:gd name="adj" fmla="val 22378"/>
            </a:avLst>
          </a:prstGeom>
          <a:blipFill dpi="0" rotWithShape="1">
            <a:blip r:embed="rId3">
              <a:duotone>
                <a:schemeClr val="accent1">
                  <a:shade val="45000"/>
                  <a:satMod val="135000"/>
                </a:schemeClr>
                <a:prstClr val="white"/>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3786182" y="1928808"/>
            <a:ext cx="1074428" cy="1446620"/>
          </a:xfrm>
          <a:prstGeom prst="moon">
            <a:avLst>
              <a:gd name="adj" fmla="val 25709"/>
            </a:avLst>
          </a:prstGeom>
          <a:blipFill dpi="0" rotWithShape="1">
            <a:blip r:embed="rId3">
              <a:duotone>
                <a:schemeClr val="accent1">
                  <a:shade val="45000"/>
                  <a:satMod val="135000"/>
                </a:schemeClr>
                <a:prstClr val="white"/>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flipH="1">
            <a:off x="4857752" y="2000246"/>
            <a:ext cx="1007276" cy="1446620"/>
          </a:xfrm>
          <a:prstGeom prst="moon">
            <a:avLst>
              <a:gd name="adj" fmla="val 25709"/>
            </a:avLst>
          </a:prstGeom>
          <a:blipFill dpi="0" rotWithShape="1">
            <a:blip r:embed="rId3">
              <a:duotone>
                <a:schemeClr val="accent1">
                  <a:shade val="45000"/>
                  <a:satMod val="135000"/>
                </a:schemeClr>
                <a:prstClr val="white"/>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uadroTexto"/>
          <p:cNvSpPr txBox="1"/>
          <p:nvPr/>
        </p:nvSpPr>
        <p:spPr>
          <a:xfrm>
            <a:off x="357158" y="0"/>
            <a:ext cx="4857784" cy="2677656"/>
          </a:xfrm>
          <a:prstGeom prst="rect">
            <a:avLst/>
          </a:prstGeom>
          <a:noFill/>
        </p:spPr>
        <p:txBody>
          <a:bodyPr wrap="square" rtlCol="0">
            <a:spAutoFit/>
          </a:bodyPr>
          <a:lstStyle/>
          <a:p>
            <a:pPr algn="ctr"/>
            <a:r>
              <a:rPr lang="es-E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rPr>
              <a:t>Se  firme  en  tus  actitudes  y persevera  en  tu  ideal  hasta alcanzar  tus  sueños, tus metas,  tus  deseos  porque ellos  te  harán  volar</a:t>
            </a:r>
          </a:p>
          <a:p>
            <a:pPr algn="ctr"/>
            <a:endParaRPr lang="es-ES" sz="2800" dirty="0"/>
          </a:p>
        </p:txBody>
      </p:sp>
      <p:sp>
        <p:nvSpPr>
          <p:cNvPr id="16" name="15 Rectángulo"/>
          <p:cNvSpPr/>
          <p:nvPr/>
        </p:nvSpPr>
        <p:spPr>
          <a:xfrm>
            <a:off x="-214346" y="0"/>
            <a:ext cx="9715568" cy="5429270"/>
          </a:xfrm>
          <a:prstGeom prst="rect">
            <a:avLst/>
          </a:prstGeom>
          <a:blipFill>
            <a:blip r:embed="rId4">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1" presetClass="entr" presetSubtype="8" fill="hold" grpId="1"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8)">
                                      <p:cBhvr>
                                        <p:cTn id="10" dur="3000"/>
                                        <p:tgtEl>
                                          <p:spTgt spid="5"/>
                                        </p:tgtEl>
                                      </p:cBhvr>
                                    </p:animEffect>
                                  </p:childTnLst>
                                </p:cTn>
                              </p:par>
                              <p:par>
                                <p:cTn id="11" presetID="21" presetClass="entr" presetSubtype="8" fill="hold" grpId="1"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heel(8)">
                                      <p:cBhvr>
                                        <p:cTn id="13" dur="3000"/>
                                        <p:tgtEl>
                                          <p:spTgt spid="6"/>
                                        </p:tgtEl>
                                      </p:cBhvr>
                                    </p:animEffect>
                                  </p:childTnLst>
                                </p:cTn>
                              </p:par>
                              <p:par>
                                <p:cTn id="14" presetID="21" presetClass="entr" presetSubtype="8" fill="hold" grpId="1"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heel(8)">
                                      <p:cBhvr>
                                        <p:cTn id="16" dur="3000"/>
                                        <p:tgtEl>
                                          <p:spTgt spid="7"/>
                                        </p:tgtEl>
                                      </p:cBhvr>
                                    </p:animEffect>
                                  </p:childTnLst>
                                </p:cTn>
                              </p:par>
                              <p:par>
                                <p:cTn id="17" presetID="21" presetClass="entr" presetSubtype="8" fill="hold" grpId="1"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heel(8)">
                                      <p:cBhvr>
                                        <p:cTn id="19" dur="3000"/>
                                        <p:tgtEl>
                                          <p:spTgt spid="8"/>
                                        </p:tgtEl>
                                      </p:cBhvr>
                                    </p:animEffect>
                                  </p:childTnLst>
                                </p:cTn>
                              </p:par>
                              <p:par>
                                <p:cTn id="20" presetID="21" presetClass="entr" presetSubtype="8" fill="hold" grpId="1"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heel(8)">
                                      <p:cBhvr>
                                        <p:cTn id="22" dur="3000"/>
                                        <p:tgtEl>
                                          <p:spTgt spid="9"/>
                                        </p:tgtEl>
                                      </p:cBhvr>
                                    </p:animEffect>
                                  </p:childTnLst>
                                </p:cTn>
                              </p:par>
                              <p:par>
                                <p:cTn id="23" presetID="21" presetClass="entr" presetSubtype="8" fill="hold" grpId="1"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heel(8)">
                                      <p:cBhvr>
                                        <p:cTn id="25" dur="3000"/>
                                        <p:tgtEl>
                                          <p:spTgt spid="10"/>
                                        </p:tgtEl>
                                      </p:cBhvr>
                                    </p:animEffect>
                                  </p:childTnLst>
                                </p:cTn>
                              </p:par>
                              <p:par>
                                <p:cTn id="26" presetID="21" presetClass="entr" presetSubtype="8" fill="hold" grpId="1"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heel(8)">
                                      <p:cBhvr>
                                        <p:cTn id="28" dur="3000"/>
                                        <p:tgtEl>
                                          <p:spTgt spid="11"/>
                                        </p:tgtEl>
                                      </p:cBhvr>
                                    </p:animEffect>
                                  </p:childTnLst>
                                </p:cTn>
                              </p:par>
                              <p:par>
                                <p:cTn id="29" presetID="21" presetClass="entr" presetSubtype="8" fill="hold" grpId="1"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heel(8)">
                                      <p:cBhvr>
                                        <p:cTn id="31" dur="3000"/>
                                        <p:tgtEl>
                                          <p:spTgt spid="12"/>
                                        </p:tgtEl>
                                      </p:cBhvr>
                                    </p:animEffect>
                                  </p:childTnLst>
                                </p:cTn>
                              </p:par>
                              <p:par>
                                <p:cTn id="32" presetID="21" presetClass="entr" presetSubtype="8" fill="hold" grpId="1"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wheel(8)">
                                      <p:cBhvr>
                                        <p:cTn id="34" dur="3000"/>
                                        <p:tgtEl>
                                          <p:spTgt spid="13"/>
                                        </p:tgtEl>
                                      </p:cBhvr>
                                    </p:animEffect>
                                  </p:childTnLst>
                                </p:cTn>
                              </p:par>
                              <p:par>
                                <p:cTn id="35" presetID="21" presetClass="entr" presetSubtype="8" fill="hold" grpId="1"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wheel(8)">
                                      <p:cBhvr>
                                        <p:cTn id="37" dur="3000"/>
                                        <p:tgtEl>
                                          <p:spTgt spid="14"/>
                                        </p:tgtEl>
                                      </p:cBhvr>
                                    </p:animEffect>
                                  </p:childTnLst>
                                </p:cTn>
                              </p:par>
                              <p:par>
                                <p:cTn id="38" presetID="23" presetClass="entr" presetSubtype="528" fill="hold" grpId="0"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p:cTn id="40" dur="3000" fill="hold"/>
                                        <p:tgtEl>
                                          <p:spTgt spid="5"/>
                                        </p:tgtEl>
                                        <p:attrNameLst>
                                          <p:attrName>ppt_w</p:attrName>
                                        </p:attrNameLst>
                                      </p:cBhvr>
                                      <p:tavLst>
                                        <p:tav tm="0">
                                          <p:val>
                                            <p:fltVal val="0"/>
                                          </p:val>
                                        </p:tav>
                                        <p:tav tm="100000">
                                          <p:val>
                                            <p:strVal val="#ppt_w"/>
                                          </p:val>
                                        </p:tav>
                                      </p:tavLst>
                                    </p:anim>
                                    <p:anim calcmode="lin" valueType="num">
                                      <p:cBhvr>
                                        <p:cTn id="41" dur="3000" fill="hold"/>
                                        <p:tgtEl>
                                          <p:spTgt spid="5"/>
                                        </p:tgtEl>
                                        <p:attrNameLst>
                                          <p:attrName>ppt_h</p:attrName>
                                        </p:attrNameLst>
                                      </p:cBhvr>
                                      <p:tavLst>
                                        <p:tav tm="0">
                                          <p:val>
                                            <p:fltVal val="0"/>
                                          </p:val>
                                        </p:tav>
                                        <p:tav tm="100000">
                                          <p:val>
                                            <p:strVal val="#ppt_h"/>
                                          </p:val>
                                        </p:tav>
                                      </p:tavLst>
                                    </p:anim>
                                    <p:anim calcmode="lin" valueType="num">
                                      <p:cBhvr>
                                        <p:cTn id="42" dur="3000" fill="hold"/>
                                        <p:tgtEl>
                                          <p:spTgt spid="5"/>
                                        </p:tgtEl>
                                        <p:attrNameLst>
                                          <p:attrName>ppt_x</p:attrName>
                                        </p:attrNameLst>
                                      </p:cBhvr>
                                      <p:tavLst>
                                        <p:tav tm="0">
                                          <p:val>
                                            <p:fltVal val="0.5"/>
                                          </p:val>
                                        </p:tav>
                                        <p:tav tm="100000">
                                          <p:val>
                                            <p:strVal val="#ppt_x"/>
                                          </p:val>
                                        </p:tav>
                                      </p:tavLst>
                                    </p:anim>
                                    <p:anim calcmode="lin" valueType="num">
                                      <p:cBhvr>
                                        <p:cTn id="43" dur="3000" fill="hold"/>
                                        <p:tgtEl>
                                          <p:spTgt spid="5"/>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3000" fill="hold"/>
                                        <p:tgtEl>
                                          <p:spTgt spid="6"/>
                                        </p:tgtEl>
                                        <p:attrNameLst>
                                          <p:attrName>ppt_w</p:attrName>
                                        </p:attrNameLst>
                                      </p:cBhvr>
                                      <p:tavLst>
                                        <p:tav tm="0">
                                          <p:val>
                                            <p:fltVal val="0"/>
                                          </p:val>
                                        </p:tav>
                                        <p:tav tm="100000">
                                          <p:val>
                                            <p:strVal val="#ppt_w"/>
                                          </p:val>
                                        </p:tav>
                                      </p:tavLst>
                                    </p:anim>
                                    <p:anim calcmode="lin" valueType="num">
                                      <p:cBhvr>
                                        <p:cTn id="47" dur="3000" fill="hold"/>
                                        <p:tgtEl>
                                          <p:spTgt spid="6"/>
                                        </p:tgtEl>
                                        <p:attrNameLst>
                                          <p:attrName>ppt_h</p:attrName>
                                        </p:attrNameLst>
                                      </p:cBhvr>
                                      <p:tavLst>
                                        <p:tav tm="0">
                                          <p:val>
                                            <p:fltVal val="0"/>
                                          </p:val>
                                        </p:tav>
                                        <p:tav tm="100000">
                                          <p:val>
                                            <p:strVal val="#ppt_h"/>
                                          </p:val>
                                        </p:tav>
                                      </p:tavLst>
                                    </p:anim>
                                    <p:anim calcmode="lin" valueType="num">
                                      <p:cBhvr>
                                        <p:cTn id="48" dur="3000" fill="hold"/>
                                        <p:tgtEl>
                                          <p:spTgt spid="6"/>
                                        </p:tgtEl>
                                        <p:attrNameLst>
                                          <p:attrName>ppt_x</p:attrName>
                                        </p:attrNameLst>
                                      </p:cBhvr>
                                      <p:tavLst>
                                        <p:tav tm="0">
                                          <p:val>
                                            <p:fltVal val="0.5"/>
                                          </p:val>
                                        </p:tav>
                                        <p:tav tm="100000">
                                          <p:val>
                                            <p:strVal val="#ppt_x"/>
                                          </p:val>
                                        </p:tav>
                                      </p:tavLst>
                                    </p:anim>
                                    <p:anim calcmode="lin" valueType="num">
                                      <p:cBhvr>
                                        <p:cTn id="49" dur="3000" fill="hold"/>
                                        <p:tgtEl>
                                          <p:spTgt spid="6"/>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7"/>
                                        </p:tgtEl>
                                        <p:attrNameLst>
                                          <p:attrName>style.visibility</p:attrName>
                                        </p:attrNameLst>
                                      </p:cBhvr>
                                      <p:to>
                                        <p:strVal val="visible"/>
                                      </p:to>
                                    </p:set>
                                    <p:anim calcmode="lin" valueType="num">
                                      <p:cBhvr>
                                        <p:cTn id="52" dur="3000" fill="hold"/>
                                        <p:tgtEl>
                                          <p:spTgt spid="7"/>
                                        </p:tgtEl>
                                        <p:attrNameLst>
                                          <p:attrName>ppt_w</p:attrName>
                                        </p:attrNameLst>
                                      </p:cBhvr>
                                      <p:tavLst>
                                        <p:tav tm="0">
                                          <p:val>
                                            <p:fltVal val="0"/>
                                          </p:val>
                                        </p:tav>
                                        <p:tav tm="100000">
                                          <p:val>
                                            <p:strVal val="#ppt_w"/>
                                          </p:val>
                                        </p:tav>
                                      </p:tavLst>
                                    </p:anim>
                                    <p:anim calcmode="lin" valueType="num">
                                      <p:cBhvr>
                                        <p:cTn id="53" dur="3000" fill="hold"/>
                                        <p:tgtEl>
                                          <p:spTgt spid="7"/>
                                        </p:tgtEl>
                                        <p:attrNameLst>
                                          <p:attrName>ppt_h</p:attrName>
                                        </p:attrNameLst>
                                      </p:cBhvr>
                                      <p:tavLst>
                                        <p:tav tm="0">
                                          <p:val>
                                            <p:fltVal val="0"/>
                                          </p:val>
                                        </p:tav>
                                        <p:tav tm="100000">
                                          <p:val>
                                            <p:strVal val="#ppt_h"/>
                                          </p:val>
                                        </p:tav>
                                      </p:tavLst>
                                    </p:anim>
                                    <p:anim calcmode="lin" valueType="num">
                                      <p:cBhvr>
                                        <p:cTn id="54" dur="3000" fill="hold"/>
                                        <p:tgtEl>
                                          <p:spTgt spid="7"/>
                                        </p:tgtEl>
                                        <p:attrNameLst>
                                          <p:attrName>ppt_x</p:attrName>
                                        </p:attrNameLst>
                                      </p:cBhvr>
                                      <p:tavLst>
                                        <p:tav tm="0">
                                          <p:val>
                                            <p:fltVal val="0.5"/>
                                          </p:val>
                                        </p:tav>
                                        <p:tav tm="100000">
                                          <p:val>
                                            <p:strVal val="#ppt_x"/>
                                          </p:val>
                                        </p:tav>
                                      </p:tavLst>
                                    </p:anim>
                                    <p:anim calcmode="lin" valueType="num">
                                      <p:cBhvr>
                                        <p:cTn id="55" dur="3000" fill="hold"/>
                                        <p:tgtEl>
                                          <p:spTgt spid="7"/>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p:cTn id="58" dur="3000" fill="hold"/>
                                        <p:tgtEl>
                                          <p:spTgt spid="8"/>
                                        </p:tgtEl>
                                        <p:attrNameLst>
                                          <p:attrName>ppt_w</p:attrName>
                                        </p:attrNameLst>
                                      </p:cBhvr>
                                      <p:tavLst>
                                        <p:tav tm="0">
                                          <p:val>
                                            <p:fltVal val="0"/>
                                          </p:val>
                                        </p:tav>
                                        <p:tav tm="100000">
                                          <p:val>
                                            <p:strVal val="#ppt_w"/>
                                          </p:val>
                                        </p:tav>
                                      </p:tavLst>
                                    </p:anim>
                                    <p:anim calcmode="lin" valueType="num">
                                      <p:cBhvr>
                                        <p:cTn id="59" dur="3000" fill="hold"/>
                                        <p:tgtEl>
                                          <p:spTgt spid="8"/>
                                        </p:tgtEl>
                                        <p:attrNameLst>
                                          <p:attrName>ppt_h</p:attrName>
                                        </p:attrNameLst>
                                      </p:cBhvr>
                                      <p:tavLst>
                                        <p:tav tm="0">
                                          <p:val>
                                            <p:fltVal val="0"/>
                                          </p:val>
                                        </p:tav>
                                        <p:tav tm="100000">
                                          <p:val>
                                            <p:strVal val="#ppt_h"/>
                                          </p:val>
                                        </p:tav>
                                      </p:tavLst>
                                    </p:anim>
                                    <p:anim calcmode="lin" valueType="num">
                                      <p:cBhvr>
                                        <p:cTn id="60" dur="3000" fill="hold"/>
                                        <p:tgtEl>
                                          <p:spTgt spid="8"/>
                                        </p:tgtEl>
                                        <p:attrNameLst>
                                          <p:attrName>ppt_x</p:attrName>
                                        </p:attrNameLst>
                                      </p:cBhvr>
                                      <p:tavLst>
                                        <p:tav tm="0">
                                          <p:val>
                                            <p:fltVal val="0.5"/>
                                          </p:val>
                                        </p:tav>
                                        <p:tav tm="100000">
                                          <p:val>
                                            <p:strVal val="#ppt_x"/>
                                          </p:val>
                                        </p:tav>
                                      </p:tavLst>
                                    </p:anim>
                                    <p:anim calcmode="lin" valueType="num">
                                      <p:cBhvr>
                                        <p:cTn id="61" dur="3000" fill="hold"/>
                                        <p:tgtEl>
                                          <p:spTgt spid="8"/>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9"/>
                                        </p:tgtEl>
                                        <p:attrNameLst>
                                          <p:attrName>style.visibility</p:attrName>
                                        </p:attrNameLst>
                                      </p:cBhvr>
                                      <p:to>
                                        <p:strVal val="visible"/>
                                      </p:to>
                                    </p:set>
                                    <p:anim calcmode="lin" valueType="num">
                                      <p:cBhvr>
                                        <p:cTn id="64" dur="3000" fill="hold"/>
                                        <p:tgtEl>
                                          <p:spTgt spid="9"/>
                                        </p:tgtEl>
                                        <p:attrNameLst>
                                          <p:attrName>ppt_w</p:attrName>
                                        </p:attrNameLst>
                                      </p:cBhvr>
                                      <p:tavLst>
                                        <p:tav tm="0">
                                          <p:val>
                                            <p:fltVal val="0"/>
                                          </p:val>
                                        </p:tav>
                                        <p:tav tm="100000">
                                          <p:val>
                                            <p:strVal val="#ppt_w"/>
                                          </p:val>
                                        </p:tav>
                                      </p:tavLst>
                                    </p:anim>
                                    <p:anim calcmode="lin" valueType="num">
                                      <p:cBhvr>
                                        <p:cTn id="65" dur="3000" fill="hold"/>
                                        <p:tgtEl>
                                          <p:spTgt spid="9"/>
                                        </p:tgtEl>
                                        <p:attrNameLst>
                                          <p:attrName>ppt_h</p:attrName>
                                        </p:attrNameLst>
                                      </p:cBhvr>
                                      <p:tavLst>
                                        <p:tav tm="0">
                                          <p:val>
                                            <p:fltVal val="0"/>
                                          </p:val>
                                        </p:tav>
                                        <p:tav tm="100000">
                                          <p:val>
                                            <p:strVal val="#ppt_h"/>
                                          </p:val>
                                        </p:tav>
                                      </p:tavLst>
                                    </p:anim>
                                    <p:anim calcmode="lin" valueType="num">
                                      <p:cBhvr>
                                        <p:cTn id="66" dur="3000" fill="hold"/>
                                        <p:tgtEl>
                                          <p:spTgt spid="9"/>
                                        </p:tgtEl>
                                        <p:attrNameLst>
                                          <p:attrName>ppt_x</p:attrName>
                                        </p:attrNameLst>
                                      </p:cBhvr>
                                      <p:tavLst>
                                        <p:tav tm="0">
                                          <p:val>
                                            <p:fltVal val="0.5"/>
                                          </p:val>
                                        </p:tav>
                                        <p:tav tm="100000">
                                          <p:val>
                                            <p:strVal val="#ppt_x"/>
                                          </p:val>
                                        </p:tav>
                                      </p:tavLst>
                                    </p:anim>
                                    <p:anim calcmode="lin" valueType="num">
                                      <p:cBhvr>
                                        <p:cTn id="67" dur="3000" fill="hold"/>
                                        <p:tgtEl>
                                          <p:spTgt spid="9"/>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p:cTn id="70" dur="3000" fill="hold"/>
                                        <p:tgtEl>
                                          <p:spTgt spid="10"/>
                                        </p:tgtEl>
                                        <p:attrNameLst>
                                          <p:attrName>ppt_w</p:attrName>
                                        </p:attrNameLst>
                                      </p:cBhvr>
                                      <p:tavLst>
                                        <p:tav tm="0">
                                          <p:val>
                                            <p:fltVal val="0"/>
                                          </p:val>
                                        </p:tav>
                                        <p:tav tm="100000">
                                          <p:val>
                                            <p:strVal val="#ppt_w"/>
                                          </p:val>
                                        </p:tav>
                                      </p:tavLst>
                                    </p:anim>
                                    <p:anim calcmode="lin" valueType="num">
                                      <p:cBhvr>
                                        <p:cTn id="71" dur="3000" fill="hold"/>
                                        <p:tgtEl>
                                          <p:spTgt spid="10"/>
                                        </p:tgtEl>
                                        <p:attrNameLst>
                                          <p:attrName>ppt_h</p:attrName>
                                        </p:attrNameLst>
                                      </p:cBhvr>
                                      <p:tavLst>
                                        <p:tav tm="0">
                                          <p:val>
                                            <p:fltVal val="0"/>
                                          </p:val>
                                        </p:tav>
                                        <p:tav tm="100000">
                                          <p:val>
                                            <p:strVal val="#ppt_h"/>
                                          </p:val>
                                        </p:tav>
                                      </p:tavLst>
                                    </p:anim>
                                    <p:anim calcmode="lin" valueType="num">
                                      <p:cBhvr>
                                        <p:cTn id="72" dur="3000" fill="hold"/>
                                        <p:tgtEl>
                                          <p:spTgt spid="10"/>
                                        </p:tgtEl>
                                        <p:attrNameLst>
                                          <p:attrName>ppt_x</p:attrName>
                                        </p:attrNameLst>
                                      </p:cBhvr>
                                      <p:tavLst>
                                        <p:tav tm="0">
                                          <p:val>
                                            <p:fltVal val="0.5"/>
                                          </p:val>
                                        </p:tav>
                                        <p:tav tm="100000">
                                          <p:val>
                                            <p:strVal val="#ppt_x"/>
                                          </p:val>
                                        </p:tav>
                                      </p:tavLst>
                                    </p:anim>
                                    <p:anim calcmode="lin" valueType="num">
                                      <p:cBhvr>
                                        <p:cTn id="73" dur="3000" fill="hold"/>
                                        <p:tgtEl>
                                          <p:spTgt spid="10"/>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1"/>
                                        </p:tgtEl>
                                        <p:attrNameLst>
                                          <p:attrName>style.visibility</p:attrName>
                                        </p:attrNameLst>
                                      </p:cBhvr>
                                      <p:to>
                                        <p:strVal val="visible"/>
                                      </p:to>
                                    </p:set>
                                    <p:anim calcmode="lin" valueType="num">
                                      <p:cBhvr>
                                        <p:cTn id="76" dur="3000" fill="hold"/>
                                        <p:tgtEl>
                                          <p:spTgt spid="11"/>
                                        </p:tgtEl>
                                        <p:attrNameLst>
                                          <p:attrName>ppt_w</p:attrName>
                                        </p:attrNameLst>
                                      </p:cBhvr>
                                      <p:tavLst>
                                        <p:tav tm="0">
                                          <p:val>
                                            <p:fltVal val="0"/>
                                          </p:val>
                                        </p:tav>
                                        <p:tav tm="100000">
                                          <p:val>
                                            <p:strVal val="#ppt_w"/>
                                          </p:val>
                                        </p:tav>
                                      </p:tavLst>
                                    </p:anim>
                                    <p:anim calcmode="lin" valueType="num">
                                      <p:cBhvr>
                                        <p:cTn id="77" dur="3000" fill="hold"/>
                                        <p:tgtEl>
                                          <p:spTgt spid="11"/>
                                        </p:tgtEl>
                                        <p:attrNameLst>
                                          <p:attrName>ppt_h</p:attrName>
                                        </p:attrNameLst>
                                      </p:cBhvr>
                                      <p:tavLst>
                                        <p:tav tm="0">
                                          <p:val>
                                            <p:fltVal val="0"/>
                                          </p:val>
                                        </p:tav>
                                        <p:tav tm="100000">
                                          <p:val>
                                            <p:strVal val="#ppt_h"/>
                                          </p:val>
                                        </p:tav>
                                      </p:tavLst>
                                    </p:anim>
                                    <p:anim calcmode="lin" valueType="num">
                                      <p:cBhvr>
                                        <p:cTn id="78" dur="3000" fill="hold"/>
                                        <p:tgtEl>
                                          <p:spTgt spid="11"/>
                                        </p:tgtEl>
                                        <p:attrNameLst>
                                          <p:attrName>ppt_x</p:attrName>
                                        </p:attrNameLst>
                                      </p:cBhvr>
                                      <p:tavLst>
                                        <p:tav tm="0">
                                          <p:val>
                                            <p:fltVal val="0.5"/>
                                          </p:val>
                                        </p:tav>
                                        <p:tav tm="100000">
                                          <p:val>
                                            <p:strVal val="#ppt_x"/>
                                          </p:val>
                                        </p:tav>
                                      </p:tavLst>
                                    </p:anim>
                                    <p:anim calcmode="lin" valueType="num">
                                      <p:cBhvr>
                                        <p:cTn id="79" dur="3000" fill="hold"/>
                                        <p:tgtEl>
                                          <p:spTgt spid="11"/>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p:cTn id="82" dur="3000" fill="hold"/>
                                        <p:tgtEl>
                                          <p:spTgt spid="12"/>
                                        </p:tgtEl>
                                        <p:attrNameLst>
                                          <p:attrName>ppt_w</p:attrName>
                                        </p:attrNameLst>
                                      </p:cBhvr>
                                      <p:tavLst>
                                        <p:tav tm="0">
                                          <p:val>
                                            <p:fltVal val="0"/>
                                          </p:val>
                                        </p:tav>
                                        <p:tav tm="100000">
                                          <p:val>
                                            <p:strVal val="#ppt_w"/>
                                          </p:val>
                                        </p:tav>
                                      </p:tavLst>
                                    </p:anim>
                                    <p:anim calcmode="lin" valueType="num">
                                      <p:cBhvr>
                                        <p:cTn id="83" dur="3000" fill="hold"/>
                                        <p:tgtEl>
                                          <p:spTgt spid="12"/>
                                        </p:tgtEl>
                                        <p:attrNameLst>
                                          <p:attrName>ppt_h</p:attrName>
                                        </p:attrNameLst>
                                      </p:cBhvr>
                                      <p:tavLst>
                                        <p:tav tm="0">
                                          <p:val>
                                            <p:fltVal val="0"/>
                                          </p:val>
                                        </p:tav>
                                        <p:tav tm="100000">
                                          <p:val>
                                            <p:strVal val="#ppt_h"/>
                                          </p:val>
                                        </p:tav>
                                      </p:tavLst>
                                    </p:anim>
                                    <p:anim calcmode="lin" valueType="num">
                                      <p:cBhvr>
                                        <p:cTn id="84" dur="3000" fill="hold"/>
                                        <p:tgtEl>
                                          <p:spTgt spid="12"/>
                                        </p:tgtEl>
                                        <p:attrNameLst>
                                          <p:attrName>ppt_x</p:attrName>
                                        </p:attrNameLst>
                                      </p:cBhvr>
                                      <p:tavLst>
                                        <p:tav tm="0">
                                          <p:val>
                                            <p:fltVal val="0.5"/>
                                          </p:val>
                                        </p:tav>
                                        <p:tav tm="100000">
                                          <p:val>
                                            <p:strVal val="#ppt_x"/>
                                          </p:val>
                                        </p:tav>
                                      </p:tavLst>
                                    </p:anim>
                                    <p:anim calcmode="lin" valueType="num">
                                      <p:cBhvr>
                                        <p:cTn id="85" dur="3000" fill="hold"/>
                                        <p:tgtEl>
                                          <p:spTgt spid="12"/>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childTnLst>
                                    <p:set>
                                      <p:cBhvr>
                                        <p:cTn id="87" dur="1" fill="hold">
                                          <p:stCondLst>
                                            <p:cond delay="0"/>
                                          </p:stCondLst>
                                        </p:cTn>
                                        <p:tgtEl>
                                          <p:spTgt spid="13"/>
                                        </p:tgtEl>
                                        <p:attrNameLst>
                                          <p:attrName>style.visibility</p:attrName>
                                        </p:attrNameLst>
                                      </p:cBhvr>
                                      <p:to>
                                        <p:strVal val="visible"/>
                                      </p:to>
                                    </p:set>
                                    <p:anim calcmode="lin" valueType="num">
                                      <p:cBhvr>
                                        <p:cTn id="88" dur="3000" fill="hold"/>
                                        <p:tgtEl>
                                          <p:spTgt spid="13"/>
                                        </p:tgtEl>
                                        <p:attrNameLst>
                                          <p:attrName>ppt_w</p:attrName>
                                        </p:attrNameLst>
                                      </p:cBhvr>
                                      <p:tavLst>
                                        <p:tav tm="0">
                                          <p:val>
                                            <p:fltVal val="0"/>
                                          </p:val>
                                        </p:tav>
                                        <p:tav tm="100000">
                                          <p:val>
                                            <p:strVal val="#ppt_w"/>
                                          </p:val>
                                        </p:tav>
                                      </p:tavLst>
                                    </p:anim>
                                    <p:anim calcmode="lin" valueType="num">
                                      <p:cBhvr>
                                        <p:cTn id="89" dur="3000" fill="hold"/>
                                        <p:tgtEl>
                                          <p:spTgt spid="13"/>
                                        </p:tgtEl>
                                        <p:attrNameLst>
                                          <p:attrName>ppt_h</p:attrName>
                                        </p:attrNameLst>
                                      </p:cBhvr>
                                      <p:tavLst>
                                        <p:tav tm="0">
                                          <p:val>
                                            <p:fltVal val="0"/>
                                          </p:val>
                                        </p:tav>
                                        <p:tav tm="100000">
                                          <p:val>
                                            <p:strVal val="#ppt_h"/>
                                          </p:val>
                                        </p:tav>
                                      </p:tavLst>
                                    </p:anim>
                                    <p:anim calcmode="lin" valueType="num">
                                      <p:cBhvr>
                                        <p:cTn id="90" dur="3000" fill="hold"/>
                                        <p:tgtEl>
                                          <p:spTgt spid="13"/>
                                        </p:tgtEl>
                                        <p:attrNameLst>
                                          <p:attrName>ppt_x</p:attrName>
                                        </p:attrNameLst>
                                      </p:cBhvr>
                                      <p:tavLst>
                                        <p:tav tm="0">
                                          <p:val>
                                            <p:fltVal val="0.5"/>
                                          </p:val>
                                        </p:tav>
                                        <p:tav tm="100000">
                                          <p:val>
                                            <p:strVal val="#ppt_x"/>
                                          </p:val>
                                        </p:tav>
                                      </p:tavLst>
                                    </p:anim>
                                    <p:anim calcmode="lin" valueType="num">
                                      <p:cBhvr>
                                        <p:cTn id="91" dur="3000" fill="hold"/>
                                        <p:tgtEl>
                                          <p:spTgt spid="13"/>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p:cTn id="94" dur="3000" fill="hold"/>
                                        <p:tgtEl>
                                          <p:spTgt spid="14"/>
                                        </p:tgtEl>
                                        <p:attrNameLst>
                                          <p:attrName>ppt_w</p:attrName>
                                        </p:attrNameLst>
                                      </p:cBhvr>
                                      <p:tavLst>
                                        <p:tav tm="0">
                                          <p:val>
                                            <p:fltVal val="0"/>
                                          </p:val>
                                        </p:tav>
                                        <p:tav tm="100000">
                                          <p:val>
                                            <p:strVal val="#ppt_w"/>
                                          </p:val>
                                        </p:tav>
                                      </p:tavLst>
                                    </p:anim>
                                    <p:anim calcmode="lin" valueType="num">
                                      <p:cBhvr>
                                        <p:cTn id="95" dur="3000" fill="hold"/>
                                        <p:tgtEl>
                                          <p:spTgt spid="14"/>
                                        </p:tgtEl>
                                        <p:attrNameLst>
                                          <p:attrName>ppt_h</p:attrName>
                                        </p:attrNameLst>
                                      </p:cBhvr>
                                      <p:tavLst>
                                        <p:tav tm="0">
                                          <p:val>
                                            <p:fltVal val="0"/>
                                          </p:val>
                                        </p:tav>
                                        <p:tav tm="100000">
                                          <p:val>
                                            <p:strVal val="#ppt_h"/>
                                          </p:val>
                                        </p:tav>
                                      </p:tavLst>
                                    </p:anim>
                                    <p:anim calcmode="lin" valueType="num">
                                      <p:cBhvr>
                                        <p:cTn id="96" dur="3000" fill="hold"/>
                                        <p:tgtEl>
                                          <p:spTgt spid="14"/>
                                        </p:tgtEl>
                                        <p:attrNameLst>
                                          <p:attrName>ppt_x</p:attrName>
                                        </p:attrNameLst>
                                      </p:cBhvr>
                                      <p:tavLst>
                                        <p:tav tm="0">
                                          <p:val>
                                            <p:fltVal val="0.5"/>
                                          </p:val>
                                        </p:tav>
                                        <p:tav tm="100000">
                                          <p:val>
                                            <p:strVal val="#ppt_x"/>
                                          </p:val>
                                        </p:tav>
                                      </p:tavLst>
                                    </p:anim>
                                    <p:anim calcmode="lin" valueType="num">
                                      <p:cBhvr>
                                        <p:cTn id="97" dur="3000" fill="hold"/>
                                        <p:tgtEl>
                                          <p:spTgt spid="14"/>
                                        </p:tgtEl>
                                        <p:attrNameLst>
                                          <p:attrName>ppt_y</p:attrName>
                                        </p:attrNameLst>
                                      </p:cBhvr>
                                      <p:tavLst>
                                        <p:tav tm="0">
                                          <p:val>
                                            <p:fltVal val="0.5"/>
                                          </p:val>
                                        </p:tav>
                                        <p:tav tm="100000">
                                          <p:val>
                                            <p:strVal val="#ppt_y"/>
                                          </p:val>
                                        </p:tav>
                                      </p:tavLst>
                                    </p:anim>
                                  </p:childTnLst>
                                </p:cTn>
                              </p:par>
                            </p:childTnLst>
                          </p:cTn>
                        </p:par>
                        <p:par>
                          <p:cTn id="98" fill="hold">
                            <p:stCondLst>
                              <p:cond delay="3000"/>
                            </p:stCondLst>
                            <p:childTnLst>
                              <p:par>
                                <p:cTn id="99" presetID="8" presetClass="emph" presetSubtype="0" fill="hold" grpId="2" nodeType="afterEffect">
                                  <p:stCondLst>
                                    <p:cond delay="0"/>
                                  </p:stCondLst>
                                  <p:childTnLst>
                                    <p:animRot by="-10800000">
                                      <p:cBhvr>
                                        <p:cTn id="100" dur="3000" fill="hold"/>
                                        <p:tgtEl>
                                          <p:spTgt spid="5"/>
                                        </p:tgtEl>
                                        <p:attrNameLst>
                                          <p:attrName>r</p:attrName>
                                        </p:attrNameLst>
                                      </p:cBhvr>
                                    </p:animRot>
                                  </p:childTnLst>
                                </p:cTn>
                              </p:par>
                              <p:par>
                                <p:cTn id="101" presetID="8" presetClass="emph" presetSubtype="0" fill="hold" grpId="2" nodeType="withEffect">
                                  <p:stCondLst>
                                    <p:cond delay="0"/>
                                  </p:stCondLst>
                                  <p:childTnLst>
                                    <p:animRot by="-10800000">
                                      <p:cBhvr>
                                        <p:cTn id="102" dur="3000" fill="hold"/>
                                        <p:tgtEl>
                                          <p:spTgt spid="7"/>
                                        </p:tgtEl>
                                        <p:attrNameLst>
                                          <p:attrName>r</p:attrName>
                                        </p:attrNameLst>
                                      </p:cBhvr>
                                    </p:animRot>
                                  </p:childTnLst>
                                </p:cTn>
                              </p:par>
                              <p:par>
                                <p:cTn id="103" presetID="8" presetClass="emph" presetSubtype="0" fill="hold" grpId="2" nodeType="withEffect">
                                  <p:stCondLst>
                                    <p:cond delay="0"/>
                                  </p:stCondLst>
                                  <p:childTnLst>
                                    <p:animRot by="-10800000">
                                      <p:cBhvr>
                                        <p:cTn id="104" dur="3000" fill="hold"/>
                                        <p:tgtEl>
                                          <p:spTgt spid="9"/>
                                        </p:tgtEl>
                                        <p:attrNameLst>
                                          <p:attrName>r</p:attrName>
                                        </p:attrNameLst>
                                      </p:cBhvr>
                                    </p:animRot>
                                  </p:childTnLst>
                                </p:cTn>
                              </p:par>
                              <p:par>
                                <p:cTn id="105" presetID="8" presetClass="emph" presetSubtype="0" fill="hold" grpId="2" nodeType="withEffect">
                                  <p:stCondLst>
                                    <p:cond delay="0"/>
                                  </p:stCondLst>
                                  <p:childTnLst>
                                    <p:animRot by="-10800000">
                                      <p:cBhvr>
                                        <p:cTn id="106" dur="3000" fill="hold"/>
                                        <p:tgtEl>
                                          <p:spTgt spid="11"/>
                                        </p:tgtEl>
                                        <p:attrNameLst>
                                          <p:attrName>r</p:attrName>
                                        </p:attrNameLst>
                                      </p:cBhvr>
                                    </p:animRot>
                                  </p:childTnLst>
                                </p:cTn>
                              </p:par>
                              <p:par>
                                <p:cTn id="107" presetID="8" presetClass="emph" presetSubtype="0" fill="hold" grpId="2" nodeType="withEffect">
                                  <p:stCondLst>
                                    <p:cond delay="0"/>
                                  </p:stCondLst>
                                  <p:childTnLst>
                                    <p:animRot by="-10800000">
                                      <p:cBhvr>
                                        <p:cTn id="108" dur="3000" fill="hold"/>
                                        <p:tgtEl>
                                          <p:spTgt spid="13"/>
                                        </p:tgtEl>
                                        <p:attrNameLst>
                                          <p:attrName>r</p:attrName>
                                        </p:attrNameLst>
                                      </p:cBhvr>
                                    </p:animRot>
                                  </p:childTnLst>
                                </p:cTn>
                              </p:par>
                              <p:par>
                                <p:cTn id="109" presetID="8" presetClass="emph" presetSubtype="0" fill="hold" grpId="2" nodeType="withEffect">
                                  <p:stCondLst>
                                    <p:cond delay="0"/>
                                  </p:stCondLst>
                                  <p:childTnLst>
                                    <p:animRot by="-10800000">
                                      <p:cBhvr>
                                        <p:cTn id="110" dur="3000" fill="hold"/>
                                        <p:tgtEl>
                                          <p:spTgt spid="6"/>
                                        </p:tgtEl>
                                        <p:attrNameLst>
                                          <p:attrName>r</p:attrName>
                                        </p:attrNameLst>
                                      </p:cBhvr>
                                    </p:animRot>
                                  </p:childTnLst>
                                </p:cTn>
                              </p:par>
                              <p:par>
                                <p:cTn id="111" presetID="8" presetClass="emph" presetSubtype="0" fill="hold" grpId="2" nodeType="withEffect">
                                  <p:stCondLst>
                                    <p:cond delay="0"/>
                                  </p:stCondLst>
                                  <p:childTnLst>
                                    <p:animRot by="-10800000">
                                      <p:cBhvr>
                                        <p:cTn id="112" dur="3000" fill="hold"/>
                                        <p:tgtEl>
                                          <p:spTgt spid="8"/>
                                        </p:tgtEl>
                                        <p:attrNameLst>
                                          <p:attrName>r</p:attrName>
                                        </p:attrNameLst>
                                      </p:cBhvr>
                                    </p:animRot>
                                  </p:childTnLst>
                                </p:cTn>
                              </p:par>
                              <p:par>
                                <p:cTn id="113" presetID="8" presetClass="emph" presetSubtype="0" fill="hold" grpId="2" nodeType="withEffect">
                                  <p:stCondLst>
                                    <p:cond delay="0"/>
                                  </p:stCondLst>
                                  <p:childTnLst>
                                    <p:animRot by="-10800000">
                                      <p:cBhvr>
                                        <p:cTn id="114" dur="3000" fill="hold"/>
                                        <p:tgtEl>
                                          <p:spTgt spid="10"/>
                                        </p:tgtEl>
                                        <p:attrNameLst>
                                          <p:attrName>r</p:attrName>
                                        </p:attrNameLst>
                                      </p:cBhvr>
                                    </p:animRot>
                                  </p:childTnLst>
                                </p:cTn>
                              </p:par>
                              <p:par>
                                <p:cTn id="115" presetID="8" presetClass="emph" presetSubtype="0" fill="hold" grpId="2" nodeType="withEffect">
                                  <p:stCondLst>
                                    <p:cond delay="0"/>
                                  </p:stCondLst>
                                  <p:childTnLst>
                                    <p:animRot by="-10800000">
                                      <p:cBhvr>
                                        <p:cTn id="116" dur="3000" fill="hold"/>
                                        <p:tgtEl>
                                          <p:spTgt spid="12"/>
                                        </p:tgtEl>
                                        <p:attrNameLst>
                                          <p:attrName>r</p:attrName>
                                        </p:attrNameLst>
                                      </p:cBhvr>
                                    </p:animRot>
                                  </p:childTnLst>
                                </p:cTn>
                              </p:par>
                              <p:par>
                                <p:cTn id="117" presetID="8" presetClass="emph" presetSubtype="0" fill="hold" grpId="2" nodeType="withEffect">
                                  <p:stCondLst>
                                    <p:cond delay="0"/>
                                  </p:stCondLst>
                                  <p:childTnLst>
                                    <p:animRot by="-10800000">
                                      <p:cBhvr>
                                        <p:cTn id="118" dur="3000" fill="hold"/>
                                        <p:tgtEl>
                                          <p:spTgt spid="14"/>
                                        </p:tgtEl>
                                        <p:attrNameLst>
                                          <p:attrName>r</p:attrName>
                                        </p:attrNameLst>
                                      </p:cBhvr>
                                    </p:animRot>
                                  </p:childTnLst>
                                </p:cTn>
                              </p:par>
                            </p:childTnLst>
                          </p:cTn>
                        </p:par>
                        <p:par>
                          <p:cTn id="119" fill="hold">
                            <p:stCondLst>
                              <p:cond delay="6000"/>
                            </p:stCondLst>
                            <p:childTnLst>
                              <p:par>
                                <p:cTn id="120" presetID="2" presetClass="exit" presetSubtype="8" fill="hold" grpId="3" nodeType="afterEffect">
                                  <p:stCondLst>
                                    <p:cond delay="0"/>
                                  </p:stCondLst>
                                  <p:childTnLst>
                                    <p:anim calcmode="lin" valueType="num">
                                      <p:cBhvr additive="base">
                                        <p:cTn id="121" dur="3000"/>
                                        <p:tgtEl>
                                          <p:spTgt spid="6"/>
                                        </p:tgtEl>
                                        <p:attrNameLst>
                                          <p:attrName>ppt_x</p:attrName>
                                        </p:attrNameLst>
                                      </p:cBhvr>
                                      <p:tavLst>
                                        <p:tav tm="0">
                                          <p:val>
                                            <p:strVal val="ppt_x"/>
                                          </p:val>
                                        </p:tav>
                                        <p:tav tm="100000">
                                          <p:val>
                                            <p:strVal val="0-ppt_w/2"/>
                                          </p:val>
                                        </p:tav>
                                      </p:tavLst>
                                    </p:anim>
                                    <p:anim calcmode="lin" valueType="num">
                                      <p:cBhvr additive="base">
                                        <p:cTn id="122" dur="3000"/>
                                        <p:tgtEl>
                                          <p:spTgt spid="6"/>
                                        </p:tgtEl>
                                        <p:attrNameLst>
                                          <p:attrName>ppt_y</p:attrName>
                                        </p:attrNameLst>
                                      </p:cBhvr>
                                      <p:tavLst>
                                        <p:tav tm="0">
                                          <p:val>
                                            <p:strVal val="ppt_y"/>
                                          </p:val>
                                        </p:tav>
                                        <p:tav tm="100000">
                                          <p:val>
                                            <p:strVal val="ppt_y"/>
                                          </p:val>
                                        </p:tav>
                                      </p:tavLst>
                                    </p:anim>
                                    <p:set>
                                      <p:cBhvr>
                                        <p:cTn id="123" dur="1" fill="hold">
                                          <p:stCondLst>
                                            <p:cond delay="2999"/>
                                          </p:stCondLst>
                                        </p:cTn>
                                        <p:tgtEl>
                                          <p:spTgt spid="6"/>
                                        </p:tgtEl>
                                        <p:attrNameLst>
                                          <p:attrName>style.visibility</p:attrName>
                                        </p:attrNameLst>
                                      </p:cBhvr>
                                      <p:to>
                                        <p:strVal val="hidden"/>
                                      </p:to>
                                    </p:set>
                                  </p:childTnLst>
                                </p:cTn>
                              </p:par>
                              <p:par>
                                <p:cTn id="124" presetID="2" presetClass="exit" presetSubtype="8" fill="hold" grpId="3" nodeType="withEffect">
                                  <p:stCondLst>
                                    <p:cond delay="0"/>
                                  </p:stCondLst>
                                  <p:childTnLst>
                                    <p:anim calcmode="lin" valueType="num">
                                      <p:cBhvr additive="base">
                                        <p:cTn id="125" dur="3000"/>
                                        <p:tgtEl>
                                          <p:spTgt spid="8"/>
                                        </p:tgtEl>
                                        <p:attrNameLst>
                                          <p:attrName>ppt_x</p:attrName>
                                        </p:attrNameLst>
                                      </p:cBhvr>
                                      <p:tavLst>
                                        <p:tav tm="0">
                                          <p:val>
                                            <p:strVal val="ppt_x"/>
                                          </p:val>
                                        </p:tav>
                                        <p:tav tm="100000">
                                          <p:val>
                                            <p:strVal val="0-ppt_w/2"/>
                                          </p:val>
                                        </p:tav>
                                      </p:tavLst>
                                    </p:anim>
                                    <p:anim calcmode="lin" valueType="num">
                                      <p:cBhvr additive="base">
                                        <p:cTn id="126" dur="3000"/>
                                        <p:tgtEl>
                                          <p:spTgt spid="8"/>
                                        </p:tgtEl>
                                        <p:attrNameLst>
                                          <p:attrName>ppt_y</p:attrName>
                                        </p:attrNameLst>
                                      </p:cBhvr>
                                      <p:tavLst>
                                        <p:tav tm="0">
                                          <p:val>
                                            <p:strVal val="ppt_y"/>
                                          </p:val>
                                        </p:tav>
                                        <p:tav tm="100000">
                                          <p:val>
                                            <p:strVal val="ppt_y"/>
                                          </p:val>
                                        </p:tav>
                                      </p:tavLst>
                                    </p:anim>
                                    <p:set>
                                      <p:cBhvr>
                                        <p:cTn id="127" dur="1" fill="hold">
                                          <p:stCondLst>
                                            <p:cond delay="2999"/>
                                          </p:stCondLst>
                                        </p:cTn>
                                        <p:tgtEl>
                                          <p:spTgt spid="8"/>
                                        </p:tgtEl>
                                        <p:attrNameLst>
                                          <p:attrName>style.visibility</p:attrName>
                                        </p:attrNameLst>
                                      </p:cBhvr>
                                      <p:to>
                                        <p:strVal val="hidden"/>
                                      </p:to>
                                    </p:set>
                                  </p:childTnLst>
                                </p:cTn>
                              </p:par>
                              <p:par>
                                <p:cTn id="128" presetID="2" presetClass="exit" presetSubtype="8" fill="hold" grpId="3" nodeType="withEffect">
                                  <p:stCondLst>
                                    <p:cond delay="0"/>
                                  </p:stCondLst>
                                  <p:childTnLst>
                                    <p:anim calcmode="lin" valueType="num">
                                      <p:cBhvr additive="base">
                                        <p:cTn id="129" dur="3000"/>
                                        <p:tgtEl>
                                          <p:spTgt spid="10"/>
                                        </p:tgtEl>
                                        <p:attrNameLst>
                                          <p:attrName>ppt_x</p:attrName>
                                        </p:attrNameLst>
                                      </p:cBhvr>
                                      <p:tavLst>
                                        <p:tav tm="0">
                                          <p:val>
                                            <p:strVal val="ppt_x"/>
                                          </p:val>
                                        </p:tav>
                                        <p:tav tm="100000">
                                          <p:val>
                                            <p:strVal val="0-ppt_w/2"/>
                                          </p:val>
                                        </p:tav>
                                      </p:tavLst>
                                    </p:anim>
                                    <p:anim calcmode="lin" valueType="num">
                                      <p:cBhvr additive="base">
                                        <p:cTn id="130" dur="3000"/>
                                        <p:tgtEl>
                                          <p:spTgt spid="10"/>
                                        </p:tgtEl>
                                        <p:attrNameLst>
                                          <p:attrName>ppt_y</p:attrName>
                                        </p:attrNameLst>
                                      </p:cBhvr>
                                      <p:tavLst>
                                        <p:tav tm="0">
                                          <p:val>
                                            <p:strVal val="ppt_y"/>
                                          </p:val>
                                        </p:tav>
                                        <p:tav tm="100000">
                                          <p:val>
                                            <p:strVal val="ppt_y"/>
                                          </p:val>
                                        </p:tav>
                                      </p:tavLst>
                                    </p:anim>
                                    <p:set>
                                      <p:cBhvr>
                                        <p:cTn id="131" dur="1" fill="hold">
                                          <p:stCondLst>
                                            <p:cond delay="2999"/>
                                          </p:stCondLst>
                                        </p:cTn>
                                        <p:tgtEl>
                                          <p:spTgt spid="10"/>
                                        </p:tgtEl>
                                        <p:attrNameLst>
                                          <p:attrName>style.visibility</p:attrName>
                                        </p:attrNameLst>
                                      </p:cBhvr>
                                      <p:to>
                                        <p:strVal val="hidden"/>
                                      </p:to>
                                    </p:set>
                                  </p:childTnLst>
                                </p:cTn>
                              </p:par>
                              <p:par>
                                <p:cTn id="132" presetID="2" presetClass="exit" presetSubtype="8" fill="hold" grpId="3" nodeType="withEffect">
                                  <p:stCondLst>
                                    <p:cond delay="0"/>
                                  </p:stCondLst>
                                  <p:childTnLst>
                                    <p:anim calcmode="lin" valueType="num">
                                      <p:cBhvr additive="base">
                                        <p:cTn id="133" dur="3000"/>
                                        <p:tgtEl>
                                          <p:spTgt spid="12"/>
                                        </p:tgtEl>
                                        <p:attrNameLst>
                                          <p:attrName>ppt_x</p:attrName>
                                        </p:attrNameLst>
                                      </p:cBhvr>
                                      <p:tavLst>
                                        <p:tav tm="0">
                                          <p:val>
                                            <p:strVal val="ppt_x"/>
                                          </p:val>
                                        </p:tav>
                                        <p:tav tm="100000">
                                          <p:val>
                                            <p:strVal val="0-ppt_w/2"/>
                                          </p:val>
                                        </p:tav>
                                      </p:tavLst>
                                    </p:anim>
                                    <p:anim calcmode="lin" valueType="num">
                                      <p:cBhvr additive="base">
                                        <p:cTn id="134" dur="3000"/>
                                        <p:tgtEl>
                                          <p:spTgt spid="12"/>
                                        </p:tgtEl>
                                        <p:attrNameLst>
                                          <p:attrName>ppt_y</p:attrName>
                                        </p:attrNameLst>
                                      </p:cBhvr>
                                      <p:tavLst>
                                        <p:tav tm="0">
                                          <p:val>
                                            <p:strVal val="ppt_y"/>
                                          </p:val>
                                        </p:tav>
                                        <p:tav tm="100000">
                                          <p:val>
                                            <p:strVal val="ppt_y"/>
                                          </p:val>
                                        </p:tav>
                                      </p:tavLst>
                                    </p:anim>
                                    <p:set>
                                      <p:cBhvr>
                                        <p:cTn id="135" dur="1" fill="hold">
                                          <p:stCondLst>
                                            <p:cond delay="2999"/>
                                          </p:stCondLst>
                                        </p:cTn>
                                        <p:tgtEl>
                                          <p:spTgt spid="12"/>
                                        </p:tgtEl>
                                        <p:attrNameLst>
                                          <p:attrName>style.visibility</p:attrName>
                                        </p:attrNameLst>
                                      </p:cBhvr>
                                      <p:to>
                                        <p:strVal val="hidden"/>
                                      </p:to>
                                    </p:set>
                                  </p:childTnLst>
                                </p:cTn>
                              </p:par>
                              <p:par>
                                <p:cTn id="136" presetID="2" presetClass="exit" presetSubtype="8" fill="hold" grpId="3" nodeType="withEffect">
                                  <p:stCondLst>
                                    <p:cond delay="0"/>
                                  </p:stCondLst>
                                  <p:childTnLst>
                                    <p:anim calcmode="lin" valueType="num">
                                      <p:cBhvr additive="base">
                                        <p:cTn id="137" dur="3000"/>
                                        <p:tgtEl>
                                          <p:spTgt spid="14"/>
                                        </p:tgtEl>
                                        <p:attrNameLst>
                                          <p:attrName>ppt_x</p:attrName>
                                        </p:attrNameLst>
                                      </p:cBhvr>
                                      <p:tavLst>
                                        <p:tav tm="0">
                                          <p:val>
                                            <p:strVal val="ppt_x"/>
                                          </p:val>
                                        </p:tav>
                                        <p:tav tm="100000">
                                          <p:val>
                                            <p:strVal val="0-ppt_w/2"/>
                                          </p:val>
                                        </p:tav>
                                      </p:tavLst>
                                    </p:anim>
                                    <p:anim calcmode="lin" valueType="num">
                                      <p:cBhvr additive="base">
                                        <p:cTn id="138" dur="3000"/>
                                        <p:tgtEl>
                                          <p:spTgt spid="14"/>
                                        </p:tgtEl>
                                        <p:attrNameLst>
                                          <p:attrName>ppt_y</p:attrName>
                                        </p:attrNameLst>
                                      </p:cBhvr>
                                      <p:tavLst>
                                        <p:tav tm="0">
                                          <p:val>
                                            <p:strVal val="ppt_y"/>
                                          </p:val>
                                        </p:tav>
                                        <p:tav tm="100000">
                                          <p:val>
                                            <p:strVal val="ppt_y"/>
                                          </p:val>
                                        </p:tav>
                                      </p:tavLst>
                                    </p:anim>
                                    <p:set>
                                      <p:cBhvr>
                                        <p:cTn id="139" dur="1" fill="hold">
                                          <p:stCondLst>
                                            <p:cond delay="2999"/>
                                          </p:stCondLst>
                                        </p:cTn>
                                        <p:tgtEl>
                                          <p:spTgt spid="14"/>
                                        </p:tgtEl>
                                        <p:attrNameLst>
                                          <p:attrName>style.visibility</p:attrName>
                                        </p:attrNameLst>
                                      </p:cBhvr>
                                      <p:to>
                                        <p:strVal val="hidden"/>
                                      </p:to>
                                    </p:set>
                                  </p:childTnLst>
                                </p:cTn>
                              </p:par>
                              <p:par>
                                <p:cTn id="140" presetID="2" presetClass="exit" presetSubtype="2" fill="hold" grpId="3" nodeType="withEffect">
                                  <p:stCondLst>
                                    <p:cond delay="0"/>
                                  </p:stCondLst>
                                  <p:childTnLst>
                                    <p:anim calcmode="lin" valueType="num">
                                      <p:cBhvr additive="base">
                                        <p:cTn id="141" dur="3000"/>
                                        <p:tgtEl>
                                          <p:spTgt spid="5"/>
                                        </p:tgtEl>
                                        <p:attrNameLst>
                                          <p:attrName>ppt_x</p:attrName>
                                        </p:attrNameLst>
                                      </p:cBhvr>
                                      <p:tavLst>
                                        <p:tav tm="0">
                                          <p:val>
                                            <p:strVal val="ppt_x"/>
                                          </p:val>
                                        </p:tav>
                                        <p:tav tm="100000">
                                          <p:val>
                                            <p:strVal val="1+ppt_w/2"/>
                                          </p:val>
                                        </p:tav>
                                      </p:tavLst>
                                    </p:anim>
                                    <p:anim calcmode="lin" valueType="num">
                                      <p:cBhvr additive="base">
                                        <p:cTn id="142" dur="3000"/>
                                        <p:tgtEl>
                                          <p:spTgt spid="5"/>
                                        </p:tgtEl>
                                        <p:attrNameLst>
                                          <p:attrName>ppt_y</p:attrName>
                                        </p:attrNameLst>
                                      </p:cBhvr>
                                      <p:tavLst>
                                        <p:tav tm="0">
                                          <p:val>
                                            <p:strVal val="ppt_y"/>
                                          </p:val>
                                        </p:tav>
                                        <p:tav tm="100000">
                                          <p:val>
                                            <p:strVal val="ppt_y"/>
                                          </p:val>
                                        </p:tav>
                                      </p:tavLst>
                                    </p:anim>
                                    <p:set>
                                      <p:cBhvr>
                                        <p:cTn id="143" dur="1" fill="hold">
                                          <p:stCondLst>
                                            <p:cond delay="2999"/>
                                          </p:stCondLst>
                                        </p:cTn>
                                        <p:tgtEl>
                                          <p:spTgt spid="5"/>
                                        </p:tgtEl>
                                        <p:attrNameLst>
                                          <p:attrName>style.visibility</p:attrName>
                                        </p:attrNameLst>
                                      </p:cBhvr>
                                      <p:to>
                                        <p:strVal val="hidden"/>
                                      </p:to>
                                    </p:set>
                                  </p:childTnLst>
                                </p:cTn>
                              </p:par>
                              <p:par>
                                <p:cTn id="144" presetID="2" presetClass="exit" presetSubtype="2" fill="hold" grpId="3" nodeType="withEffect">
                                  <p:stCondLst>
                                    <p:cond delay="0"/>
                                  </p:stCondLst>
                                  <p:childTnLst>
                                    <p:anim calcmode="lin" valueType="num">
                                      <p:cBhvr additive="base">
                                        <p:cTn id="145" dur="3000"/>
                                        <p:tgtEl>
                                          <p:spTgt spid="7"/>
                                        </p:tgtEl>
                                        <p:attrNameLst>
                                          <p:attrName>ppt_x</p:attrName>
                                        </p:attrNameLst>
                                      </p:cBhvr>
                                      <p:tavLst>
                                        <p:tav tm="0">
                                          <p:val>
                                            <p:strVal val="ppt_x"/>
                                          </p:val>
                                        </p:tav>
                                        <p:tav tm="100000">
                                          <p:val>
                                            <p:strVal val="1+ppt_w/2"/>
                                          </p:val>
                                        </p:tav>
                                      </p:tavLst>
                                    </p:anim>
                                    <p:anim calcmode="lin" valueType="num">
                                      <p:cBhvr additive="base">
                                        <p:cTn id="146" dur="3000"/>
                                        <p:tgtEl>
                                          <p:spTgt spid="7"/>
                                        </p:tgtEl>
                                        <p:attrNameLst>
                                          <p:attrName>ppt_y</p:attrName>
                                        </p:attrNameLst>
                                      </p:cBhvr>
                                      <p:tavLst>
                                        <p:tav tm="0">
                                          <p:val>
                                            <p:strVal val="ppt_y"/>
                                          </p:val>
                                        </p:tav>
                                        <p:tav tm="100000">
                                          <p:val>
                                            <p:strVal val="ppt_y"/>
                                          </p:val>
                                        </p:tav>
                                      </p:tavLst>
                                    </p:anim>
                                    <p:set>
                                      <p:cBhvr>
                                        <p:cTn id="147" dur="1" fill="hold">
                                          <p:stCondLst>
                                            <p:cond delay="2999"/>
                                          </p:stCondLst>
                                        </p:cTn>
                                        <p:tgtEl>
                                          <p:spTgt spid="7"/>
                                        </p:tgtEl>
                                        <p:attrNameLst>
                                          <p:attrName>style.visibility</p:attrName>
                                        </p:attrNameLst>
                                      </p:cBhvr>
                                      <p:to>
                                        <p:strVal val="hidden"/>
                                      </p:to>
                                    </p:set>
                                  </p:childTnLst>
                                </p:cTn>
                              </p:par>
                              <p:par>
                                <p:cTn id="148" presetID="2" presetClass="exit" presetSubtype="2" fill="hold" grpId="3" nodeType="withEffect">
                                  <p:stCondLst>
                                    <p:cond delay="0"/>
                                  </p:stCondLst>
                                  <p:childTnLst>
                                    <p:anim calcmode="lin" valueType="num">
                                      <p:cBhvr additive="base">
                                        <p:cTn id="149" dur="3000"/>
                                        <p:tgtEl>
                                          <p:spTgt spid="9"/>
                                        </p:tgtEl>
                                        <p:attrNameLst>
                                          <p:attrName>ppt_x</p:attrName>
                                        </p:attrNameLst>
                                      </p:cBhvr>
                                      <p:tavLst>
                                        <p:tav tm="0">
                                          <p:val>
                                            <p:strVal val="ppt_x"/>
                                          </p:val>
                                        </p:tav>
                                        <p:tav tm="100000">
                                          <p:val>
                                            <p:strVal val="1+ppt_w/2"/>
                                          </p:val>
                                        </p:tav>
                                      </p:tavLst>
                                    </p:anim>
                                    <p:anim calcmode="lin" valueType="num">
                                      <p:cBhvr additive="base">
                                        <p:cTn id="150" dur="3000"/>
                                        <p:tgtEl>
                                          <p:spTgt spid="9"/>
                                        </p:tgtEl>
                                        <p:attrNameLst>
                                          <p:attrName>ppt_y</p:attrName>
                                        </p:attrNameLst>
                                      </p:cBhvr>
                                      <p:tavLst>
                                        <p:tav tm="0">
                                          <p:val>
                                            <p:strVal val="ppt_y"/>
                                          </p:val>
                                        </p:tav>
                                        <p:tav tm="100000">
                                          <p:val>
                                            <p:strVal val="ppt_y"/>
                                          </p:val>
                                        </p:tav>
                                      </p:tavLst>
                                    </p:anim>
                                    <p:set>
                                      <p:cBhvr>
                                        <p:cTn id="151" dur="1" fill="hold">
                                          <p:stCondLst>
                                            <p:cond delay="2999"/>
                                          </p:stCondLst>
                                        </p:cTn>
                                        <p:tgtEl>
                                          <p:spTgt spid="9"/>
                                        </p:tgtEl>
                                        <p:attrNameLst>
                                          <p:attrName>style.visibility</p:attrName>
                                        </p:attrNameLst>
                                      </p:cBhvr>
                                      <p:to>
                                        <p:strVal val="hidden"/>
                                      </p:to>
                                    </p:set>
                                  </p:childTnLst>
                                </p:cTn>
                              </p:par>
                              <p:par>
                                <p:cTn id="152" presetID="2" presetClass="exit" presetSubtype="2" fill="hold" grpId="3" nodeType="withEffect">
                                  <p:stCondLst>
                                    <p:cond delay="0"/>
                                  </p:stCondLst>
                                  <p:childTnLst>
                                    <p:anim calcmode="lin" valueType="num">
                                      <p:cBhvr additive="base">
                                        <p:cTn id="153" dur="3000"/>
                                        <p:tgtEl>
                                          <p:spTgt spid="11"/>
                                        </p:tgtEl>
                                        <p:attrNameLst>
                                          <p:attrName>ppt_x</p:attrName>
                                        </p:attrNameLst>
                                      </p:cBhvr>
                                      <p:tavLst>
                                        <p:tav tm="0">
                                          <p:val>
                                            <p:strVal val="ppt_x"/>
                                          </p:val>
                                        </p:tav>
                                        <p:tav tm="100000">
                                          <p:val>
                                            <p:strVal val="1+ppt_w/2"/>
                                          </p:val>
                                        </p:tav>
                                      </p:tavLst>
                                    </p:anim>
                                    <p:anim calcmode="lin" valueType="num">
                                      <p:cBhvr additive="base">
                                        <p:cTn id="154" dur="3000"/>
                                        <p:tgtEl>
                                          <p:spTgt spid="11"/>
                                        </p:tgtEl>
                                        <p:attrNameLst>
                                          <p:attrName>ppt_y</p:attrName>
                                        </p:attrNameLst>
                                      </p:cBhvr>
                                      <p:tavLst>
                                        <p:tav tm="0">
                                          <p:val>
                                            <p:strVal val="ppt_y"/>
                                          </p:val>
                                        </p:tav>
                                        <p:tav tm="100000">
                                          <p:val>
                                            <p:strVal val="ppt_y"/>
                                          </p:val>
                                        </p:tav>
                                      </p:tavLst>
                                    </p:anim>
                                    <p:set>
                                      <p:cBhvr>
                                        <p:cTn id="155" dur="1" fill="hold">
                                          <p:stCondLst>
                                            <p:cond delay="2999"/>
                                          </p:stCondLst>
                                        </p:cTn>
                                        <p:tgtEl>
                                          <p:spTgt spid="11"/>
                                        </p:tgtEl>
                                        <p:attrNameLst>
                                          <p:attrName>style.visibility</p:attrName>
                                        </p:attrNameLst>
                                      </p:cBhvr>
                                      <p:to>
                                        <p:strVal val="hidden"/>
                                      </p:to>
                                    </p:set>
                                  </p:childTnLst>
                                </p:cTn>
                              </p:par>
                              <p:par>
                                <p:cTn id="156" presetID="2" presetClass="exit" presetSubtype="2" fill="hold" grpId="3" nodeType="withEffect">
                                  <p:stCondLst>
                                    <p:cond delay="0"/>
                                  </p:stCondLst>
                                  <p:childTnLst>
                                    <p:anim calcmode="lin" valueType="num">
                                      <p:cBhvr additive="base">
                                        <p:cTn id="157" dur="3000"/>
                                        <p:tgtEl>
                                          <p:spTgt spid="13"/>
                                        </p:tgtEl>
                                        <p:attrNameLst>
                                          <p:attrName>ppt_x</p:attrName>
                                        </p:attrNameLst>
                                      </p:cBhvr>
                                      <p:tavLst>
                                        <p:tav tm="0">
                                          <p:val>
                                            <p:strVal val="ppt_x"/>
                                          </p:val>
                                        </p:tav>
                                        <p:tav tm="100000">
                                          <p:val>
                                            <p:strVal val="1+ppt_w/2"/>
                                          </p:val>
                                        </p:tav>
                                      </p:tavLst>
                                    </p:anim>
                                    <p:anim calcmode="lin" valueType="num">
                                      <p:cBhvr additive="base">
                                        <p:cTn id="158" dur="3000"/>
                                        <p:tgtEl>
                                          <p:spTgt spid="13"/>
                                        </p:tgtEl>
                                        <p:attrNameLst>
                                          <p:attrName>ppt_y</p:attrName>
                                        </p:attrNameLst>
                                      </p:cBhvr>
                                      <p:tavLst>
                                        <p:tav tm="0">
                                          <p:val>
                                            <p:strVal val="ppt_y"/>
                                          </p:val>
                                        </p:tav>
                                        <p:tav tm="100000">
                                          <p:val>
                                            <p:strVal val="ppt_y"/>
                                          </p:val>
                                        </p:tav>
                                      </p:tavLst>
                                    </p:anim>
                                    <p:set>
                                      <p:cBhvr>
                                        <p:cTn id="159" dur="1" fill="hold">
                                          <p:stCondLst>
                                            <p:cond delay="2999"/>
                                          </p:stCondLst>
                                        </p:cTn>
                                        <p:tgtEl>
                                          <p:spTgt spid="13"/>
                                        </p:tgtEl>
                                        <p:attrNameLst>
                                          <p:attrName>style.visibility</p:attrName>
                                        </p:attrNameLst>
                                      </p:cBhvr>
                                      <p:to>
                                        <p:strVal val="hidden"/>
                                      </p:to>
                                    </p:set>
                                  </p:childTnLst>
                                </p:cTn>
                              </p:par>
                              <p:par>
                                <p:cTn id="160" presetID="16" presetClass="entr" presetSubtype="37" fill="hold" nodeType="withEffect">
                                  <p:stCondLst>
                                    <p:cond delay="0"/>
                                  </p:stCondLst>
                                  <p:childTnLst>
                                    <p:set>
                                      <p:cBhvr>
                                        <p:cTn id="161" dur="1" fill="hold">
                                          <p:stCondLst>
                                            <p:cond delay="0"/>
                                          </p:stCondLst>
                                        </p:cTn>
                                        <p:tgtEl>
                                          <p:spTgt spid="4"/>
                                        </p:tgtEl>
                                        <p:attrNameLst>
                                          <p:attrName>style.visibility</p:attrName>
                                        </p:attrNameLst>
                                      </p:cBhvr>
                                      <p:to>
                                        <p:strVal val="visible"/>
                                      </p:to>
                                    </p:set>
                                    <p:animEffect transition="in" filter="barn(outVertical)">
                                      <p:cBhvr>
                                        <p:cTn id="162" dur="3000"/>
                                        <p:tgtEl>
                                          <p:spTgt spid="4"/>
                                        </p:tgtEl>
                                      </p:cBhvr>
                                    </p:animEffect>
                                  </p:childTnLst>
                                </p:cTn>
                              </p:par>
                              <p:par>
                                <p:cTn id="163" presetID="17" presetClass="entr" presetSubtype="10" fill="hold" nodeType="withEffect">
                                  <p:stCondLst>
                                    <p:cond delay="0"/>
                                  </p:stCondLst>
                                  <p:childTnLst>
                                    <p:set>
                                      <p:cBhvr>
                                        <p:cTn id="164" dur="1" fill="hold">
                                          <p:stCondLst>
                                            <p:cond delay="0"/>
                                          </p:stCondLst>
                                        </p:cTn>
                                        <p:tgtEl>
                                          <p:spTgt spid="4"/>
                                        </p:tgtEl>
                                        <p:attrNameLst>
                                          <p:attrName>style.visibility</p:attrName>
                                        </p:attrNameLst>
                                      </p:cBhvr>
                                      <p:to>
                                        <p:strVal val="visible"/>
                                      </p:to>
                                    </p:set>
                                    <p:anim calcmode="lin" valueType="num">
                                      <p:cBhvr>
                                        <p:cTn id="165" dur="3000" fill="hold"/>
                                        <p:tgtEl>
                                          <p:spTgt spid="4"/>
                                        </p:tgtEl>
                                        <p:attrNameLst>
                                          <p:attrName>ppt_w</p:attrName>
                                        </p:attrNameLst>
                                      </p:cBhvr>
                                      <p:tavLst>
                                        <p:tav tm="0">
                                          <p:val>
                                            <p:fltVal val="0"/>
                                          </p:val>
                                        </p:tav>
                                        <p:tav tm="100000">
                                          <p:val>
                                            <p:strVal val="#ppt_w"/>
                                          </p:val>
                                        </p:tav>
                                      </p:tavLst>
                                    </p:anim>
                                    <p:anim calcmode="lin" valueType="num">
                                      <p:cBhvr>
                                        <p:cTn id="166" dur="3000" fill="hold"/>
                                        <p:tgtEl>
                                          <p:spTgt spid="4"/>
                                        </p:tgtEl>
                                        <p:attrNameLst>
                                          <p:attrName>ppt_h</p:attrName>
                                        </p:attrNameLst>
                                      </p:cBhvr>
                                      <p:tavLst>
                                        <p:tav tm="0">
                                          <p:val>
                                            <p:strVal val="#ppt_h"/>
                                          </p:val>
                                        </p:tav>
                                        <p:tav tm="100000">
                                          <p:val>
                                            <p:strVal val="#ppt_h"/>
                                          </p:val>
                                        </p:tav>
                                      </p:tavLst>
                                    </p:anim>
                                  </p:childTnLst>
                                </p:cTn>
                              </p:par>
                            </p:childTnLst>
                          </p:cTn>
                        </p:par>
                        <p:par>
                          <p:cTn id="167" fill="hold">
                            <p:stCondLst>
                              <p:cond delay="9000"/>
                            </p:stCondLst>
                            <p:childTnLst>
                              <p:par>
                                <p:cTn id="168" presetID="17" presetClass="entr" presetSubtype="10" fill="hold" grpId="0" nodeType="afterEffect">
                                  <p:stCondLst>
                                    <p:cond delay="0"/>
                                  </p:stCondLst>
                                  <p:childTnLst>
                                    <p:set>
                                      <p:cBhvr>
                                        <p:cTn id="169" dur="1" fill="hold">
                                          <p:stCondLst>
                                            <p:cond delay="0"/>
                                          </p:stCondLst>
                                        </p:cTn>
                                        <p:tgtEl>
                                          <p:spTgt spid="15"/>
                                        </p:tgtEl>
                                        <p:attrNameLst>
                                          <p:attrName>style.visibility</p:attrName>
                                        </p:attrNameLst>
                                      </p:cBhvr>
                                      <p:to>
                                        <p:strVal val="visible"/>
                                      </p:to>
                                    </p:set>
                                    <p:anim calcmode="lin" valueType="num">
                                      <p:cBhvr>
                                        <p:cTn id="170" dur="2000" fill="hold"/>
                                        <p:tgtEl>
                                          <p:spTgt spid="15"/>
                                        </p:tgtEl>
                                        <p:attrNameLst>
                                          <p:attrName>ppt_w</p:attrName>
                                        </p:attrNameLst>
                                      </p:cBhvr>
                                      <p:tavLst>
                                        <p:tav tm="0">
                                          <p:val>
                                            <p:fltVal val="0"/>
                                          </p:val>
                                        </p:tav>
                                        <p:tav tm="100000">
                                          <p:val>
                                            <p:strVal val="#ppt_w"/>
                                          </p:val>
                                        </p:tav>
                                      </p:tavLst>
                                    </p:anim>
                                    <p:anim calcmode="lin" valueType="num">
                                      <p:cBhvr>
                                        <p:cTn id="171"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p:bldP spid="1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a:solidFill>
            <a:srgbClr val="002B82"/>
          </a:solidFill>
        </p:spPr>
        <p:txBody>
          <a:bodyPr/>
          <a:lstStyle/>
          <a:p>
            <a:endParaRPr lang="es-ES" dirty="0"/>
          </a:p>
        </p:txBody>
      </p:sp>
      <p:pic>
        <p:nvPicPr>
          <p:cNvPr id="4" name="3 Imagen" descr="b8034b8eb595f99b859a3cf4e954cbd1.jpg"/>
          <p:cNvPicPr>
            <a:picLocks noChangeAspect="1"/>
          </p:cNvPicPr>
          <p:nvPr/>
        </p:nvPicPr>
        <p:blipFill>
          <a:blip r:embed="rId2"/>
          <a:stretch>
            <a:fillRect/>
          </a:stretch>
        </p:blipFill>
        <p:spPr>
          <a:xfrm>
            <a:off x="0" y="0"/>
            <a:ext cx="9148465" cy="5143500"/>
          </a:xfrm>
          <a:prstGeom prst="rect">
            <a:avLst/>
          </a:prstGeom>
        </p:spPr>
      </p:pic>
      <p:sp>
        <p:nvSpPr>
          <p:cNvPr id="5" name="4 Rectángulo"/>
          <p:cNvSpPr/>
          <p:nvPr/>
        </p:nvSpPr>
        <p:spPr>
          <a:xfrm rot="904020">
            <a:off x="4254989" y="9722"/>
            <a:ext cx="191722" cy="884115"/>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813016" flipH="1">
            <a:off x="4668238" y="10810"/>
            <a:ext cx="195364" cy="870638"/>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904020">
            <a:off x="611652" y="9722"/>
            <a:ext cx="191722" cy="884115"/>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813016" flipH="1">
            <a:off x="1024901" y="10810"/>
            <a:ext cx="195364" cy="870638"/>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904020">
            <a:off x="7826891" y="9722"/>
            <a:ext cx="191722" cy="884115"/>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813016" flipH="1">
            <a:off x="8240140" y="10810"/>
            <a:ext cx="195364" cy="870638"/>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904020">
            <a:off x="2469040" y="9723"/>
            <a:ext cx="191722" cy="884115"/>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813016" flipH="1">
            <a:off x="2882289" y="10811"/>
            <a:ext cx="195364" cy="870638"/>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904020">
            <a:off x="6255254" y="9722"/>
            <a:ext cx="191722" cy="884115"/>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813016" flipH="1">
            <a:off x="6668503" y="10810"/>
            <a:ext cx="195364" cy="870638"/>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904020">
            <a:off x="4254988" y="652644"/>
            <a:ext cx="191722" cy="884115"/>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0813016" flipH="1">
            <a:off x="4668237" y="653732"/>
            <a:ext cx="195364" cy="870638"/>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904020">
            <a:off x="611651" y="652644"/>
            <a:ext cx="191722" cy="884115"/>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20813016" flipH="1">
            <a:off x="1024900" y="653732"/>
            <a:ext cx="195364" cy="870638"/>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904020">
            <a:off x="7826890" y="652644"/>
            <a:ext cx="191722" cy="884115"/>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20813016" flipH="1">
            <a:off x="8240139" y="653732"/>
            <a:ext cx="195364" cy="870638"/>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904020">
            <a:off x="2469039" y="652645"/>
            <a:ext cx="191722" cy="884115"/>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20813016" flipH="1">
            <a:off x="2882288" y="653733"/>
            <a:ext cx="195364" cy="870638"/>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904020">
            <a:off x="6255253" y="652644"/>
            <a:ext cx="191722" cy="884115"/>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20813016" flipH="1">
            <a:off x="6668502" y="653732"/>
            <a:ext cx="195364" cy="870638"/>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904020">
            <a:off x="4254988" y="1295609"/>
            <a:ext cx="191722" cy="884115"/>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20813016" flipH="1">
            <a:off x="4668237" y="1296697"/>
            <a:ext cx="195364" cy="870638"/>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904020">
            <a:off x="611651" y="1295609"/>
            <a:ext cx="191722" cy="884115"/>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20813016" flipH="1">
            <a:off x="1024900" y="1296697"/>
            <a:ext cx="195364" cy="870638"/>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904020">
            <a:off x="7826890" y="1295609"/>
            <a:ext cx="191722" cy="884115"/>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20813016" flipH="1">
            <a:off x="8240139" y="1296697"/>
            <a:ext cx="195364" cy="870638"/>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904020">
            <a:off x="2469039" y="1295610"/>
            <a:ext cx="191722" cy="884115"/>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20813016" flipH="1">
            <a:off x="2882288" y="1296698"/>
            <a:ext cx="195364" cy="870638"/>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904020">
            <a:off x="6255253" y="1295609"/>
            <a:ext cx="191722" cy="884115"/>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20813016" flipH="1">
            <a:off x="6668502" y="1296697"/>
            <a:ext cx="195364" cy="870638"/>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904020">
            <a:off x="4254987" y="1938531"/>
            <a:ext cx="191722" cy="884115"/>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20813016" flipH="1">
            <a:off x="4668236" y="1939619"/>
            <a:ext cx="195364" cy="870638"/>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904020">
            <a:off x="611650" y="1938531"/>
            <a:ext cx="191722" cy="884115"/>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20813016" flipH="1">
            <a:off x="1024899" y="1939619"/>
            <a:ext cx="195364" cy="870638"/>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904020">
            <a:off x="7826889" y="1938531"/>
            <a:ext cx="191722" cy="884115"/>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20813016" flipH="1">
            <a:off x="8240138" y="1939619"/>
            <a:ext cx="195364" cy="870638"/>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904020">
            <a:off x="2469038" y="1938532"/>
            <a:ext cx="191722" cy="884115"/>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20813016" flipH="1">
            <a:off x="2882287" y="1939620"/>
            <a:ext cx="195364" cy="870638"/>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904020">
            <a:off x="6255252" y="1938531"/>
            <a:ext cx="191722" cy="884115"/>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20813016" flipH="1">
            <a:off x="6668501" y="1939619"/>
            <a:ext cx="195364" cy="870638"/>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904020">
            <a:off x="4254990" y="2581489"/>
            <a:ext cx="191722" cy="884115"/>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20813016" flipH="1">
            <a:off x="4668239" y="2582577"/>
            <a:ext cx="195364" cy="870638"/>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904020">
            <a:off x="611653" y="2581489"/>
            <a:ext cx="191722" cy="884115"/>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20813016" flipH="1">
            <a:off x="1024902" y="2582577"/>
            <a:ext cx="195364" cy="870638"/>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904020">
            <a:off x="7826892" y="2581489"/>
            <a:ext cx="191722" cy="884115"/>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20813016" flipH="1">
            <a:off x="8240141" y="2582577"/>
            <a:ext cx="195364" cy="870638"/>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904020">
            <a:off x="2469041" y="2581490"/>
            <a:ext cx="191722" cy="884115"/>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20813016" flipH="1">
            <a:off x="2882290" y="2582578"/>
            <a:ext cx="195364" cy="870638"/>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904020">
            <a:off x="6255255" y="2581489"/>
            <a:ext cx="191722" cy="884115"/>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20813016" flipH="1">
            <a:off x="6668504" y="2582577"/>
            <a:ext cx="195364" cy="870638"/>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904020">
            <a:off x="4254989" y="3224411"/>
            <a:ext cx="191722" cy="884115"/>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20813016" flipH="1">
            <a:off x="4668238" y="3225499"/>
            <a:ext cx="195364" cy="870638"/>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904020">
            <a:off x="611652" y="3224411"/>
            <a:ext cx="191722" cy="884115"/>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20813016" flipH="1">
            <a:off x="1024901" y="3225499"/>
            <a:ext cx="195364" cy="870638"/>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904020">
            <a:off x="7826891" y="3224411"/>
            <a:ext cx="191722" cy="884115"/>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20813016" flipH="1">
            <a:off x="8240140" y="3225499"/>
            <a:ext cx="195364" cy="870638"/>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904020">
            <a:off x="2469040" y="3224412"/>
            <a:ext cx="191722" cy="884115"/>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20813016" flipH="1">
            <a:off x="2882289" y="3225500"/>
            <a:ext cx="195364" cy="870638"/>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904020">
            <a:off x="6255254" y="3224411"/>
            <a:ext cx="191722" cy="884115"/>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20813016" flipH="1">
            <a:off x="6668503" y="3225499"/>
            <a:ext cx="195364" cy="870638"/>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904020">
            <a:off x="4254989" y="3867376"/>
            <a:ext cx="191722" cy="884115"/>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20813016" flipH="1">
            <a:off x="4668238" y="3868464"/>
            <a:ext cx="195364" cy="870638"/>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rot="904020">
            <a:off x="611652" y="3867376"/>
            <a:ext cx="191722" cy="884115"/>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rot="20813016" flipH="1">
            <a:off x="1024901" y="3868464"/>
            <a:ext cx="195364" cy="870638"/>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rot="904020">
            <a:off x="7826891" y="3867376"/>
            <a:ext cx="191722" cy="884115"/>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rot="20813016" flipH="1">
            <a:off x="8240140" y="3868464"/>
            <a:ext cx="195364" cy="870638"/>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rot="904020">
            <a:off x="2469040" y="3867377"/>
            <a:ext cx="191722" cy="884115"/>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rot="20813016" flipH="1">
            <a:off x="2882289" y="3868465"/>
            <a:ext cx="195364" cy="870638"/>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rot="904020">
            <a:off x="6255254" y="3867376"/>
            <a:ext cx="191722" cy="884115"/>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rot="20813016" flipH="1">
            <a:off x="6668503" y="3868464"/>
            <a:ext cx="195364" cy="870638"/>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rot="904020">
            <a:off x="4254988" y="4510298"/>
            <a:ext cx="191722" cy="884115"/>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rot="20813016" flipH="1">
            <a:off x="4668237" y="4511386"/>
            <a:ext cx="195364" cy="870638"/>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rot="904020">
            <a:off x="611651" y="4510298"/>
            <a:ext cx="191722" cy="884115"/>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rot="20813016" flipH="1">
            <a:off x="1024900" y="4511386"/>
            <a:ext cx="195364" cy="870638"/>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rot="904020">
            <a:off x="7826890" y="4510298"/>
            <a:ext cx="191722" cy="884115"/>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rot="20813016" flipH="1">
            <a:off x="8240139" y="4511386"/>
            <a:ext cx="195364" cy="870638"/>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rot="904020">
            <a:off x="2469039" y="4510299"/>
            <a:ext cx="191722" cy="884115"/>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rot="20813016" flipH="1">
            <a:off x="2882288" y="4511387"/>
            <a:ext cx="195364" cy="870638"/>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rot="904020">
            <a:off x="6255253" y="4510298"/>
            <a:ext cx="191722" cy="884115"/>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rot="20813016" flipH="1">
            <a:off x="6668502" y="4511386"/>
            <a:ext cx="195364" cy="870638"/>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CuadroTexto"/>
          <p:cNvSpPr txBox="1"/>
          <p:nvPr/>
        </p:nvSpPr>
        <p:spPr>
          <a:xfrm rot="20351570">
            <a:off x="5145937" y="3460159"/>
            <a:ext cx="1925527" cy="769441"/>
          </a:xfrm>
          <a:prstGeom prst="rect">
            <a:avLst/>
          </a:prstGeom>
          <a:noFill/>
        </p:spPr>
        <p:txBody>
          <a:bodyPr wrap="none" rtlCol="0">
            <a:spAutoFit/>
          </a:bodyPr>
          <a:lstStyle/>
          <a:p>
            <a:r>
              <a:rPr lang="es-ES_tradnl" sz="4400" b="1" dirty="0" smtClean="0">
                <a:ln w="3175">
                  <a:solidFill>
                    <a:sysClr val="windowText" lastClr="000000"/>
                  </a:solidFill>
                </a:ln>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effectLst>
                  <a:outerShdw blurRad="38100" dist="38100" dir="2700000" algn="tl">
                    <a:srgbClr val="000000">
                      <a:alpha val="43137"/>
                    </a:srgbClr>
                  </a:outerShdw>
                </a:effectLst>
              </a:rPr>
              <a:t>Raquel</a:t>
            </a:r>
            <a:endParaRPr lang="es-ES" sz="4400" b="1" dirty="0">
              <a:ln w="3175">
                <a:solidFill>
                  <a:sysClr val="windowText" lastClr="000000"/>
                </a:solidFill>
              </a:ln>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effectLst>
                <a:outerShdw blurRad="38100" dist="38100" dir="2700000" algn="tl">
                  <a:srgbClr val="000000">
                    <a:alpha val="43137"/>
                  </a:srgbClr>
                </a:outerShdw>
              </a:effectLst>
            </a:endParaRPr>
          </a:p>
        </p:txBody>
      </p:sp>
      <p:sp>
        <p:nvSpPr>
          <p:cNvPr id="86" name="85 Rectángulo"/>
          <p:cNvSpPr/>
          <p:nvPr/>
        </p:nvSpPr>
        <p:spPr>
          <a:xfrm>
            <a:off x="-214346" y="0"/>
            <a:ext cx="9715568" cy="5429270"/>
          </a:xfrm>
          <a:prstGeom prst="rec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6"/>
                                        </p:tgtEl>
                                        <p:attrNameLst>
                                          <p:attrName>style.opacity</p:attrName>
                                        </p:attrNameLst>
                                      </p:cBhvr>
                                      <p:to>
                                        <p:strVal val="0"/>
                                      </p:to>
                                    </p:set>
                                    <p:animEffect filter="image" prLst="opacity: 0">
                                      <p:cBhvr rctx="IE">
                                        <p:cTn id="7" dur="indefinite"/>
                                        <p:tgtEl>
                                          <p:spTgt spid="86"/>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5000" fill="hold"/>
                                        <p:tgtEl>
                                          <p:spTgt spid="7"/>
                                        </p:tgtEl>
                                        <p:attrNameLst>
                                          <p:attrName>ppt_x</p:attrName>
                                        </p:attrNameLst>
                                      </p:cBhvr>
                                      <p:tavLst>
                                        <p:tav tm="0">
                                          <p:val>
                                            <p:strVal val="0-#ppt_w/2"/>
                                          </p:val>
                                        </p:tav>
                                        <p:tav tm="100000">
                                          <p:val>
                                            <p:strVal val="#ppt_x"/>
                                          </p:val>
                                        </p:tav>
                                      </p:tavLst>
                                    </p:anim>
                                    <p:anim calcmode="lin" valueType="num">
                                      <p:cBhvr additive="base">
                                        <p:cTn id="11" dur="5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additive="base">
                                        <p:cTn id="14" dur="5000" fill="hold"/>
                                        <p:tgtEl>
                                          <p:spTgt spid="17"/>
                                        </p:tgtEl>
                                        <p:attrNameLst>
                                          <p:attrName>ppt_x</p:attrName>
                                        </p:attrNameLst>
                                      </p:cBhvr>
                                      <p:tavLst>
                                        <p:tav tm="0">
                                          <p:val>
                                            <p:strVal val="0-#ppt_w/2"/>
                                          </p:val>
                                        </p:tav>
                                        <p:tav tm="100000">
                                          <p:val>
                                            <p:strVal val="#ppt_x"/>
                                          </p:val>
                                        </p:tav>
                                      </p:tavLst>
                                    </p:anim>
                                    <p:anim calcmode="lin" valueType="num">
                                      <p:cBhvr additive="base">
                                        <p:cTn id="15" dur="5000" fill="hold"/>
                                        <p:tgtEl>
                                          <p:spTgt spid="1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27"/>
                                        </p:tgtEl>
                                        <p:attrNameLst>
                                          <p:attrName>style.visibility</p:attrName>
                                        </p:attrNameLst>
                                      </p:cBhvr>
                                      <p:to>
                                        <p:strVal val="visible"/>
                                      </p:to>
                                    </p:set>
                                    <p:anim calcmode="lin" valueType="num">
                                      <p:cBhvr additive="base">
                                        <p:cTn id="18" dur="5000" fill="hold"/>
                                        <p:tgtEl>
                                          <p:spTgt spid="27"/>
                                        </p:tgtEl>
                                        <p:attrNameLst>
                                          <p:attrName>ppt_x</p:attrName>
                                        </p:attrNameLst>
                                      </p:cBhvr>
                                      <p:tavLst>
                                        <p:tav tm="0">
                                          <p:val>
                                            <p:strVal val="0-#ppt_w/2"/>
                                          </p:val>
                                        </p:tav>
                                        <p:tav tm="100000">
                                          <p:val>
                                            <p:strVal val="#ppt_x"/>
                                          </p:val>
                                        </p:tav>
                                      </p:tavLst>
                                    </p:anim>
                                    <p:anim calcmode="lin" valueType="num">
                                      <p:cBhvr additive="base">
                                        <p:cTn id="19" dur="5000" fill="hold"/>
                                        <p:tgtEl>
                                          <p:spTgt spid="27"/>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37"/>
                                        </p:tgtEl>
                                        <p:attrNameLst>
                                          <p:attrName>style.visibility</p:attrName>
                                        </p:attrNameLst>
                                      </p:cBhvr>
                                      <p:to>
                                        <p:strVal val="visible"/>
                                      </p:to>
                                    </p:set>
                                    <p:anim calcmode="lin" valueType="num">
                                      <p:cBhvr additive="base">
                                        <p:cTn id="22" dur="5000" fill="hold"/>
                                        <p:tgtEl>
                                          <p:spTgt spid="37"/>
                                        </p:tgtEl>
                                        <p:attrNameLst>
                                          <p:attrName>ppt_x</p:attrName>
                                        </p:attrNameLst>
                                      </p:cBhvr>
                                      <p:tavLst>
                                        <p:tav tm="0">
                                          <p:val>
                                            <p:strVal val="0-#ppt_w/2"/>
                                          </p:val>
                                        </p:tav>
                                        <p:tav tm="100000">
                                          <p:val>
                                            <p:strVal val="#ppt_x"/>
                                          </p:val>
                                        </p:tav>
                                      </p:tavLst>
                                    </p:anim>
                                    <p:anim calcmode="lin" valueType="num">
                                      <p:cBhvr additive="base">
                                        <p:cTn id="23" dur="5000" fill="hold"/>
                                        <p:tgtEl>
                                          <p:spTgt spid="37"/>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47"/>
                                        </p:tgtEl>
                                        <p:attrNameLst>
                                          <p:attrName>style.visibility</p:attrName>
                                        </p:attrNameLst>
                                      </p:cBhvr>
                                      <p:to>
                                        <p:strVal val="visible"/>
                                      </p:to>
                                    </p:set>
                                    <p:anim calcmode="lin" valueType="num">
                                      <p:cBhvr additive="base">
                                        <p:cTn id="26" dur="5000" fill="hold"/>
                                        <p:tgtEl>
                                          <p:spTgt spid="47"/>
                                        </p:tgtEl>
                                        <p:attrNameLst>
                                          <p:attrName>ppt_x</p:attrName>
                                        </p:attrNameLst>
                                      </p:cBhvr>
                                      <p:tavLst>
                                        <p:tav tm="0">
                                          <p:val>
                                            <p:strVal val="0-#ppt_w/2"/>
                                          </p:val>
                                        </p:tav>
                                        <p:tav tm="100000">
                                          <p:val>
                                            <p:strVal val="#ppt_x"/>
                                          </p:val>
                                        </p:tav>
                                      </p:tavLst>
                                    </p:anim>
                                    <p:anim calcmode="lin" valueType="num">
                                      <p:cBhvr additive="base">
                                        <p:cTn id="27" dur="5000" fill="hold"/>
                                        <p:tgtEl>
                                          <p:spTgt spid="47"/>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57"/>
                                        </p:tgtEl>
                                        <p:attrNameLst>
                                          <p:attrName>style.visibility</p:attrName>
                                        </p:attrNameLst>
                                      </p:cBhvr>
                                      <p:to>
                                        <p:strVal val="visible"/>
                                      </p:to>
                                    </p:set>
                                    <p:anim calcmode="lin" valueType="num">
                                      <p:cBhvr additive="base">
                                        <p:cTn id="30" dur="5000" fill="hold"/>
                                        <p:tgtEl>
                                          <p:spTgt spid="57"/>
                                        </p:tgtEl>
                                        <p:attrNameLst>
                                          <p:attrName>ppt_x</p:attrName>
                                        </p:attrNameLst>
                                      </p:cBhvr>
                                      <p:tavLst>
                                        <p:tav tm="0">
                                          <p:val>
                                            <p:strVal val="0-#ppt_w/2"/>
                                          </p:val>
                                        </p:tav>
                                        <p:tav tm="100000">
                                          <p:val>
                                            <p:strVal val="#ppt_x"/>
                                          </p:val>
                                        </p:tav>
                                      </p:tavLst>
                                    </p:anim>
                                    <p:anim calcmode="lin" valueType="num">
                                      <p:cBhvr additive="base">
                                        <p:cTn id="31" dur="5000" fill="hold"/>
                                        <p:tgtEl>
                                          <p:spTgt spid="57"/>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67"/>
                                        </p:tgtEl>
                                        <p:attrNameLst>
                                          <p:attrName>style.visibility</p:attrName>
                                        </p:attrNameLst>
                                      </p:cBhvr>
                                      <p:to>
                                        <p:strVal val="visible"/>
                                      </p:to>
                                    </p:set>
                                    <p:anim calcmode="lin" valueType="num">
                                      <p:cBhvr additive="base">
                                        <p:cTn id="34" dur="5000" fill="hold"/>
                                        <p:tgtEl>
                                          <p:spTgt spid="67"/>
                                        </p:tgtEl>
                                        <p:attrNameLst>
                                          <p:attrName>ppt_x</p:attrName>
                                        </p:attrNameLst>
                                      </p:cBhvr>
                                      <p:tavLst>
                                        <p:tav tm="0">
                                          <p:val>
                                            <p:strVal val="0-#ppt_w/2"/>
                                          </p:val>
                                        </p:tav>
                                        <p:tav tm="100000">
                                          <p:val>
                                            <p:strVal val="#ppt_x"/>
                                          </p:val>
                                        </p:tav>
                                      </p:tavLst>
                                    </p:anim>
                                    <p:anim calcmode="lin" valueType="num">
                                      <p:cBhvr additive="base">
                                        <p:cTn id="35" dur="5000" fill="hold"/>
                                        <p:tgtEl>
                                          <p:spTgt spid="67"/>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77"/>
                                        </p:tgtEl>
                                        <p:attrNameLst>
                                          <p:attrName>style.visibility</p:attrName>
                                        </p:attrNameLst>
                                      </p:cBhvr>
                                      <p:to>
                                        <p:strVal val="visible"/>
                                      </p:to>
                                    </p:set>
                                    <p:anim calcmode="lin" valueType="num">
                                      <p:cBhvr additive="base">
                                        <p:cTn id="38" dur="5000" fill="hold"/>
                                        <p:tgtEl>
                                          <p:spTgt spid="77"/>
                                        </p:tgtEl>
                                        <p:attrNameLst>
                                          <p:attrName>ppt_x</p:attrName>
                                        </p:attrNameLst>
                                      </p:cBhvr>
                                      <p:tavLst>
                                        <p:tav tm="0">
                                          <p:val>
                                            <p:strVal val="0-#ppt_w/2"/>
                                          </p:val>
                                        </p:tav>
                                        <p:tav tm="100000">
                                          <p:val>
                                            <p:strVal val="#ppt_x"/>
                                          </p:val>
                                        </p:tav>
                                      </p:tavLst>
                                    </p:anim>
                                    <p:anim calcmode="lin" valueType="num">
                                      <p:cBhvr additive="base">
                                        <p:cTn id="39" dur="5000" fill="hold"/>
                                        <p:tgtEl>
                                          <p:spTgt spid="77"/>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5000" fill="hold"/>
                                        <p:tgtEl>
                                          <p:spTgt spid="11"/>
                                        </p:tgtEl>
                                        <p:attrNameLst>
                                          <p:attrName>ppt_x</p:attrName>
                                        </p:attrNameLst>
                                      </p:cBhvr>
                                      <p:tavLst>
                                        <p:tav tm="0">
                                          <p:val>
                                            <p:strVal val="0-#ppt_w/2"/>
                                          </p:val>
                                        </p:tav>
                                        <p:tav tm="100000">
                                          <p:val>
                                            <p:strVal val="#ppt_x"/>
                                          </p:val>
                                        </p:tav>
                                      </p:tavLst>
                                    </p:anim>
                                    <p:anim calcmode="lin" valueType="num">
                                      <p:cBhvr additive="base">
                                        <p:cTn id="43" dur="5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5000" fill="hold"/>
                                        <p:tgtEl>
                                          <p:spTgt spid="21"/>
                                        </p:tgtEl>
                                        <p:attrNameLst>
                                          <p:attrName>ppt_x</p:attrName>
                                        </p:attrNameLst>
                                      </p:cBhvr>
                                      <p:tavLst>
                                        <p:tav tm="0">
                                          <p:val>
                                            <p:strVal val="0-#ppt_w/2"/>
                                          </p:val>
                                        </p:tav>
                                        <p:tav tm="100000">
                                          <p:val>
                                            <p:strVal val="#ppt_x"/>
                                          </p:val>
                                        </p:tav>
                                      </p:tavLst>
                                    </p:anim>
                                    <p:anim calcmode="lin" valueType="num">
                                      <p:cBhvr additive="base">
                                        <p:cTn id="47" dur="5000" fill="hold"/>
                                        <p:tgtEl>
                                          <p:spTgt spid="21"/>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31"/>
                                        </p:tgtEl>
                                        <p:attrNameLst>
                                          <p:attrName>style.visibility</p:attrName>
                                        </p:attrNameLst>
                                      </p:cBhvr>
                                      <p:to>
                                        <p:strVal val="visible"/>
                                      </p:to>
                                    </p:set>
                                    <p:anim calcmode="lin" valueType="num">
                                      <p:cBhvr additive="base">
                                        <p:cTn id="50" dur="5000" fill="hold"/>
                                        <p:tgtEl>
                                          <p:spTgt spid="31"/>
                                        </p:tgtEl>
                                        <p:attrNameLst>
                                          <p:attrName>ppt_x</p:attrName>
                                        </p:attrNameLst>
                                      </p:cBhvr>
                                      <p:tavLst>
                                        <p:tav tm="0">
                                          <p:val>
                                            <p:strVal val="0-#ppt_w/2"/>
                                          </p:val>
                                        </p:tav>
                                        <p:tav tm="100000">
                                          <p:val>
                                            <p:strVal val="#ppt_x"/>
                                          </p:val>
                                        </p:tav>
                                      </p:tavLst>
                                    </p:anim>
                                    <p:anim calcmode="lin" valueType="num">
                                      <p:cBhvr additive="base">
                                        <p:cTn id="51" dur="5000" fill="hold"/>
                                        <p:tgtEl>
                                          <p:spTgt spid="31"/>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41"/>
                                        </p:tgtEl>
                                        <p:attrNameLst>
                                          <p:attrName>style.visibility</p:attrName>
                                        </p:attrNameLst>
                                      </p:cBhvr>
                                      <p:to>
                                        <p:strVal val="visible"/>
                                      </p:to>
                                    </p:set>
                                    <p:anim calcmode="lin" valueType="num">
                                      <p:cBhvr additive="base">
                                        <p:cTn id="54" dur="5000" fill="hold"/>
                                        <p:tgtEl>
                                          <p:spTgt spid="41"/>
                                        </p:tgtEl>
                                        <p:attrNameLst>
                                          <p:attrName>ppt_x</p:attrName>
                                        </p:attrNameLst>
                                      </p:cBhvr>
                                      <p:tavLst>
                                        <p:tav tm="0">
                                          <p:val>
                                            <p:strVal val="0-#ppt_w/2"/>
                                          </p:val>
                                        </p:tav>
                                        <p:tav tm="100000">
                                          <p:val>
                                            <p:strVal val="#ppt_x"/>
                                          </p:val>
                                        </p:tav>
                                      </p:tavLst>
                                    </p:anim>
                                    <p:anim calcmode="lin" valueType="num">
                                      <p:cBhvr additive="base">
                                        <p:cTn id="55" dur="5000" fill="hold"/>
                                        <p:tgtEl>
                                          <p:spTgt spid="41"/>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51"/>
                                        </p:tgtEl>
                                        <p:attrNameLst>
                                          <p:attrName>style.visibility</p:attrName>
                                        </p:attrNameLst>
                                      </p:cBhvr>
                                      <p:to>
                                        <p:strVal val="visible"/>
                                      </p:to>
                                    </p:set>
                                    <p:anim calcmode="lin" valueType="num">
                                      <p:cBhvr additive="base">
                                        <p:cTn id="58" dur="5000" fill="hold"/>
                                        <p:tgtEl>
                                          <p:spTgt spid="51"/>
                                        </p:tgtEl>
                                        <p:attrNameLst>
                                          <p:attrName>ppt_x</p:attrName>
                                        </p:attrNameLst>
                                      </p:cBhvr>
                                      <p:tavLst>
                                        <p:tav tm="0">
                                          <p:val>
                                            <p:strVal val="0-#ppt_w/2"/>
                                          </p:val>
                                        </p:tav>
                                        <p:tav tm="100000">
                                          <p:val>
                                            <p:strVal val="#ppt_x"/>
                                          </p:val>
                                        </p:tav>
                                      </p:tavLst>
                                    </p:anim>
                                    <p:anim calcmode="lin" valueType="num">
                                      <p:cBhvr additive="base">
                                        <p:cTn id="59" dur="5000" fill="hold"/>
                                        <p:tgtEl>
                                          <p:spTgt spid="51"/>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61"/>
                                        </p:tgtEl>
                                        <p:attrNameLst>
                                          <p:attrName>style.visibility</p:attrName>
                                        </p:attrNameLst>
                                      </p:cBhvr>
                                      <p:to>
                                        <p:strVal val="visible"/>
                                      </p:to>
                                    </p:set>
                                    <p:anim calcmode="lin" valueType="num">
                                      <p:cBhvr additive="base">
                                        <p:cTn id="62" dur="5000" fill="hold"/>
                                        <p:tgtEl>
                                          <p:spTgt spid="61"/>
                                        </p:tgtEl>
                                        <p:attrNameLst>
                                          <p:attrName>ppt_x</p:attrName>
                                        </p:attrNameLst>
                                      </p:cBhvr>
                                      <p:tavLst>
                                        <p:tav tm="0">
                                          <p:val>
                                            <p:strVal val="0-#ppt_w/2"/>
                                          </p:val>
                                        </p:tav>
                                        <p:tav tm="100000">
                                          <p:val>
                                            <p:strVal val="#ppt_x"/>
                                          </p:val>
                                        </p:tav>
                                      </p:tavLst>
                                    </p:anim>
                                    <p:anim calcmode="lin" valueType="num">
                                      <p:cBhvr additive="base">
                                        <p:cTn id="63" dur="5000" fill="hold"/>
                                        <p:tgtEl>
                                          <p:spTgt spid="61"/>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71"/>
                                        </p:tgtEl>
                                        <p:attrNameLst>
                                          <p:attrName>style.visibility</p:attrName>
                                        </p:attrNameLst>
                                      </p:cBhvr>
                                      <p:to>
                                        <p:strVal val="visible"/>
                                      </p:to>
                                    </p:set>
                                    <p:anim calcmode="lin" valueType="num">
                                      <p:cBhvr additive="base">
                                        <p:cTn id="66" dur="5000" fill="hold"/>
                                        <p:tgtEl>
                                          <p:spTgt spid="71"/>
                                        </p:tgtEl>
                                        <p:attrNameLst>
                                          <p:attrName>ppt_x</p:attrName>
                                        </p:attrNameLst>
                                      </p:cBhvr>
                                      <p:tavLst>
                                        <p:tav tm="0">
                                          <p:val>
                                            <p:strVal val="0-#ppt_w/2"/>
                                          </p:val>
                                        </p:tav>
                                        <p:tav tm="100000">
                                          <p:val>
                                            <p:strVal val="#ppt_x"/>
                                          </p:val>
                                        </p:tav>
                                      </p:tavLst>
                                    </p:anim>
                                    <p:anim calcmode="lin" valueType="num">
                                      <p:cBhvr additive="base">
                                        <p:cTn id="67" dur="5000" fill="hold"/>
                                        <p:tgtEl>
                                          <p:spTgt spid="71"/>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81"/>
                                        </p:tgtEl>
                                        <p:attrNameLst>
                                          <p:attrName>style.visibility</p:attrName>
                                        </p:attrNameLst>
                                      </p:cBhvr>
                                      <p:to>
                                        <p:strVal val="visible"/>
                                      </p:to>
                                    </p:set>
                                    <p:anim calcmode="lin" valueType="num">
                                      <p:cBhvr additive="base">
                                        <p:cTn id="70" dur="5000" fill="hold"/>
                                        <p:tgtEl>
                                          <p:spTgt spid="81"/>
                                        </p:tgtEl>
                                        <p:attrNameLst>
                                          <p:attrName>ppt_x</p:attrName>
                                        </p:attrNameLst>
                                      </p:cBhvr>
                                      <p:tavLst>
                                        <p:tav tm="0">
                                          <p:val>
                                            <p:strVal val="0-#ppt_w/2"/>
                                          </p:val>
                                        </p:tav>
                                        <p:tav tm="100000">
                                          <p:val>
                                            <p:strVal val="#ppt_x"/>
                                          </p:val>
                                        </p:tav>
                                      </p:tavLst>
                                    </p:anim>
                                    <p:anim calcmode="lin" valueType="num">
                                      <p:cBhvr additive="base">
                                        <p:cTn id="71" dur="5000" fill="hold"/>
                                        <p:tgtEl>
                                          <p:spTgt spid="81"/>
                                        </p:tgtEl>
                                        <p:attrNameLst>
                                          <p:attrName>ppt_y</p:attrName>
                                        </p:attrNameLst>
                                      </p:cBhvr>
                                      <p:tavLst>
                                        <p:tav tm="0">
                                          <p:val>
                                            <p:strVal val="1+#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5"/>
                                        </p:tgtEl>
                                        <p:attrNameLst>
                                          <p:attrName>style.visibility</p:attrName>
                                        </p:attrNameLst>
                                      </p:cBhvr>
                                      <p:to>
                                        <p:strVal val="visible"/>
                                      </p:to>
                                    </p:set>
                                    <p:anim calcmode="lin" valueType="num">
                                      <p:cBhvr additive="base">
                                        <p:cTn id="74" dur="5000" fill="hold"/>
                                        <p:tgtEl>
                                          <p:spTgt spid="5"/>
                                        </p:tgtEl>
                                        <p:attrNameLst>
                                          <p:attrName>ppt_x</p:attrName>
                                        </p:attrNameLst>
                                      </p:cBhvr>
                                      <p:tavLst>
                                        <p:tav tm="0">
                                          <p:val>
                                            <p:strVal val="0-#ppt_w/2"/>
                                          </p:val>
                                        </p:tav>
                                        <p:tav tm="100000">
                                          <p:val>
                                            <p:strVal val="#ppt_x"/>
                                          </p:val>
                                        </p:tav>
                                      </p:tavLst>
                                    </p:anim>
                                    <p:anim calcmode="lin" valueType="num">
                                      <p:cBhvr additive="base">
                                        <p:cTn id="75" dur="5000" fill="hold"/>
                                        <p:tgtEl>
                                          <p:spTgt spid="5"/>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15"/>
                                        </p:tgtEl>
                                        <p:attrNameLst>
                                          <p:attrName>style.visibility</p:attrName>
                                        </p:attrNameLst>
                                      </p:cBhvr>
                                      <p:to>
                                        <p:strVal val="visible"/>
                                      </p:to>
                                    </p:set>
                                    <p:anim calcmode="lin" valueType="num">
                                      <p:cBhvr additive="base">
                                        <p:cTn id="78" dur="5000" fill="hold"/>
                                        <p:tgtEl>
                                          <p:spTgt spid="15"/>
                                        </p:tgtEl>
                                        <p:attrNameLst>
                                          <p:attrName>ppt_x</p:attrName>
                                        </p:attrNameLst>
                                      </p:cBhvr>
                                      <p:tavLst>
                                        <p:tav tm="0">
                                          <p:val>
                                            <p:strVal val="0-#ppt_w/2"/>
                                          </p:val>
                                        </p:tav>
                                        <p:tav tm="100000">
                                          <p:val>
                                            <p:strVal val="#ppt_x"/>
                                          </p:val>
                                        </p:tav>
                                      </p:tavLst>
                                    </p:anim>
                                    <p:anim calcmode="lin" valueType="num">
                                      <p:cBhvr additive="base">
                                        <p:cTn id="79" dur="5000" fill="hold"/>
                                        <p:tgtEl>
                                          <p:spTgt spid="15"/>
                                        </p:tgtEl>
                                        <p:attrNameLst>
                                          <p:attrName>ppt_y</p:attrName>
                                        </p:attrNameLst>
                                      </p:cBhvr>
                                      <p:tavLst>
                                        <p:tav tm="0">
                                          <p:val>
                                            <p:strVal val="1+#ppt_h/2"/>
                                          </p:val>
                                        </p:tav>
                                        <p:tav tm="100000">
                                          <p:val>
                                            <p:strVal val="#ppt_y"/>
                                          </p:val>
                                        </p:tav>
                                      </p:tavLst>
                                    </p:anim>
                                  </p:childTnLst>
                                </p:cTn>
                              </p:par>
                              <p:par>
                                <p:cTn id="80" presetID="2" presetClass="entr" presetSubtype="12" fill="hold" grpId="0" nodeType="withEffect">
                                  <p:stCondLst>
                                    <p:cond delay="0"/>
                                  </p:stCondLst>
                                  <p:childTnLst>
                                    <p:set>
                                      <p:cBhvr>
                                        <p:cTn id="81" dur="1" fill="hold">
                                          <p:stCondLst>
                                            <p:cond delay="0"/>
                                          </p:stCondLst>
                                        </p:cTn>
                                        <p:tgtEl>
                                          <p:spTgt spid="25"/>
                                        </p:tgtEl>
                                        <p:attrNameLst>
                                          <p:attrName>style.visibility</p:attrName>
                                        </p:attrNameLst>
                                      </p:cBhvr>
                                      <p:to>
                                        <p:strVal val="visible"/>
                                      </p:to>
                                    </p:set>
                                    <p:anim calcmode="lin" valueType="num">
                                      <p:cBhvr additive="base">
                                        <p:cTn id="82" dur="5000" fill="hold"/>
                                        <p:tgtEl>
                                          <p:spTgt spid="25"/>
                                        </p:tgtEl>
                                        <p:attrNameLst>
                                          <p:attrName>ppt_x</p:attrName>
                                        </p:attrNameLst>
                                      </p:cBhvr>
                                      <p:tavLst>
                                        <p:tav tm="0">
                                          <p:val>
                                            <p:strVal val="0-#ppt_w/2"/>
                                          </p:val>
                                        </p:tav>
                                        <p:tav tm="100000">
                                          <p:val>
                                            <p:strVal val="#ppt_x"/>
                                          </p:val>
                                        </p:tav>
                                      </p:tavLst>
                                    </p:anim>
                                    <p:anim calcmode="lin" valueType="num">
                                      <p:cBhvr additive="base">
                                        <p:cTn id="83" dur="5000" fill="hold"/>
                                        <p:tgtEl>
                                          <p:spTgt spid="25"/>
                                        </p:tgtEl>
                                        <p:attrNameLst>
                                          <p:attrName>ppt_y</p:attrName>
                                        </p:attrNameLst>
                                      </p:cBhvr>
                                      <p:tavLst>
                                        <p:tav tm="0">
                                          <p:val>
                                            <p:strVal val="1+#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35"/>
                                        </p:tgtEl>
                                        <p:attrNameLst>
                                          <p:attrName>style.visibility</p:attrName>
                                        </p:attrNameLst>
                                      </p:cBhvr>
                                      <p:to>
                                        <p:strVal val="visible"/>
                                      </p:to>
                                    </p:set>
                                    <p:anim calcmode="lin" valueType="num">
                                      <p:cBhvr additive="base">
                                        <p:cTn id="86" dur="5000" fill="hold"/>
                                        <p:tgtEl>
                                          <p:spTgt spid="35"/>
                                        </p:tgtEl>
                                        <p:attrNameLst>
                                          <p:attrName>ppt_x</p:attrName>
                                        </p:attrNameLst>
                                      </p:cBhvr>
                                      <p:tavLst>
                                        <p:tav tm="0">
                                          <p:val>
                                            <p:strVal val="0-#ppt_w/2"/>
                                          </p:val>
                                        </p:tav>
                                        <p:tav tm="100000">
                                          <p:val>
                                            <p:strVal val="#ppt_x"/>
                                          </p:val>
                                        </p:tav>
                                      </p:tavLst>
                                    </p:anim>
                                    <p:anim calcmode="lin" valueType="num">
                                      <p:cBhvr additive="base">
                                        <p:cTn id="87" dur="5000" fill="hold"/>
                                        <p:tgtEl>
                                          <p:spTgt spid="35"/>
                                        </p:tgtEl>
                                        <p:attrNameLst>
                                          <p:attrName>ppt_y</p:attrName>
                                        </p:attrNameLst>
                                      </p:cBhvr>
                                      <p:tavLst>
                                        <p:tav tm="0">
                                          <p:val>
                                            <p:strVal val="1+#ppt_h/2"/>
                                          </p:val>
                                        </p:tav>
                                        <p:tav tm="100000">
                                          <p:val>
                                            <p:strVal val="#ppt_y"/>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45"/>
                                        </p:tgtEl>
                                        <p:attrNameLst>
                                          <p:attrName>style.visibility</p:attrName>
                                        </p:attrNameLst>
                                      </p:cBhvr>
                                      <p:to>
                                        <p:strVal val="visible"/>
                                      </p:to>
                                    </p:set>
                                    <p:anim calcmode="lin" valueType="num">
                                      <p:cBhvr additive="base">
                                        <p:cTn id="90" dur="5000" fill="hold"/>
                                        <p:tgtEl>
                                          <p:spTgt spid="45"/>
                                        </p:tgtEl>
                                        <p:attrNameLst>
                                          <p:attrName>ppt_x</p:attrName>
                                        </p:attrNameLst>
                                      </p:cBhvr>
                                      <p:tavLst>
                                        <p:tav tm="0">
                                          <p:val>
                                            <p:strVal val="0-#ppt_w/2"/>
                                          </p:val>
                                        </p:tav>
                                        <p:tav tm="100000">
                                          <p:val>
                                            <p:strVal val="#ppt_x"/>
                                          </p:val>
                                        </p:tav>
                                      </p:tavLst>
                                    </p:anim>
                                    <p:anim calcmode="lin" valueType="num">
                                      <p:cBhvr additive="base">
                                        <p:cTn id="91" dur="5000" fill="hold"/>
                                        <p:tgtEl>
                                          <p:spTgt spid="45"/>
                                        </p:tgtEl>
                                        <p:attrNameLst>
                                          <p:attrName>ppt_y</p:attrName>
                                        </p:attrNameLst>
                                      </p:cBhvr>
                                      <p:tavLst>
                                        <p:tav tm="0">
                                          <p:val>
                                            <p:strVal val="1+#ppt_h/2"/>
                                          </p:val>
                                        </p:tav>
                                        <p:tav tm="100000">
                                          <p:val>
                                            <p:strVal val="#ppt_y"/>
                                          </p:val>
                                        </p:tav>
                                      </p:tavLst>
                                    </p:anim>
                                  </p:childTnLst>
                                </p:cTn>
                              </p:par>
                              <p:par>
                                <p:cTn id="92" presetID="2" presetClass="entr" presetSubtype="12" fill="hold" grpId="0" nodeType="withEffect">
                                  <p:stCondLst>
                                    <p:cond delay="0"/>
                                  </p:stCondLst>
                                  <p:childTnLst>
                                    <p:set>
                                      <p:cBhvr>
                                        <p:cTn id="93" dur="1" fill="hold">
                                          <p:stCondLst>
                                            <p:cond delay="0"/>
                                          </p:stCondLst>
                                        </p:cTn>
                                        <p:tgtEl>
                                          <p:spTgt spid="55"/>
                                        </p:tgtEl>
                                        <p:attrNameLst>
                                          <p:attrName>style.visibility</p:attrName>
                                        </p:attrNameLst>
                                      </p:cBhvr>
                                      <p:to>
                                        <p:strVal val="visible"/>
                                      </p:to>
                                    </p:set>
                                    <p:anim calcmode="lin" valueType="num">
                                      <p:cBhvr additive="base">
                                        <p:cTn id="94" dur="5000" fill="hold"/>
                                        <p:tgtEl>
                                          <p:spTgt spid="55"/>
                                        </p:tgtEl>
                                        <p:attrNameLst>
                                          <p:attrName>ppt_x</p:attrName>
                                        </p:attrNameLst>
                                      </p:cBhvr>
                                      <p:tavLst>
                                        <p:tav tm="0">
                                          <p:val>
                                            <p:strVal val="0-#ppt_w/2"/>
                                          </p:val>
                                        </p:tav>
                                        <p:tav tm="100000">
                                          <p:val>
                                            <p:strVal val="#ppt_x"/>
                                          </p:val>
                                        </p:tav>
                                      </p:tavLst>
                                    </p:anim>
                                    <p:anim calcmode="lin" valueType="num">
                                      <p:cBhvr additive="base">
                                        <p:cTn id="95" dur="5000" fill="hold"/>
                                        <p:tgtEl>
                                          <p:spTgt spid="55"/>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65"/>
                                        </p:tgtEl>
                                        <p:attrNameLst>
                                          <p:attrName>style.visibility</p:attrName>
                                        </p:attrNameLst>
                                      </p:cBhvr>
                                      <p:to>
                                        <p:strVal val="visible"/>
                                      </p:to>
                                    </p:set>
                                    <p:anim calcmode="lin" valueType="num">
                                      <p:cBhvr additive="base">
                                        <p:cTn id="98" dur="5000" fill="hold"/>
                                        <p:tgtEl>
                                          <p:spTgt spid="65"/>
                                        </p:tgtEl>
                                        <p:attrNameLst>
                                          <p:attrName>ppt_x</p:attrName>
                                        </p:attrNameLst>
                                      </p:cBhvr>
                                      <p:tavLst>
                                        <p:tav tm="0">
                                          <p:val>
                                            <p:strVal val="0-#ppt_w/2"/>
                                          </p:val>
                                        </p:tav>
                                        <p:tav tm="100000">
                                          <p:val>
                                            <p:strVal val="#ppt_x"/>
                                          </p:val>
                                        </p:tav>
                                      </p:tavLst>
                                    </p:anim>
                                    <p:anim calcmode="lin" valueType="num">
                                      <p:cBhvr additive="base">
                                        <p:cTn id="99" dur="5000" fill="hold"/>
                                        <p:tgtEl>
                                          <p:spTgt spid="65"/>
                                        </p:tgtEl>
                                        <p:attrNameLst>
                                          <p:attrName>ppt_y</p:attrName>
                                        </p:attrNameLst>
                                      </p:cBhvr>
                                      <p:tavLst>
                                        <p:tav tm="0">
                                          <p:val>
                                            <p:strVal val="1+#ppt_h/2"/>
                                          </p:val>
                                        </p:tav>
                                        <p:tav tm="100000">
                                          <p:val>
                                            <p:strVal val="#ppt_y"/>
                                          </p:val>
                                        </p:tav>
                                      </p:tavLst>
                                    </p:anim>
                                  </p:childTnLst>
                                </p:cTn>
                              </p:par>
                              <p:par>
                                <p:cTn id="100" presetID="2" presetClass="entr" presetSubtype="12" fill="hold" grpId="0" nodeType="withEffect">
                                  <p:stCondLst>
                                    <p:cond delay="0"/>
                                  </p:stCondLst>
                                  <p:childTnLst>
                                    <p:set>
                                      <p:cBhvr>
                                        <p:cTn id="101" dur="1" fill="hold">
                                          <p:stCondLst>
                                            <p:cond delay="0"/>
                                          </p:stCondLst>
                                        </p:cTn>
                                        <p:tgtEl>
                                          <p:spTgt spid="75"/>
                                        </p:tgtEl>
                                        <p:attrNameLst>
                                          <p:attrName>style.visibility</p:attrName>
                                        </p:attrNameLst>
                                      </p:cBhvr>
                                      <p:to>
                                        <p:strVal val="visible"/>
                                      </p:to>
                                    </p:set>
                                    <p:anim calcmode="lin" valueType="num">
                                      <p:cBhvr additive="base">
                                        <p:cTn id="102" dur="5000" fill="hold"/>
                                        <p:tgtEl>
                                          <p:spTgt spid="75"/>
                                        </p:tgtEl>
                                        <p:attrNameLst>
                                          <p:attrName>ppt_x</p:attrName>
                                        </p:attrNameLst>
                                      </p:cBhvr>
                                      <p:tavLst>
                                        <p:tav tm="0">
                                          <p:val>
                                            <p:strVal val="0-#ppt_w/2"/>
                                          </p:val>
                                        </p:tav>
                                        <p:tav tm="100000">
                                          <p:val>
                                            <p:strVal val="#ppt_x"/>
                                          </p:val>
                                        </p:tav>
                                      </p:tavLst>
                                    </p:anim>
                                    <p:anim calcmode="lin" valueType="num">
                                      <p:cBhvr additive="base">
                                        <p:cTn id="103" dur="5000" fill="hold"/>
                                        <p:tgtEl>
                                          <p:spTgt spid="75"/>
                                        </p:tgtEl>
                                        <p:attrNameLst>
                                          <p:attrName>ppt_y</p:attrName>
                                        </p:attrNameLst>
                                      </p:cBhvr>
                                      <p:tavLst>
                                        <p:tav tm="0">
                                          <p:val>
                                            <p:strVal val="1+#ppt_h/2"/>
                                          </p:val>
                                        </p:tav>
                                        <p:tav tm="100000">
                                          <p:val>
                                            <p:strVal val="#ppt_y"/>
                                          </p:val>
                                        </p:tav>
                                      </p:tavLst>
                                    </p:anim>
                                  </p:childTnLst>
                                </p:cTn>
                              </p:par>
                              <p:par>
                                <p:cTn id="104" presetID="2" presetClass="entr" presetSubtype="12" fill="hold" grpId="0" nodeType="withEffect">
                                  <p:stCondLst>
                                    <p:cond delay="0"/>
                                  </p:stCondLst>
                                  <p:childTnLst>
                                    <p:set>
                                      <p:cBhvr>
                                        <p:cTn id="105" dur="1" fill="hold">
                                          <p:stCondLst>
                                            <p:cond delay="0"/>
                                          </p:stCondLst>
                                        </p:cTn>
                                        <p:tgtEl>
                                          <p:spTgt spid="13"/>
                                        </p:tgtEl>
                                        <p:attrNameLst>
                                          <p:attrName>style.visibility</p:attrName>
                                        </p:attrNameLst>
                                      </p:cBhvr>
                                      <p:to>
                                        <p:strVal val="visible"/>
                                      </p:to>
                                    </p:set>
                                    <p:anim calcmode="lin" valueType="num">
                                      <p:cBhvr additive="base">
                                        <p:cTn id="106" dur="5000" fill="hold"/>
                                        <p:tgtEl>
                                          <p:spTgt spid="13"/>
                                        </p:tgtEl>
                                        <p:attrNameLst>
                                          <p:attrName>ppt_x</p:attrName>
                                        </p:attrNameLst>
                                      </p:cBhvr>
                                      <p:tavLst>
                                        <p:tav tm="0">
                                          <p:val>
                                            <p:strVal val="0-#ppt_w/2"/>
                                          </p:val>
                                        </p:tav>
                                        <p:tav tm="100000">
                                          <p:val>
                                            <p:strVal val="#ppt_x"/>
                                          </p:val>
                                        </p:tav>
                                      </p:tavLst>
                                    </p:anim>
                                    <p:anim calcmode="lin" valueType="num">
                                      <p:cBhvr additive="base">
                                        <p:cTn id="107" dur="5000" fill="hold"/>
                                        <p:tgtEl>
                                          <p:spTgt spid="13"/>
                                        </p:tgtEl>
                                        <p:attrNameLst>
                                          <p:attrName>ppt_y</p:attrName>
                                        </p:attrNameLst>
                                      </p:cBhvr>
                                      <p:tavLst>
                                        <p:tav tm="0">
                                          <p:val>
                                            <p:strVal val="1+#ppt_h/2"/>
                                          </p:val>
                                        </p:tav>
                                        <p:tav tm="100000">
                                          <p:val>
                                            <p:strVal val="#ppt_y"/>
                                          </p:val>
                                        </p:tav>
                                      </p:tavLst>
                                    </p:anim>
                                  </p:childTnLst>
                                </p:cTn>
                              </p:par>
                              <p:par>
                                <p:cTn id="108" presetID="2" presetClass="entr" presetSubtype="12" fill="hold" grpId="0" nodeType="withEffect">
                                  <p:stCondLst>
                                    <p:cond delay="0"/>
                                  </p:stCondLst>
                                  <p:childTnLst>
                                    <p:set>
                                      <p:cBhvr>
                                        <p:cTn id="109" dur="1" fill="hold">
                                          <p:stCondLst>
                                            <p:cond delay="0"/>
                                          </p:stCondLst>
                                        </p:cTn>
                                        <p:tgtEl>
                                          <p:spTgt spid="23"/>
                                        </p:tgtEl>
                                        <p:attrNameLst>
                                          <p:attrName>style.visibility</p:attrName>
                                        </p:attrNameLst>
                                      </p:cBhvr>
                                      <p:to>
                                        <p:strVal val="visible"/>
                                      </p:to>
                                    </p:set>
                                    <p:anim calcmode="lin" valueType="num">
                                      <p:cBhvr additive="base">
                                        <p:cTn id="110" dur="5000" fill="hold"/>
                                        <p:tgtEl>
                                          <p:spTgt spid="23"/>
                                        </p:tgtEl>
                                        <p:attrNameLst>
                                          <p:attrName>ppt_x</p:attrName>
                                        </p:attrNameLst>
                                      </p:cBhvr>
                                      <p:tavLst>
                                        <p:tav tm="0">
                                          <p:val>
                                            <p:strVal val="0-#ppt_w/2"/>
                                          </p:val>
                                        </p:tav>
                                        <p:tav tm="100000">
                                          <p:val>
                                            <p:strVal val="#ppt_x"/>
                                          </p:val>
                                        </p:tav>
                                      </p:tavLst>
                                    </p:anim>
                                    <p:anim calcmode="lin" valueType="num">
                                      <p:cBhvr additive="base">
                                        <p:cTn id="111" dur="5000" fill="hold"/>
                                        <p:tgtEl>
                                          <p:spTgt spid="23"/>
                                        </p:tgtEl>
                                        <p:attrNameLst>
                                          <p:attrName>ppt_y</p:attrName>
                                        </p:attrNameLst>
                                      </p:cBhvr>
                                      <p:tavLst>
                                        <p:tav tm="0">
                                          <p:val>
                                            <p:strVal val="1+#ppt_h/2"/>
                                          </p:val>
                                        </p:tav>
                                        <p:tav tm="100000">
                                          <p:val>
                                            <p:strVal val="#ppt_y"/>
                                          </p:val>
                                        </p:tav>
                                      </p:tavLst>
                                    </p:anim>
                                  </p:childTnLst>
                                </p:cTn>
                              </p:par>
                              <p:par>
                                <p:cTn id="112" presetID="2" presetClass="entr" presetSubtype="12" fill="hold" grpId="0" nodeType="withEffect">
                                  <p:stCondLst>
                                    <p:cond delay="0"/>
                                  </p:stCondLst>
                                  <p:childTnLst>
                                    <p:set>
                                      <p:cBhvr>
                                        <p:cTn id="113" dur="1" fill="hold">
                                          <p:stCondLst>
                                            <p:cond delay="0"/>
                                          </p:stCondLst>
                                        </p:cTn>
                                        <p:tgtEl>
                                          <p:spTgt spid="33"/>
                                        </p:tgtEl>
                                        <p:attrNameLst>
                                          <p:attrName>style.visibility</p:attrName>
                                        </p:attrNameLst>
                                      </p:cBhvr>
                                      <p:to>
                                        <p:strVal val="visible"/>
                                      </p:to>
                                    </p:set>
                                    <p:anim calcmode="lin" valueType="num">
                                      <p:cBhvr additive="base">
                                        <p:cTn id="114" dur="5000" fill="hold"/>
                                        <p:tgtEl>
                                          <p:spTgt spid="33"/>
                                        </p:tgtEl>
                                        <p:attrNameLst>
                                          <p:attrName>ppt_x</p:attrName>
                                        </p:attrNameLst>
                                      </p:cBhvr>
                                      <p:tavLst>
                                        <p:tav tm="0">
                                          <p:val>
                                            <p:strVal val="0-#ppt_w/2"/>
                                          </p:val>
                                        </p:tav>
                                        <p:tav tm="100000">
                                          <p:val>
                                            <p:strVal val="#ppt_x"/>
                                          </p:val>
                                        </p:tav>
                                      </p:tavLst>
                                    </p:anim>
                                    <p:anim calcmode="lin" valueType="num">
                                      <p:cBhvr additive="base">
                                        <p:cTn id="115" dur="5000" fill="hold"/>
                                        <p:tgtEl>
                                          <p:spTgt spid="33"/>
                                        </p:tgtEl>
                                        <p:attrNameLst>
                                          <p:attrName>ppt_y</p:attrName>
                                        </p:attrNameLst>
                                      </p:cBhvr>
                                      <p:tavLst>
                                        <p:tav tm="0">
                                          <p:val>
                                            <p:strVal val="1+#ppt_h/2"/>
                                          </p:val>
                                        </p:tav>
                                        <p:tav tm="100000">
                                          <p:val>
                                            <p:strVal val="#ppt_y"/>
                                          </p:val>
                                        </p:tav>
                                      </p:tavLst>
                                    </p:anim>
                                  </p:childTnLst>
                                </p:cTn>
                              </p:par>
                              <p:par>
                                <p:cTn id="116" presetID="2" presetClass="entr" presetSubtype="12" fill="hold" grpId="0" nodeType="withEffect">
                                  <p:stCondLst>
                                    <p:cond delay="0"/>
                                  </p:stCondLst>
                                  <p:childTnLst>
                                    <p:set>
                                      <p:cBhvr>
                                        <p:cTn id="117" dur="1" fill="hold">
                                          <p:stCondLst>
                                            <p:cond delay="0"/>
                                          </p:stCondLst>
                                        </p:cTn>
                                        <p:tgtEl>
                                          <p:spTgt spid="43"/>
                                        </p:tgtEl>
                                        <p:attrNameLst>
                                          <p:attrName>style.visibility</p:attrName>
                                        </p:attrNameLst>
                                      </p:cBhvr>
                                      <p:to>
                                        <p:strVal val="visible"/>
                                      </p:to>
                                    </p:set>
                                    <p:anim calcmode="lin" valueType="num">
                                      <p:cBhvr additive="base">
                                        <p:cTn id="118" dur="5000" fill="hold"/>
                                        <p:tgtEl>
                                          <p:spTgt spid="43"/>
                                        </p:tgtEl>
                                        <p:attrNameLst>
                                          <p:attrName>ppt_x</p:attrName>
                                        </p:attrNameLst>
                                      </p:cBhvr>
                                      <p:tavLst>
                                        <p:tav tm="0">
                                          <p:val>
                                            <p:strVal val="0-#ppt_w/2"/>
                                          </p:val>
                                        </p:tav>
                                        <p:tav tm="100000">
                                          <p:val>
                                            <p:strVal val="#ppt_x"/>
                                          </p:val>
                                        </p:tav>
                                      </p:tavLst>
                                    </p:anim>
                                    <p:anim calcmode="lin" valueType="num">
                                      <p:cBhvr additive="base">
                                        <p:cTn id="119" dur="5000" fill="hold"/>
                                        <p:tgtEl>
                                          <p:spTgt spid="43"/>
                                        </p:tgtEl>
                                        <p:attrNameLst>
                                          <p:attrName>ppt_y</p:attrName>
                                        </p:attrNameLst>
                                      </p:cBhvr>
                                      <p:tavLst>
                                        <p:tav tm="0">
                                          <p:val>
                                            <p:strVal val="1+#ppt_h/2"/>
                                          </p:val>
                                        </p:tav>
                                        <p:tav tm="100000">
                                          <p:val>
                                            <p:strVal val="#ppt_y"/>
                                          </p:val>
                                        </p:tav>
                                      </p:tavLst>
                                    </p:anim>
                                  </p:childTnLst>
                                </p:cTn>
                              </p:par>
                              <p:par>
                                <p:cTn id="120" presetID="2" presetClass="entr" presetSubtype="12" fill="hold" grpId="0" nodeType="withEffect">
                                  <p:stCondLst>
                                    <p:cond delay="0"/>
                                  </p:stCondLst>
                                  <p:childTnLst>
                                    <p:set>
                                      <p:cBhvr>
                                        <p:cTn id="121" dur="1" fill="hold">
                                          <p:stCondLst>
                                            <p:cond delay="0"/>
                                          </p:stCondLst>
                                        </p:cTn>
                                        <p:tgtEl>
                                          <p:spTgt spid="53"/>
                                        </p:tgtEl>
                                        <p:attrNameLst>
                                          <p:attrName>style.visibility</p:attrName>
                                        </p:attrNameLst>
                                      </p:cBhvr>
                                      <p:to>
                                        <p:strVal val="visible"/>
                                      </p:to>
                                    </p:set>
                                    <p:anim calcmode="lin" valueType="num">
                                      <p:cBhvr additive="base">
                                        <p:cTn id="122" dur="5000" fill="hold"/>
                                        <p:tgtEl>
                                          <p:spTgt spid="53"/>
                                        </p:tgtEl>
                                        <p:attrNameLst>
                                          <p:attrName>ppt_x</p:attrName>
                                        </p:attrNameLst>
                                      </p:cBhvr>
                                      <p:tavLst>
                                        <p:tav tm="0">
                                          <p:val>
                                            <p:strVal val="0-#ppt_w/2"/>
                                          </p:val>
                                        </p:tav>
                                        <p:tav tm="100000">
                                          <p:val>
                                            <p:strVal val="#ppt_x"/>
                                          </p:val>
                                        </p:tav>
                                      </p:tavLst>
                                    </p:anim>
                                    <p:anim calcmode="lin" valueType="num">
                                      <p:cBhvr additive="base">
                                        <p:cTn id="123" dur="5000" fill="hold"/>
                                        <p:tgtEl>
                                          <p:spTgt spid="53"/>
                                        </p:tgtEl>
                                        <p:attrNameLst>
                                          <p:attrName>ppt_y</p:attrName>
                                        </p:attrNameLst>
                                      </p:cBhvr>
                                      <p:tavLst>
                                        <p:tav tm="0">
                                          <p:val>
                                            <p:strVal val="1+#ppt_h/2"/>
                                          </p:val>
                                        </p:tav>
                                        <p:tav tm="100000">
                                          <p:val>
                                            <p:strVal val="#ppt_y"/>
                                          </p:val>
                                        </p:tav>
                                      </p:tavLst>
                                    </p:anim>
                                  </p:childTnLst>
                                </p:cTn>
                              </p:par>
                              <p:par>
                                <p:cTn id="124" presetID="2" presetClass="entr" presetSubtype="12" fill="hold" grpId="0" nodeType="withEffect">
                                  <p:stCondLst>
                                    <p:cond delay="0"/>
                                  </p:stCondLst>
                                  <p:childTnLst>
                                    <p:set>
                                      <p:cBhvr>
                                        <p:cTn id="125" dur="1" fill="hold">
                                          <p:stCondLst>
                                            <p:cond delay="0"/>
                                          </p:stCondLst>
                                        </p:cTn>
                                        <p:tgtEl>
                                          <p:spTgt spid="63"/>
                                        </p:tgtEl>
                                        <p:attrNameLst>
                                          <p:attrName>style.visibility</p:attrName>
                                        </p:attrNameLst>
                                      </p:cBhvr>
                                      <p:to>
                                        <p:strVal val="visible"/>
                                      </p:to>
                                    </p:set>
                                    <p:anim calcmode="lin" valueType="num">
                                      <p:cBhvr additive="base">
                                        <p:cTn id="126" dur="5000" fill="hold"/>
                                        <p:tgtEl>
                                          <p:spTgt spid="63"/>
                                        </p:tgtEl>
                                        <p:attrNameLst>
                                          <p:attrName>ppt_x</p:attrName>
                                        </p:attrNameLst>
                                      </p:cBhvr>
                                      <p:tavLst>
                                        <p:tav tm="0">
                                          <p:val>
                                            <p:strVal val="0-#ppt_w/2"/>
                                          </p:val>
                                        </p:tav>
                                        <p:tav tm="100000">
                                          <p:val>
                                            <p:strVal val="#ppt_x"/>
                                          </p:val>
                                        </p:tav>
                                      </p:tavLst>
                                    </p:anim>
                                    <p:anim calcmode="lin" valueType="num">
                                      <p:cBhvr additive="base">
                                        <p:cTn id="127" dur="5000" fill="hold"/>
                                        <p:tgtEl>
                                          <p:spTgt spid="63"/>
                                        </p:tgtEl>
                                        <p:attrNameLst>
                                          <p:attrName>ppt_y</p:attrName>
                                        </p:attrNameLst>
                                      </p:cBhvr>
                                      <p:tavLst>
                                        <p:tav tm="0">
                                          <p:val>
                                            <p:strVal val="1+#ppt_h/2"/>
                                          </p:val>
                                        </p:tav>
                                        <p:tav tm="100000">
                                          <p:val>
                                            <p:strVal val="#ppt_y"/>
                                          </p:val>
                                        </p:tav>
                                      </p:tavLst>
                                    </p:anim>
                                  </p:childTnLst>
                                </p:cTn>
                              </p:par>
                              <p:par>
                                <p:cTn id="128" presetID="2" presetClass="entr" presetSubtype="12" fill="hold" grpId="0" nodeType="withEffect">
                                  <p:stCondLst>
                                    <p:cond delay="0"/>
                                  </p:stCondLst>
                                  <p:childTnLst>
                                    <p:set>
                                      <p:cBhvr>
                                        <p:cTn id="129" dur="1" fill="hold">
                                          <p:stCondLst>
                                            <p:cond delay="0"/>
                                          </p:stCondLst>
                                        </p:cTn>
                                        <p:tgtEl>
                                          <p:spTgt spid="73"/>
                                        </p:tgtEl>
                                        <p:attrNameLst>
                                          <p:attrName>style.visibility</p:attrName>
                                        </p:attrNameLst>
                                      </p:cBhvr>
                                      <p:to>
                                        <p:strVal val="visible"/>
                                      </p:to>
                                    </p:set>
                                    <p:anim calcmode="lin" valueType="num">
                                      <p:cBhvr additive="base">
                                        <p:cTn id="130" dur="5000" fill="hold"/>
                                        <p:tgtEl>
                                          <p:spTgt spid="73"/>
                                        </p:tgtEl>
                                        <p:attrNameLst>
                                          <p:attrName>ppt_x</p:attrName>
                                        </p:attrNameLst>
                                      </p:cBhvr>
                                      <p:tavLst>
                                        <p:tav tm="0">
                                          <p:val>
                                            <p:strVal val="0-#ppt_w/2"/>
                                          </p:val>
                                        </p:tav>
                                        <p:tav tm="100000">
                                          <p:val>
                                            <p:strVal val="#ppt_x"/>
                                          </p:val>
                                        </p:tav>
                                      </p:tavLst>
                                    </p:anim>
                                    <p:anim calcmode="lin" valueType="num">
                                      <p:cBhvr additive="base">
                                        <p:cTn id="131" dur="5000" fill="hold"/>
                                        <p:tgtEl>
                                          <p:spTgt spid="73"/>
                                        </p:tgtEl>
                                        <p:attrNameLst>
                                          <p:attrName>ppt_y</p:attrName>
                                        </p:attrNameLst>
                                      </p:cBhvr>
                                      <p:tavLst>
                                        <p:tav tm="0">
                                          <p:val>
                                            <p:strVal val="1+#ppt_h/2"/>
                                          </p:val>
                                        </p:tav>
                                        <p:tav tm="100000">
                                          <p:val>
                                            <p:strVal val="#ppt_y"/>
                                          </p:val>
                                        </p:tav>
                                      </p:tavLst>
                                    </p:anim>
                                  </p:childTnLst>
                                </p:cTn>
                              </p:par>
                              <p:par>
                                <p:cTn id="132" presetID="2" presetClass="entr" presetSubtype="12" fill="hold" grpId="0" nodeType="withEffect">
                                  <p:stCondLst>
                                    <p:cond delay="0"/>
                                  </p:stCondLst>
                                  <p:childTnLst>
                                    <p:set>
                                      <p:cBhvr>
                                        <p:cTn id="133" dur="1" fill="hold">
                                          <p:stCondLst>
                                            <p:cond delay="0"/>
                                          </p:stCondLst>
                                        </p:cTn>
                                        <p:tgtEl>
                                          <p:spTgt spid="83"/>
                                        </p:tgtEl>
                                        <p:attrNameLst>
                                          <p:attrName>style.visibility</p:attrName>
                                        </p:attrNameLst>
                                      </p:cBhvr>
                                      <p:to>
                                        <p:strVal val="visible"/>
                                      </p:to>
                                    </p:set>
                                    <p:anim calcmode="lin" valueType="num">
                                      <p:cBhvr additive="base">
                                        <p:cTn id="134" dur="5000" fill="hold"/>
                                        <p:tgtEl>
                                          <p:spTgt spid="83"/>
                                        </p:tgtEl>
                                        <p:attrNameLst>
                                          <p:attrName>ppt_x</p:attrName>
                                        </p:attrNameLst>
                                      </p:cBhvr>
                                      <p:tavLst>
                                        <p:tav tm="0">
                                          <p:val>
                                            <p:strVal val="0-#ppt_w/2"/>
                                          </p:val>
                                        </p:tav>
                                        <p:tav tm="100000">
                                          <p:val>
                                            <p:strVal val="#ppt_x"/>
                                          </p:val>
                                        </p:tav>
                                      </p:tavLst>
                                    </p:anim>
                                    <p:anim calcmode="lin" valueType="num">
                                      <p:cBhvr additive="base">
                                        <p:cTn id="135" dur="5000" fill="hold"/>
                                        <p:tgtEl>
                                          <p:spTgt spid="83"/>
                                        </p:tgtEl>
                                        <p:attrNameLst>
                                          <p:attrName>ppt_y</p:attrName>
                                        </p:attrNameLst>
                                      </p:cBhvr>
                                      <p:tavLst>
                                        <p:tav tm="0">
                                          <p:val>
                                            <p:strVal val="1+#ppt_h/2"/>
                                          </p:val>
                                        </p:tav>
                                        <p:tav tm="100000">
                                          <p:val>
                                            <p:strVal val="#ppt_y"/>
                                          </p:val>
                                        </p:tav>
                                      </p:tavLst>
                                    </p:anim>
                                  </p:childTnLst>
                                </p:cTn>
                              </p:par>
                              <p:par>
                                <p:cTn id="136" presetID="2" presetClass="entr" presetSubtype="12" fill="hold" grpId="0" nodeType="withEffect">
                                  <p:stCondLst>
                                    <p:cond delay="0"/>
                                  </p:stCondLst>
                                  <p:childTnLst>
                                    <p:set>
                                      <p:cBhvr>
                                        <p:cTn id="137" dur="1" fill="hold">
                                          <p:stCondLst>
                                            <p:cond delay="0"/>
                                          </p:stCondLst>
                                        </p:cTn>
                                        <p:tgtEl>
                                          <p:spTgt spid="9"/>
                                        </p:tgtEl>
                                        <p:attrNameLst>
                                          <p:attrName>style.visibility</p:attrName>
                                        </p:attrNameLst>
                                      </p:cBhvr>
                                      <p:to>
                                        <p:strVal val="visible"/>
                                      </p:to>
                                    </p:set>
                                    <p:anim calcmode="lin" valueType="num">
                                      <p:cBhvr additive="base">
                                        <p:cTn id="138" dur="5000" fill="hold"/>
                                        <p:tgtEl>
                                          <p:spTgt spid="9"/>
                                        </p:tgtEl>
                                        <p:attrNameLst>
                                          <p:attrName>ppt_x</p:attrName>
                                        </p:attrNameLst>
                                      </p:cBhvr>
                                      <p:tavLst>
                                        <p:tav tm="0">
                                          <p:val>
                                            <p:strVal val="0-#ppt_w/2"/>
                                          </p:val>
                                        </p:tav>
                                        <p:tav tm="100000">
                                          <p:val>
                                            <p:strVal val="#ppt_x"/>
                                          </p:val>
                                        </p:tav>
                                      </p:tavLst>
                                    </p:anim>
                                    <p:anim calcmode="lin" valueType="num">
                                      <p:cBhvr additive="base">
                                        <p:cTn id="139" dur="5000" fill="hold"/>
                                        <p:tgtEl>
                                          <p:spTgt spid="9"/>
                                        </p:tgtEl>
                                        <p:attrNameLst>
                                          <p:attrName>ppt_y</p:attrName>
                                        </p:attrNameLst>
                                      </p:cBhvr>
                                      <p:tavLst>
                                        <p:tav tm="0">
                                          <p:val>
                                            <p:strVal val="1+#ppt_h/2"/>
                                          </p:val>
                                        </p:tav>
                                        <p:tav tm="100000">
                                          <p:val>
                                            <p:strVal val="#ppt_y"/>
                                          </p:val>
                                        </p:tav>
                                      </p:tavLst>
                                    </p:anim>
                                  </p:childTnLst>
                                </p:cTn>
                              </p:par>
                              <p:par>
                                <p:cTn id="140" presetID="2" presetClass="entr" presetSubtype="12" fill="hold" grpId="0" nodeType="withEffect">
                                  <p:stCondLst>
                                    <p:cond delay="0"/>
                                  </p:stCondLst>
                                  <p:childTnLst>
                                    <p:set>
                                      <p:cBhvr>
                                        <p:cTn id="141" dur="1" fill="hold">
                                          <p:stCondLst>
                                            <p:cond delay="0"/>
                                          </p:stCondLst>
                                        </p:cTn>
                                        <p:tgtEl>
                                          <p:spTgt spid="19"/>
                                        </p:tgtEl>
                                        <p:attrNameLst>
                                          <p:attrName>style.visibility</p:attrName>
                                        </p:attrNameLst>
                                      </p:cBhvr>
                                      <p:to>
                                        <p:strVal val="visible"/>
                                      </p:to>
                                    </p:set>
                                    <p:anim calcmode="lin" valueType="num">
                                      <p:cBhvr additive="base">
                                        <p:cTn id="142" dur="5000" fill="hold"/>
                                        <p:tgtEl>
                                          <p:spTgt spid="19"/>
                                        </p:tgtEl>
                                        <p:attrNameLst>
                                          <p:attrName>ppt_x</p:attrName>
                                        </p:attrNameLst>
                                      </p:cBhvr>
                                      <p:tavLst>
                                        <p:tav tm="0">
                                          <p:val>
                                            <p:strVal val="0-#ppt_w/2"/>
                                          </p:val>
                                        </p:tav>
                                        <p:tav tm="100000">
                                          <p:val>
                                            <p:strVal val="#ppt_x"/>
                                          </p:val>
                                        </p:tav>
                                      </p:tavLst>
                                    </p:anim>
                                    <p:anim calcmode="lin" valueType="num">
                                      <p:cBhvr additive="base">
                                        <p:cTn id="143" dur="5000" fill="hold"/>
                                        <p:tgtEl>
                                          <p:spTgt spid="19"/>
                                        </p:tgtEl>
                                        <p:attrNameLst>
                                          <p:attrName>ppt_y</p:attrName>
                                        </p:attrNameLst>
                                      </p:cBhvr>
                                      <p:tavLst>
                                        <p:tav tm="0">
                                          <p:val>
                                            <p:strVal val="1+#ppt_h/2"/>
                                          </p:val>
                                        </p:tav>
                                        <p:tav tm="100000">
                                          <p:val>
                                            <p:strVal val="#ppt_y"/>
                                          </p:val>
                                        </p:tav>
                                      </p:tavLst>
                                    </p:anim>
                                  </p:childTnLst>
                                </p:cTn>
                              </p:par>
                              <p:par>
                                <p:cTn id="144" presetID="2" presetClass="entr" presetSubtype="12" fill="hold" grpId="0" nodeType="withEffect">
                                  <p:stCondLst>
                                    <p:cond delay="0"/>
                                  </p:stCondLst>
                                  <p:childTnLst>
                                    <p:set>
                                      <p:cBhvr>
                                        <p:cTn id="145" dur="1" fill="hold">
                                          <p:stCondLst>
                                            <p:cond delay="0"/>
                                          </p:stCondLst>
                                        </p:cTn>
                                        <p:tgtEl>
                                          <p:spTgt spid="29"/>
                                        </p:tgtEl>
                                        <p:attrNameLst>
                                          <p:attrName>style.visibility</p:attrName>
                                        </p:attrNameLst>
                                      </p:cBhvr>
                                      <p:to>
                                        <p:strVal val="visible"/>
                                      </p:to>
                                    </p:set>
                                    <p:anim calcmode="lin" valueType="num">
                                      <p:cBhvr additive="base">
                                        <p:cTn id="146" dur="5000" fill="hold"/>
                                        <p:tgtEl>
                                          <p:spTgt spid="29"/>
                                        </p:tgtEl>
                                        <p:attrNameLst>
                                          <p:attrName>ppt_x</p:attrName>
                                        </p:attrNameLst>
                                      </p:cBhvr>
                                      <p:tavLst>
                                        <p:tav tm="0">
                                          <p:val>
                                            <p:strVal val="0-#ppt_w/2"/>
                                          </p:val>
                                        </p:tav>
                                        <p:tav tm="100000">
                                          <p:val>
                                            <p:strVal val="#ppt_x"/>
                                          </p:val>
                                        </p:tav>
                                      </p:tavLst>
                                    </p:anim>
                                    <p:anim calcmode="lin" valueType="num">
                                      <p:cBhvr additive="base">
                                        <p:cTn id="147" dur="5000" fill="hold"/>
                                        <p:tgtEl>
                                          <p:spTgt spid="29"/>
                                        </p:tgtEl>
                                        <p:attrNameLst>
                                          <p:attrName>ppt_y</p:attrName>
                                        </p:attrNameLst>
                                      </p:cBhvr>
                                      <p:tavLst>
                                        <p:tav tm="0">
                                          <p:val>
                                            <p:strVal val="1+#ppt_h/2"/>
                                          </p:val>
                                        </p:tav>
                                        <p:tav tm="100000">
                                          <p:val>
                                            <p:strVal val="#ppt_y"/>
                                          </p:val>
                                        </p:tav>
                                      </p:tavLst>
                                    </p:anim>
                                  </p:childTnLst>
                                </p:cTn>
                              </p:par>
                              <p:par>
                                <p:cTn id="148" presetID="2" presetClass="entr" presetSubtype="12" fill="hold" grpId="0" nodeType="withEffect">
                                  <p:stCondLst>
                                    <p:cond delay="0"/>
                                  </p:stCondLst>
                                  <p:childTnLst>
                                    <p:set>
                                      <p:cBhvr>
                                        <p:cTn id="149" dur="1" fill="hold">
                                          <p:stCondLst>
                                            <p:cond delay="0"/>
                                          </p:stCondLst>
                                        </p:cTn>
                                        <p:tgtEl>
                                          <p:spTgt spid="39"/>
                                        </p:tgtEl>
                                        <p:attrNameLst>
                                          <p:attrName>style.visibility</p:attrName>
                                        </p:attrNameLst>
                                      </p:cBhvr>
                                      <p:to>
                                        <p:strVal val="visible"/>
                                      </p:to>
                                    </p:set>
                                    <p:anim calcmode="lin" valueType="num">
                                      <p:cBhvr additive="base">
                                        <p:cTn id="150" dur="5000" fill="hold"/>
                                        <p:tgtEl>
                                          <p:spTgt spid="39"/>
                                        </p:tgtEl>
                                        <p:attrNameLst>
                                          <p:attrName>ppt_x</p:attrName>
                                        </p:attrNameLst>
                                      </p:cBhvr>
                                      <p:tavLst>
                                        <p:tav tm="0">
                                          <p:val>
                                            <p:strVal val="0-#ppt_w/2"/>
                                          </p:val>
                                        </p:tav>
                                        <p:tav tm="100000">
                                          <p:val>
                                            <p:strVal val="#ppt_x"/>
                                          </p:val>
                                        </p:tav>
                                      </p:tavLst>
                                    </p:anim>
                                    <p:anim calcmode="lin" valueType="num">
                                      <p:cBhvr additive="base">
                                        <p:cTn id="151" dur="5000" fill="hold"/>
                                        <p:tgtEl>
                                          <p:spTgt spid="39"/>
                                        </p:tgtEl>
                                        <p:attrNameLst>
                                          <p:attrName>ppt_y</p:attrName>
                                        </p:attrNameLst>
                                      </p:cBhvr>
                                      <p:tavLst>
                                        <p:tav tm="0">
                                          <p:val>
                                            <p:strVal val="1+#ppt_h/2"/>
                                          </p:val>
                                        </p:tav>
                                        <p:tav tm="100000">
                                          <p:val>
                                            <p:strVal val="#ppt_y"/>
                                          </p:val>
                                        </p:tav>
                                      </p:tavLst>
                                    </p:anim>
                                  </p:childTnLst>
                                </p:cTn>
                              </p:par>
                              <p:par>
                                <p:cTn id="152" presetID="2" presetClass="entr" presetSubtype="12" fill="hold" grpId="0" nodeType="withEffect">
                                  <p:stCondLst>
                                    <p:cond delay="0"/>
                                  </p:stCondLst>
                                  <p:childTnLst>
                                    <p:set>
                                      <p:cBhvr>
                                        <p:cTn id="153" dur="1" fill="hold">
                                          <p:stCondLst>
                                            <p:cond delay="0"/>
                                          </p:stCondLst>
                                        </p:cTn>
                                        <p:tgtEl>
                                          <p:spTgt spid="49"/>
                                        </p:tgtEl>
                                        <p:attrNameLst>
                                          <p:attrName>style.visibility</p:attrName>
                                        </p:attrNameLst>
                                      </p:cBhvr>
                                      <p:to>
                                        <p:strVal val="visible"/>
                                      </p:to>
                                    </p:set>
                                    <p:anim calcmode="lin" valueType="num">
                                      <p:cBhvr additive="base">
                                        <p:cTn id="154" dur="5000" fill="hold"/>
                                        <p:tgtEl>
                                          <p:spTgt spid="49"/>
                                        </p:tgtEl>
                                        <p:attrNameLst>
                                          <p:attrName>ppt_x</p:attrName>
                                        </p:attrNameLst>
                                      </p:cBhvr>
                                      <p:tavLst>
                                        <p:tav tm="0">
                                          <p:val>
                                            <p:strVal val="0-#ppt_w/2"/>
                                          </p:val>
                                        </p:tav>
                                        <p:tav tm="100000">
                                          <p:val>
                                            <p:strVal val="#ppt_x"/>
                                          </p:val>
                                        </p:tav>
                                      </p:tavLst>
                                    </p:anim>
                                    <p:anim calcmode="lin" valueType="num">
                                      <p:cBhvr additive="base">
                                        <p:cTn id="155" dur="5000" fill="hold"/>
                                        <p:tgtEl>
                                          <p:spTgt spid="49"/>
                                        </p:tgtEl>
                                        <p:attrNameLst>
                                          <p:attrName>ppt_y</p:attrName>
                                        </p:attrNameLst>
                                      </p:cBhvr>
                                      <p:tavLst>
                                        <p:tav tm="0">
                                          <p:val>
                                            <p:strVal val="1+#ppt_h/2"/>
                                          </p:val>
                                        </p:tav>
                                        <p:tav tm="100000">
                                          <p:val>
                                            <p:strVal val="#ppt_y"/>
                                          </p:val>
                                        </p:tav>
                                      </p:tavLst>
                                    </p:anim>
                                  </p:childTnLst>
                                </p:cTn>
                              </p:par>
                              <p:par>
                                <p:cTn id="156" presetID="2" presetClass="entr" presetSubtype="12" fill="hold" grpId="0" nodeType="withEffect">
                                  <p:stCondLst>
                                    <p:cond delay="0"/>
                                  </p:stCondLst>
                                  <p:childTnLst>
                                    <p:set>
                                      <p:cBhvr>
                                        <p:cTn id="157" dur="1" fill="hold">
                                          <p:stCondLst>
                                            <p:cond delay="0"/>
                                          </p:stCondLst>
                                        </p:cTn>
                                        <p:tgtEl>
                                          <p:spTgt spid="59"/>
                                        </p:tgtEl>
                                        <p:attrNameLst>
                                          <p:attrName>style.visibility</p:attrName>
                                        </p:attrNameLst>
                                      </p:cBhvr>
                                      <p:to>
                                        <p:strVal val="visible"/>
                                      </p:to>
                                    </p:set>
                                    <p:anim calcmode="lin" valueType="num">
                                      <p:cBhvr additive="base">
                                        <p:cTn id="158" dur="5000" fill="hold"/>
                                        <p:tgtEl>
                                          <p:spTgt spid="59"/>
                                        </p:tgtEl>
                                        <p:attrNameLst>
                                          <p:attrName>ppt_x</p:attrName>
                                        </p:attrNameLst>
                                      </p:cBhvr>
                                      <p:tavLst>
                                        <p:tav tm="0">
                                          <p:val>
                                            <p:strVal val="0-#ppt_w/2"/>
                                          </p:val>
                                        </p:tav>
                                        <p:tav tm="100000">
                                          <p:val>
                                            <p:strVal val="#ppt_x"/>
                                          </p:val>
                                        </p:tav>
                                      </p:tavLst>
                                    </p:anim>
                                    <p:anim calcmode="lin" valueType="num">
                                      <p:cBhvr additive="base">
                                        <p:cTn id="159" dur="5000" fill="hold"/>
                                        <p:tgtEl>
                                          <p:spTgt spid="59"/>
                                        </p:tgtEl>
                                        <p:attrNameLst>
                                          <p:attrName>ppt_y</p:attrName>
                                        </p:attrNameLst>
                                      </p:cBhvr>
                                      <p:tavLst>
                                        <p:tav tm="0">
                                          <p:val>
                                            <p:strVal val="1+#ppt_h/2"/>
                                          </p:val>
                                        </p:tav>
                                        <p:tav tm="100000">
                                          <p:val>
                                            <p:strVal val="#ppt_y"/>
                                          </p:val>
                                        </p:tav>
                                      </p:tavLst>
                                    </p:anim>
                                  </p:childTnLst>
                                </p:cTn>
                              </p:par>
                              <p:par>
                                <p:cTn id="160" presetID="2" presetClass="entr" presetSubtype="12" fill="hold" grpId="0" nodeType="withEffect">
                                  <p:stCondLst>
                                    <p:cond delay="0"/>
                                  </p:stCondLst>
                                  <p:childTnLst>
                                    <p:set>
                                      <p:cBhvr>
                                        <p:cTn id="161" dur="1" fill="hold">
                                          <p:stCondLst>
                                            <p:cond delay="0"/>
                                          </p:stCondLst>
                                        </p:cTn>
                                        <p:tgtEl>
                                          <p:spTgt spid="69"/>
                                        </p:tgtEl>
                                        <p:attrNameLst>
                                          <p:attrName>style.visibility</p:attrName>
                                        </p:attrNameLst>
                                      </p:cBhvr>
                                      <p:to>
                                        <p:strVal val="visible"/>
                                      </p:to>
                                    </p:set>
                                    <p:anim calcmode="lin" valueType="num">
                                      <p:cBhvr additive="base">
                                        <p:cTn id="162" dur="5000" fill="hold"/>
                                        <p:tgtEl>
                                          <p:spTgt spid="69"/>
                                        </p:tgtEl>
                                        <p:attrNameLst>
                                          <p:attrName>ppt_x</p:attrName>
                                        </p:attrNameLst>
                                      </p:cBhvr>
                                      <p:tavLst>
                                        <p:tav tm="0">
                                          <p:val>
                                            <p:strVal val="0-#ppt_w/2"/>
                                          </p:val>
                                        </p:tav>
                                        <p:tav tm="100000">
                                          <p:val>
                                            <p:strVal val="#ppt_x"/>
                                          </p:val>
                                        </p:tav>
                                      </p:tavLst>
                                    </p:anim>
                                    <p:anim calcmode="lin" valueType="num">
                                      <p:cBhvr additive="base">
                                        <p:cTn id="163" dur="5000" fill="hold"/>
                                        <p:tgtEl>
                                          <p:spTgt spid="69"/>
                                        </p:tgtEl>
                                        <p:attrNameLst>
                                          <p:attrName>ppt_y</p:attrName>
                                        </p:attrNameLst>
                                      </p:cBhvr>
                                      <p:tavLst>
                                        <p:tav tm="0">
                                          <p:val>
                                            <p:strVal val="1+#ppt_h/2"/>
                                          </p:val>
                                        </p:tav>
                                        <p:tav tm="100000">
                                          <p:val>
                                            <p:strVal val="#ppt_y"/>
                                          </p:val>
                                        </p:tav>
                                      </p:tavLst>
                                    </p:anim>
                                  </p:childTnLst>
                                </p:cTn>
                              </p:par>
                              <p:par>
                                <p:cTn id="164" presetID="2" presetClass="entr" presetSubtype="12" fill="hold" grpId="0" nodeType="withEffect">
                                  <p:stCondLst>
                                    <p:cond delay="0"/>
                                  </p:stCondLst>
                                  <p:childTnLst>
                                    <p:set>
                                      <p:cBhvr>
                                        <p:cTn id="165" dur="1" fill="hold">
                                          <p:stCondLst>
                                            <p:cond delay="0"/>
                                          </p:stCondLst>
                                        </p:cTn>
                                        <p:tgtEl>
                                          <p:spTgt spid="79"/>
                                        </p:tgtEl>
                                        <p:attrNameLst>
                                          <p:attrName>style.visibility</p:attrName>
                                        </p:attrNameLst>
                                      </p:cBhvr>
                                      <p:to>
                                        <p:strVal val="visible"/>
                                      </p:to>
                                    </p:set>
                                    <p:anim calcmode="lin" valueType="num">
                                      <p:cBhvr additive="base">
                                        <p:cTn id="166" dur="5000" fill="hold"/>
                                        <p:tgtEl>
                                          <p:spTgt spid="79"/>
                                        </p:tgtEl>
                                        <p:attrNameLst>
                                          <p:attrName>ppt_x</p:attrName>
                                        </p:attrNameLst>
                                      </p:cBhvr>
                                      <p:tavLst>
                                        <p:tav tm="0">
                                          <p:val>
                                            <p:strVal val="0-#ppt_w/2"/>
                                          </p:val>
                                        </p:tav>
                                        <p:tav tm="100000">
                                          <p:val>
                                            <p:strVal val="#ppt_x"/>
                                          </p:val>
                                        </p:tav>
                                      </p:tavLst>
                                    </p:anim>
                                    <p:anim calcmode="lin" valueType="num">
                                      <p:cBhvr additive="base">
                                        <p:cTn id="167" dur="5000" fill="hold"/>
                                        <p:tgtEl>
                                          <p:spTgt spid="79"/>
                                        </p:tgtEl>
                                        <p:attrNameLst>
                                          <p:attrName>ppt_y</p:attrName>
                                        </p:attrNameLst>
                                      </p:cBhvr>
                                      <p:tavLst>
                                        <p:tav tm="0">
                                          <p:val>
                                            <p:strVal val="1+#ppt_h/2"/>
                                          </p:val>
                                        </p:tav>
                                        <p:tav tm="100000">
                                          <p:val>
                                            <p:strVal val="#ppt_y"/>
                                          </p:val>
                                        </p:tav>
                                      </p:tavLst>
                                    </p:anim>
                                  </p:childTnLst>
                                </p:cTn>
                              </p:par>
                              <p:par>
                                <p:cTn id="168" presetID="2" presetClass="entr" presetSubtype="6" fill="hold" grpId="0" nodeType="withEffect">
                                  <p:stCondLst>
                                    <p:cond delay="0"/>
                                  </p:stCondLst>
                                  <p:childTnLst>
                                    <p:set>
                                      <p:cBhvr>
                                        <p:cTn id="169" dur="1" fill="hold">
                                          <p:stCondLst>
                                            <p:cond delay="0"/>
                                          </p:stCondLst>
                                        </p:cTn>
                                        <p:tgtEl>
                                          <p:spTgt spid="8"/>
                                        </p:tgtEl>
                                        <p:attrNameLst>
                                          <p:attrName>style.visibility</p:attrName>
                                        </p:attrNameLst>
                                      </p:cBhvr>
                                      <p:to>
                                        <p:strVal val="visible"/>
                                      </p:to>
                                    </p:set>
                                    <p:anim calcmode="lin" valueType="num">
                                      <p:cBhvr additive="base">
                                        <p:cTn id="170" dur="5000" fill="hold"/>
                                        <p:tgtEl>
                                          <p:spTgt spid="8"/>
                                        </p:tgtEl>
                                        <p:attrNameLst>
                                          <p:attrName>ppt_x</p:attrName>
                                        </p:attrNameLst>
                                      </p:cBhvr>
                                      <p:tavLst>
                                        <p:tav tm="0">
                                          <p:val>
                                            <p:strVal val="1+#ppt_w/2"/>
                                          </p:val>
                                        </p:tav>
                                        <p:tav tm="100000">
                                          <p:val>
                                            <p:strVal val="#ppt_x"/>
                                          </p:val>
                                        </p:tav>
                                      </p:tavLst>
                                    </p:anim>
                                    <p:anim calcmode="lin" valueType="num">
                                      <p:cBhvr additive="base">
                                        <p:cTn id="171" dur="5000" fill="hold"/>
                                        <p:tgtEl>
                                          <p:spTgt spid="8"/>
                                        </p:tgtEl>
                                        <p:attrNameLst>
                                          <p:attrName>ppt_y</p:attrName>
                                        </p:attrNameLst>
                                      </p:cBhvr>
                                      <p:tavLst>
                                        <p:tav tm="0">
                                          <p:val>
                                            <p:strVal val="1+#ppt_h/2"/>
                                          </p:val>
                                        </p:tav>
                                        <p:tav tm="100000">
                                          <p:val>
                                            <p:strVal val="#ppt_y"/>
                                          </p:val>
                                        </p:tav>
                                      </p:tavLst>
                                    </p:anim>
                                  </p:childTnLst>
                                </p:cTn>
                              </p:par>
                              <p:par>
                                <p:cTn id="172" presetID="2" presetClass="entr" presetSubtype="6" fill="hold" grpId="0" nodeType="withEffect">
                                  <p:stCondLst>
                                    <p:cond delay="0"/>
                                  </p:stCondLst>
                                  <p:childTnLst>
                                    <p:set>
                                      <p:cBhvr>
                                        <p:cTn id="173" dur="1" fill="hold">
                                          <p:stCondLst>
                                            <p:cond delay="0"/>
                                          </p:stCondLst>
                                        </p:cTn>
                                        <p:tgtEl>
                                          <p:spTgt spid="18"/>
                                        </p:tgtEl>
                                        <p:attrNameLst>
                                          <p:attrName>style.visibility</p:attrName>
                                        </p:attrNameLst>
                                      </p:cBhvr>
                                      <p:to>
                                        <p:strVal val="visible"/>
                                      </p:to>
                                    </p:set>
                                    <p:anim calcmode="lin" valueType="num">
                                      <p:cBhvr additive="base">
                                        <p:cTn id="174" dur="5000" fill="hold"/>
                                        <p:tgtEl>
                                          <p:spTgt spid="18"/>
                                        </p:tgtEl>
                                        <p:attrNameLst>
                                          <p:attrName>ppt_x</p:attrName>
                                        </p:attrNameLst>
                                      </p:cBhvr>
                                      <p:tavLst>
                                        <p:tav tm="0">
                                          <p:val>
                                            <p:strVal val="1+#ppt_w/2"/>
                                          </p:val>
                                        </p:tav>
                                        <p:tav tm="100000">
                                          <p:val>
                                            <p:strVal val="#ppt_x"/>
                                          </p:val>
                                        </p:tav>
                                      </p:tavLst>
                                    </p:anim>
                                    <p:anim calcmode="lin" valueType="num">
                                      <p:cBhvr additive="base">
                                        <p:cTn id="175" dur="5000" fill="hold"/>
                                        <p:tgtEl>
                                          <p:spTgt spid="18"/>
                                        </p:tgtEl>
                                        <p:attrNameLst>
                                          <p:attrName>ppt_y</p:attrName>
                                        </p:attrNameLst>
                                      </p:cBhvr>
                                      <p:tavLst>
                                        <p:tav tm="0">
                                          <p:val>
                                            <p:strVal val="1+#ppt_h/2"/>
                                          </p:val>
                                        </p:tav>
                                        <p:tav tm="100000">
                                          <p:val>
                                            <p:strVal val="#ppt_y"/>
                                          </p:val>
                                        </p:tav>
                                      </p:tavLst>
                                    </p:anim>
                                  </p:childTnLst>
                                </p:cTn>
                              </p:par>
                              <p:par>
                                <p:cTn id="176" presetID="2" presetClass="entr" presetSubtype="6" fill="hold" grpId="0" nodeType="withEffect">
                                  <p:stCondLst>
                                    <p:cond delay="0"/>
                                  </p:stCondLst>
                                  <p:childTnLst>
                                    <p:set>
                                      <p:cBhvr>
                                        <p:cTn id="177" dur="1" fill="hold">
                                          <p:stCondLst>
                                            <p:cond delay="0"/>
                                          </p:stCondLst>
                                        </p:cTn>
                                        <p:tgtEl>
                                          <p:spTgt spid="28"/>
                                        </p:tgtEl>
                                        <p:attrNameLst>
                                          <p:attrName>style.visibility</p:attrName>
                                        </p:attrNameLst>
                                      </p:cBhvr>
                                      <p:to>
                                        <p:strVal val="visible"/>
                                      </p:to>
                                    </p:set>
                                    <p:anim calcmode="lin" valueType="num">
                                      <p:cBhvr additive="base">
                                        <p:cTn id="178" dur="5000" fill="hold"/>
                                        <p:tgtEl>
                                          <p:spTgt spid="28"/>
                                        </p:tgtEl>
                                        <p:attrNameLst>
                                          <p:attrName>ppt_x</p:attrName>
                                        </p:attrNameLst>
                                      </p:cBhvr>
                                      <p:tavLst>
                                        <p:tav tm="0">
                                          <p:val>
                                            <p:strVal val="1+#ppt_w/2"/>
                                          </p:val>
                                        </p:tav>
                                        <p:tav tm="100000">
                                          <p:val>
                                            <p:strVal val="#ppt_x"/>
                                          </p:val>
                                        </p:tav>
                                      </p:tavLst>
                                    </p:anim>
                                    <p:anim calcmode="lin" valueType="num">
                                      <p:cBhvr additive="base">
                                        <p:cTn id="179" dur="5000" fill="hold"/>
                                        <p:tgtEl>
                                          <p:spTgt spid="28"/>
                                        </p:tgtEl>
                                        <p:attrNameLst>
                                          <p:attrName>ppt_y</p:attrName>
                                        </p:attrNameLst>
                                      </p:cBhvr>
                                      <p:tavLst>
                                        <p:tav tm="0">
                                          <p:val>
                                            <p:strVal val="1+#ppt_h/2"/>
                                          </p:val>
                                        </p:tav>
                                        <p:tav tm="100000">
                                          <p:val>
                                            <p:strVal val="#ppt_y"/>
                                          </p:val>
                                        </p:tav>
                                      </p:tavLst>
                                    </p:anim>
                                  </p:childTnLst>
                                </p:cTn>
                              </p:par>
                              <p:par>
                                <p:cTn id="180" presetID="2" presetClass="entr" presetSubtype="6" fill="hold" grpId="0" nodeType="withEffect">
                                  <p:stCondLst>
                                    <p:cond delay="0"/>
                                  </p:stCondLst>
                                  <p:childTnLst>
                                    <p:set>
                                      <p:cBhvr>
                                        <p:cTn id="181" dur="1" fill="hold">
                                          <p:stCondLst>
                                            <p:cond delay="0"/>
                                          </p:stCondLst>
                                        </p:cTn>
                                        <p:tgtEl>
                                          <p:spTgt spid="38"/>
                                        </p:tgtEl>
                                        <p:attrNameLst>
                                          <p:attrName>style.visibility</p:attrName>
                                        </p:attrNameLst>
                                      </p:cBhvr>
                                      <p:to>
                                        <p:strVal val="visible"/>
                                      </p:to>
                                    </p:set>
                                    <p:anim calcmode="lin" valueType="num">
                                      <p:cBhvr additive="base">
                                        <p:cTn id="182" dur="5000" fill="hold"/>
                                        <p:tgtEl>
                                          <p:spTgt spid="38"/>
                                        </p:tgtEl>
                                        <p:attrNameLst>
                                          <p:attrName>ppt_x</p:attrName>
                                        </p:attrNameLst>
                                      </p:cBhvr>
                                      <p:tavLst>
                                        <p:tav tm="0">
                                          <p:val>
                                            <p:strVal val="1+#ppt_w/2"/>
                                          </p:val>
                                        </p:tav>
                                        <p:tav tm="100000">
                                          <p:val>
                                            <p:strVal val="#ppt_x"/>
                                          </p:val>
                                        </p:tav>
                                      </p:tavLst>
                                    </p:anim>
                                    <p:anim calcmode="lin" valueType="num">
                                      <p:cBhvr additive="base">
                                        <p:cTn id="183" dur="5000" fill="hold"/>
                                        <p:tgtEl>
                                          <p:spTgt spid="38"/>
                                        </p:tgtEl>
                                        <p:attrNameLst>
                                          <p:attrName>ppt_y</p:attrName>
                                        </p:attrNameLst>
                                      </p:cBhvr>
                                      <p:tavLst>
                                        <p:tav tm="0">
                                          <p:val>
                                            <p:strVal val="1+#ppt_h/2"/>
                                          </p:val>
                                        </p:tav>
                                        <p:tav tm="100000">
                                          <p:val>
                                            <p:strVal val="#ppt_y"/>
                                          </p:val>
                                        </p:tav>
                                      </p:tavLst>
                                    </p:anim>
                                  </p:childTnLst>
                                </p:cTn>
                              </p:par>
                              <p:par>
                                <p:cTn id="184" presetID="2" presetClass="entr" presetSubtype="6" fill="hold" grpId="0" nodeType="withEffect">
                                  <p:stCondLst>
                                    <p:cond delay="0"/>
                                  </p:stCondLst>
                                  <p:childTnLst>
                                    <p:set>
                                      <p:cBhvr>
                                        <p:cTn id="185" dur="1" fill="hold">
                                          <p:stCondLst>
                                            <p:cond delay="0"/>
                                          </p:stCondLst>
                                        </p:cTn>
                                        <p:tgtEl>
                                          <p:spTgt spid="48"/>
                                        </p:tgtEl>
                                        <p:attrNameLst>
                                          <p:attrName>style.visibility</p:attrName>
                                        </p:attrNameLst>
                                      </p:cBhvr>
                                      <p:to>
                                        <p:strVal val="visible"/>
                                      </p:to>
                                    </p:set>
                                    <p:anim calcmode="lin" valueType="num">
                                      <p:cBhvr additive="base">
                                        <p:cTn id="186" dur="5000" fill="hold"/>
                                        <p:tgtEl>
                                          <p:spTgt spid="48"/>
                                        </p:tgtEl>
                                        <p:attrNameLst>
                                          <p:attrName>ppt_x</p:attrName>
                                        </p:attrNameLst>
                                      </p:cBhvr>
                                      <p:tavLst>
                                        <p:tav tm="0">
                                          <p:val>
                                            <p:strVal val="1+#ppt_w/2"/>
                                          </p:val>
                                        </p:tav>
                                        <p:tav tm="100000">
                                          <p:val>
                                            <p:strVal val="#ppt_x"/>
                                          </p:val>
                                        </p:tav>
                                      </p:tavLst>
                                    </p:anim>
                                    <p:anim calcmode="lin" valueType="num">
                                      <p:cBhvr additive="base">
                                        <p:cTn id="187" dur="5000" fill="hold"/>
                                        <p:tgtEl>
                                          <p:spTgt spid="48"/>
                                        </p:tgtEl>
                                        <p:attrNameLst>
                                          <p:attrName>ppt_y</p:attrName>
                                        </p:attrNameLst>
                                      </p:cBhvr>
                                      <p:tavLst>
                                        <p:tav tm="0">
                                          <p:val>
                                            <p:strVal val="1+#ppt_h/2"/>
                                          </p:val>
                                        </p:tav>
                                        <p:tav tm="100000">
                                          <p:val>
                                            <p:strVal val="#ppt_y"/>
                                          </p:val>
                                        </p:tav>
                                      </p:tavLst>
                                    </p:anim>
                                  </p:childTnLst>
                                </p:cTn>
                              </p:par>
                              <p:par>
                                <p:cTn id="188" presetID="2" presetClass="entr" presetSubtype="6" fill="hold" grpId="0" nodeType="withEffect">
                                  <p:stCondLst>
                                    <p:cond delay="0"/>
                                  </p:stCondLst>
                                  <p:childTnLst>
                                    <p:set>
                                      <p:cBhvr>
                                        <p:cTn id="189" dur="1" fill="hold">
                                          <p:stCondLst>
                                            <p:cond delay="0"/>
                                          </p:stCondLst>
                                        </p:cTn>
                                        <p:tgtEl>
                                          <p:spTgt spid="58"/>
                                        </p:tgtEl>
                                        <p:attrNameLst>
                                          <p:attrName>style.visibility</p:attrName>
                                        </p:attrNameLst>
                                      </p:cBhvr>
                                      <p:to>
                                        <p:strVal val="visible"/>
                                      </p:to>
                                    </p:set>
                                    <p:anim calcmode="lin" valueType="num">
                                      <p:cBhvr additive="base">
                                        <p:cTn id="190" dur="5000" fill="hold"/>
                                        <p:tgtEl>
                                          <p:spTgt spid="58"/>
                                        </p:tgtEl>
                                        <p:attrNameLst>
                                          <p:attrName>ppt_x</p:attrName>
                                        </p:attrNameLst>
                                      </p:cBhvr>
                                      <p:tavLst>
                                        <p:tav tm="0">
                                          <p:val>
                                            <p:strVal val="1+#ppt_w/2"/>
                                          </p:val>
                                        </p:tav>
                                        <p:tav tm="100000">
                                          <p:val>
                                            <p:strVal val="#ppt_x"/>
                                          </p:val>
                                        </p:tav>
                                      </p:tavLst>
                                    </p:anim>
                                    <p:anim calcmode="lin" valueType="num">
                                      <p:cBhvr additive="base">
                                        <p:cTn id="191" dur="5000" fill="hold"/>
                                        <p:tgtEl>
                                          <p:spTgt spid="58"/>
                                        </p:tgtEl>
                                        <p:attrNameLst>
                                          <p:attrName>ppt_y</p:attrName>
                                        </p:attrNameLst>
                                      </p:cBhvr>
                                      <p:tavLst>
                                        <p:tav tm="0">
                                          <p:val>
                                            <p:strVal val="1+#ppt_h/2"/>
                                          </p:val>
                                        </p:tav>
                                        <p:tav tm="100000">
                                          <p:val>
                                            <p:strVal val="#ppt_y"/>
                                          </p:val>
                                        </p:tav>
                                      </p:tavLst>
                                    </p:anim>
                                  </p:childTnLst>
                                </p:cTn>
                              </p:par>
                              <p:par>
                                <p:cTn id="192" presetID="2" presetClass="entr" presetSubtype="6" fill="hold" grpId="0" nodeType="withEffect">
                                  <p:stCondLst>
                                    <p:cond delay="0"/>
                                  </p:stCondLst>
                                  <p:childTnLst>
                                    <p:set>
                                      <p:cBhvr>
                                        <p:cTn id="193" dur="1" fill="hold">
                                          <p:stCondLst>
                                            <p:cond delay="0"/>
                                          </p:stCondLst>
                                        </p:cTn>
                                        <p:tgtEl>
                                          <p:spTgt spid="68"/>
                                        </p:tgtEl>
                                        <p:attrNameLst>
                                          <p:attrName>style.visibility</p:attrName>
                                        </p:attrNameLst>
                                      </p:cBhvr>
                                      <p:to>
                                        <p:strVal val="visible"/>
                                      </p:to>
                                    </p:set>
                                    <p:anim calcmode="lin" valueType="num">
                                      <p:cBhvr additive="base">
                                        <p:cTn id="194" dur="5000" fill="hold"/>
                                        <p:tgtEl>
                                          <p:spTgt spid="68"/>
                                        </p:tgtEl>
                                        <p:attrNameLst>
                                          <p:attrName>ppt_x</p:attrName>
                                        </p:attrNameLst>
                                      </p:cBhvr>
                                      <p:tavLst>
                                        <p:tav tm="0">
                                          <p:val>
                                            <p:strVal val="1+#ppt_w/2"/>
                                          </p:val>
                                        </p:tav>
                                        <p:tav tm="100000">
                                          <p:val>
                                            <p:strVal val="#ppt_x"/>
                                          </p:val>
                                        </p:tav>
                                      </p:tavLst>
                                    </p:anim>
                                    <p:anim calcmode="lin" valueType="num">
                                      <p:cBhvr additive="base">
                                        <p:cTn id="195" dur="5000" fill="hold"/>
                                        <p:tgtEl>
                                          <p:spTgt spid="68"/>
                                        </p:tgtEl>
                                        <p:attrNameLst>
                                          <p:attrName>ppt_y</p:attrName>
                                        </p:attrNameLst>
                                      </p:cBhvr>
                                      <p:tavLst>
                                        <p:tav tm="0">
                                          <p:val>
                                            <p:strVal val="1+#ppt_h/2"/>
                                          </p:val>
                                        </p:tav>
                                        <p:tav tm="100000">
                                          <p:val>
                                            <p:strVal val="#ppt_y"/>
                                          </p:val>
                                        </p:tav>
                                      </p:tavLst>
                                    </p:anim>
                                  </p:childTnLst>
                                </p:cTn>
                              </p:par>
                              <p:par>
                                <p:cTn id="196" presetID="2" presetClass="entr" presetSubtype="6" fill="hold" grpId="0" nodeType="withEffect">
                                  <p:stCondLst>
                                    <p:cond delay="0"/>
                                  </p:stCondLst>
                                  <p:childTnLst>
                                    <p:set>
                                      <p:cBhvr>
                                        <p:cTn id="197" dur="1" fill="hold">
                                          <p:stCondLst>
                                            <p:cond delay="0"/>
                                          </p:stCondLst>
                                        </p:cTn>
                                        <p:tgtEl>
                                          <p:spTgt spid="78"/>
                                        </p:tgtEl>
                                        <p:attrNameLst>
                                          <p:attrName>style.visibility</p:attrName>
                                        </p:attrNameLst>
                                      </p:cBhvr>
                                      <p:to>
                                        <p:strVal val="visible"/>
                                      </p:to>
                                    </p:set>
                                    <p:anim calcmode="lin" valueType="num">
                                      <p:cBhvr additive="base">
                                        <p:cTn id="198" dur="5000" fill="hold"/>
                                        <p:tgtEl>
                                          <p:spTgt spid="78"/>
                                        </p:tgtEl>
                                        <p:attrNameLst>
                                          <p:attrName>ppt_x</p:attrName>
                                        </p:attrNameLst>
                                      </p:cBhvr>
                                      <p:tavLst>
                                        <p:tav tm="0">
                                          <p:val>
                                            <p:strVal val="1+#ppt_w/2"/>
                                          </p:val>
                                        </p:tav>
                                        <p:tav tm="100000">
                                          <p:val>
                                            <p:strVal val="#ppt_x"/>
                                          </p:val>
                                        </p:tav>
                                      </p:tavLst>
                                    </p:anim>
                                    <p:anim calcmode="lin" valueType="num">
                                      <p:cBhvr additive="base">
                                        <p:cTn id="199" dur="5000" fill="hold"/>
                                        <p:tgtEl>
                                          <p:spTgt spid="78"/>
                                        </p:tgtEl>
                                        <p:attrNameLst>
                                          <p:attrName>ppt_y</p:attrName>
                                        </p:attrNameLst>
                                      </p:cBhvr>
                                      <p:tavLst>
                                        <p:tav tm="0">
                                          <p:val>
                                            <p:strVal val="1+#ppt_h/2"/>
                                          </p:val>
                                        </p:tav>
                                        <p:tav tm="100000">
                                          <p:val>
                                            <p:strVal val="#ppt_y"/>
                                          </p:val>
                                        </p:tav>
                                      </p:tavLst>
                                    </p:anim>
                                  </p:childTnLst>
                                </p:cTn>
                              </p:par>
                              <p:par>
                                <p:cTn id="200" presetID="2" presetClass="entr" presetSubtype="6" fill="hold" grpId="0" nodeType="withEffect">
                                  <p:stCondLst>
                                    <p:cond delay="0"/>
                                  </p:stCondLst>
                                  <p:childTnLst>
                                    <p:set>
                                      <p:cBhvr>
                                        <p:cTn id="201" dur="1" fill="hold">
                                          <p:stCondLst>
                                            <p:cond delay="0"/>
                                          </p:stCondLst>
                                        </p:cTn>
                                        <p:tgtEl>
                                          <p:spTgt spid="12"/>
                                        </p:tgtEl>
                                        <p:attrNameLst>
                                          <p:attrName>style.visibility</p:attrName>
                                        </p:attrNameLst>
                                      </p:cBhvr>
                                      <p:to>
                                        <p:strVal val="visible"/>
                                      </p:to>
                                    </p:set>
                                    <p:anim calcmode="lin" valueType="num">
                                      <p:cBhvr additive="base">
                                        <p:cTn id="202" dur="5000" fill="hold"/>
                                        <p:tgtEl>
                                          <p:spTgt spid="12"/>
                                        </p:tgtEl>
                                        <p:attrNameLst>
                                          <p:attrName>ppt_x</p:attrName>
                                        </p:attrNameLst>
                                      </p:cBhvr>
                                      <p:tavLst>
                                        <p:tav tm="0">
                                          <p:val>
                                            <p:strVal val="1+#ppt_w/2"/>
                                          </p:val>
                                        </p:tav>
                                        <p:tav tm="100000">
                                          <p:val>
                                            <p:strVal val="#ppt_x"/>
                                          </p:val>
                                        </p:tav>
                                      </p:tavLst>
                                    </p:anim>
                                    <p:anim calcmode="lin" valueType="num">
                                      <p:cBhvr additive="base">
                                        <p:cTn id="203" dur="5000" fill="hold"/>
                                        <p:tgtEl>
                                          <p:spTgt spid="12"/>
                                        </p:tgtEl>
                                        <p:attrNameLst>
                                          <p:attrName>ppt_y</p:attrName>
                                        </p:attrNameLst>
                                      </p:cBhvr>
                                      <p:tavLst>
                                        <p:tav tm="0">
                                          <p:val>
                                            <p:strVal val="1+#ppt_h/2"/>
                                          </p:val>
                                        </p:tav>
                                        <p:tav tm="100000">
                                          <p:val>
                                            <p:strVal val="#ppt_y"/>
                                          </p:val>
                                        </p:tav>
                                      </p:tavLst>
                                    </p:anim>
                                  </p:childTnLst>
                                </p:cTn>
                              </p:par>
                              <p:par>
                                <p:cTn id="204" presetID="2" presetClass="entr" presetSubtype="6" fill="hold" grpId="0" nodeType="withEffect">
                                  <p:stCondLst>
                                    <p:cond delay="0"/>
                                  </p:stCondLst>
                                  <p:childTnLst>
                                    <p:set>
                                      <p:cBhvr>
                                        <p:cTn id="205" dur="1" fill="hold">
                                          <p:stCondLst>
                                            <p:cond delay="0"/>
                                          </p:stCondLst>
                                        </p:cTn>
                                        <p:tgtEl>
                                          <p:spTgt spid="22"/>
                                        </p:tgtEl>
                                        <p:attrNameLst>
                                          <p:attrName>style.visibility</p:attrName>
                                        </p:attrNameLst>
                                      </p:cBhvr>
                                      <p:to>
                                        <p:strVal val="visible"/>
                                      </p:to>
                                    </p:set>
                                    <p:anim calcmode="lin" valueType="num">
                                      <p:cBhvr additive="base">
                                        <p:cTn id="206" dur="5000" fill="hold"/>
                                        <p:tgtEl>
                                          <p:spTgt spid="22"/>
                                        </p:tgtEl>
                                        <p:attrNameLst>
                                          <p:attrName>ppt_x</p:attrName>
                                        </p:attrNameLst>
                                      </p:cBhvr>
                                      <p:tavLst>
                                        <p:tav tm="0">
                                          <p:val>
                                            <p:strVal val="1+#ppt_w/2"/>
                                          </p:val>
                                        </p:tav>
                                        <p:tav tm="100000">
                                          <p:val>
                                            <p:strVal val="#ppt_x"/>
                                          </p:val>
                                        </p:tav>
                                      </p:tavLst>
                                    </p:anim>
                                    <p:anim calcmode="lin" valueType="num">
                                      <p:cBhvr additive="base">
                                        <p:cTn id="207" dur="5000" fill="hold"/>
                                        <p:tgtEl>
                                          <p:spTgt spid="22"/>
                                        </p:tgtEl>
                                        <p:attrNameLst>
                                          <p:attrName>ppt_y</p:attrName>
                                        </p:attrNameLst>
                                      </p:cBhvr>
                                      <p:tavLst>
                                        <p:tav tm="0">
                                          <p:val>
                                            <p:strVal val="1+#ppt_h/2"/>
                                          </p:val>
                                        </p:tav>
                                        <p:tav tm="100000">
                                          <p:val>
                                            <p:strVal val="#ppt_y"/>
                                          </p:val>
                                        </p:tav>
                                      </p:tavLst>
                                    </p:anim>
                                  </p:childTnLst>
                                </p:cTn>
                              </p:par>
                              <p:par>
                                <p:cTn id="208" presetID="2" presetClass="entr" presetSubtype="6" fill="hold" grpId="0" nodeType="withEffect">
                                  <p:stCondLst>
                                    <p:cond delay="0"/>
                                  </p:stCondLst>
                                  <p:childTnLst>
                                    <p:set>
                                      <p:cBhvr>
                                        <p:cTn id="209" dur="1" fill="hold">
                                          <p:stCondLst>
                                            <p:cond delay="0"/>
                                          </p:stCondLst>
                                        </p:cTn>
                                        <p:tgtEl>
                                          <p:spTgt spid="32"/>
                                        </p:tgtEl>
                                        <p:attrNameLst>
                                          <p:attrName>style.visibility</p:attrName>
                                        </p:attrNameLst>
                                      </p:cBhvr>
                                      <p:to>
                                        <p:strVal val="visible"/>
                                      </p:to>
                                    </p:set>
                                    <p:anim calcmode="lin" valueType="num">
                                      <p:cBhvr additive="base">
                                        <p:cTn id="210" dur="5000" fill="hold"/>
                                        <p:tgtEl>
                                          <p:spTgt spid="32"/>
                                        </p:tgtEl>
                                        <p:attrNameLst>
                                          <p:attrName>ppt_x</p:attrName>
                                        </p:attrNameLst>
                                      </p:cBhvr>
                                      <p:tavLst>
                                        <p:tav tm="0">
                                          <p:val>
                                            <p:strVal val="1+#ppt_w/2"/>
                                          </p:val>
                                        </p:tav>
                                        <p:tav tm="100000">
                                          <p:val>
                                            <p:strVal val="#ppt_x"/>
                                          </p:val>
                                        </p:tav>
                                      </p:tavLst>
                                    </p:anim>
                                    <p:anim calcmode="lin" valueType="num">
                                      <p:cBhvr additive="base">
                                        <p:cTn id="211" dur="5000" fill="hold"/>
                                        <p:tgtEl>
                                          <p:spTgt spid="32"/>
                                        </p:tgtEl>
                                        <p:attrNameLst>
                                          <p:attrName>ppt_y</p:attrName>
                                        </p:attrNameLst>
                                      </p:cBhvr>
                                      <p:tavLst>
                                        <p:tav tm="0">
                                          <p:val>
                                            <p:strVal val="1+#ppt_h/2"/>
                                          </p:val>
                                        </p:tav>
                                        <p:tav tm="100000">
                                          <p:val>
                                            <p:strVal val="#ppt_y"/>
                                          </p:val>
                                        </p:tav>
                                      </p:tavLst>
                                    </p:anim>
                                  </p:childTnLst>
                                </p:cTn>
                              </p:par>
                              <p:par>
                                <p:cTn id="212" presetID="2" presetClass="entr" presetSubtype="6" fill="hold" grpId="0" nodeType="withEffect">
                                  <p:stCondLst>
                                    <p:cond delay="0"/>
                                  </p:stCondLst>
                                  <p:childTnLst>
                                    <p:set>
                                      <p:cBhvr>
                                        <p:cTn id="213" dur="1" fill="hold">
                                          <p:stCondLst>
                                            <p:cond delay="0"/>
                                          </p:stCondLst>
                                        </p:cTn>
                                        <p:tgtEl>
                                          <p:spTgt spid="42"/>
                                        </p:tgtEl>
                                        <p:attrNameLst>
                                          <p:attrName>style.visibility</p:attrName>
                                        </p:attrNameLst>
                                      </p:cBhvr>
                                      <p:to>
                                        <p:strVal val="visible"/>
                                      </p:to>
                                    </p:set>
                                    <p:anim calcmode="lin" valueType="num">
                                      <p:cBhvr additive="base">
                                        <p:cTn id="214" dur="5000" fill="hold"/>
                                        <p:tgtEl>
                                          <p:spTgt spid="42"/>
                                        </p:tgtEl>
                                        <p:attrNameLst>
                                          <p:attrName>ppt_x</p:attrName>
                                        </p:attrNameLst>
                                      </p:cBhvr>
                                      <p:tavLst>
                                        <p:tav tm="0">
                                          <p:val>
                                            <p:strVal val="1+#ppt_w/2"/>
                                          </p:val>
                                        </p:tav>
                                        <p:tav tm="100000">
                                          <p:val>
                                            <p:strVal val="#ppt_x"/>
                                          </p:val>
                                        </p:tav>
                                      </p:tavLst>
                                    </p:anim>
                                    <p:anim calcmode="lin" valueType="num">
                                      <p:cBhvr additive="base">
                                        <p:cTn id="215" dur="5000" fill="hold"/>
                                        <p:tgtEl>
                                          <p:spTgt spid="42"/>
                                        </p:tgtEl>
                                        <p:attrNameLst>
                                          <p:attrName>ppt_y</p:attrName>
                                        </p:attrNameLst>
                                      </p:cBhvr>
                                      <p:tavLst>
                                        <p:tav tm="0">
                                          <p:val>
                                            <p:strVal val="1+#ppt_h/2"/>
                                          </p:val>
                                        </p:tav>
                                        <p:tav tm="100000">
                                          <p:val>
                                            <p:strVal val="#ppt_y"/>
                                          </p:val>
                                        </p:tav>
                                      </p:tavLst>
                                    </p:anim>
                                  </p:childTnLst>
                                </p:cTn>
                              </p:par>
                              <p:par>
                                <p:cTn id="216" presetID="2" presetClass="entr" presetSubtype="6" fill="hold" grpId="0" nodeType="withEffect">
                                  <p:stCondLst>
                                    <p:cond delay="0"/>
                                  </p:stCondLst>
                                  <p:childTnLst>
                                    <p:set>
                                      <p:cBhvr>
                                        <p:cTn id="217" dur="1" fill="hold">
                                          <p:stCondLst>
                                            <p:cond delay="0"/>
                                          </p:stCondLst>
                                        </p:cTn>
                                        <p:tgtEl>
                                          <p:spTgt spid="52"/>
                                        </p:tgtEl>
                                        <p:attrNameLst>
                                          <p:attrName>style.visibility</p:attrName>
                                        </p:attrNameLst>
                                      </p:cBhvr>
                                      <p:to>
                                        <p:strVal val="visible"/>
                                      </p:to>
                                    </p:set>
                                    <p:anim calcmode="lin" valueType="num">
                                      <p:cBhvr additive="base">
                                        <p:cTn id="218" dur="5000" fill="hold"/>
                                        <p:tgtEl>
                                          <p:spTgt spid="52"/>
                                        </p:tgtEl>
                                        <p:attrNameLst>
                                          <p:attrName>ppt_x</p:attrName>
                                        </p:attrNameLst>
                                      </p:cBhvr>
                                      <p:tavLst>
                                        <p:tav tm="0">
                                          <p:val>
                                            <p:strVal val="1+#ppt_w/2"/>
                                          </p:val>
                                        </p:tav>
                                        <p:tav tm="100000">
                                          <p:val>
                                            <p:strVal val="#ppt_x"/>
                                          </p:val>
                                        </p:tav>
                                      </p:tavLst>
                                    </p:anim>
                                    <p:anim calcmode="lin" valueType="num">
                                      <p:cBhvr additive="base">
                                        <p:cTn id="219" dur="5000" fill="hold"/>
                                        <p:tgtEl>
                                          <p:spTgt spid="52"/>
                                        </p:tgtEl>
                                        <p:attrNameLst>
                                          <p:attrName>ppt_y</p:attrName>
                                        </p:attrNameLst>
                                      </p:cBhvr>
                                      <p:tavLst>
                                        <p:tav tm="0">
                                          <p:val>
                                            <p:strVal val="1+#ppt_h/2"/>
                                          </p:val>
                                        </p:tav>
                                        <p:tav tm="100000">
                                          <p:val>
                                            <p:strVal val="#ppt_y"/>
                                          </p:val>
                                        </p:tav>
                                      </p:tavLst>
                                    </p:anim>
                                  </p:childTnLst>
                                </p:cTn>
                              </p:par>
                              <p:par>
                                <p:cTn id="220" presetID="2" presetClass="entr" presetSubtype="6" fill="hold" grpId="0" nodeType="withEffect">
                                  <p:stCondLst>
                                    <p:cond delay="0"/>
                                  </p:stCondLst>
                                  <p:childTnLst>
                                    <p:set>
                                      <p:cBhvr>
                                        <p:cTn id="221" dur="1" fill="hold">
                                          <p:stCondLst>
                                            <p:cond delay="0"/>
                                          </p:stCondLst>
                                        </p:cTn>
                                        <p:tgtEl>
                                          <p:spTgt spid="62"/>
                                        </p:tgtEl>
                                        <p:attrNameLst>
                                          <p:attrName>style.visibility</p:attrName>
                                        </p:attrNameLst>
                                      </p:cBhvr>
                                      <p:to>
                                        <p:strVal val="visible"/>
                                      </p:to>
                                    </p:set>
                                    <p:anim calcmode="lin" valueType="num">
                                      <p:cBhvr additive="base">
                                        <p:cTn id="222" dur="5000" fill="hold"/>
                                        <p:tgtEl>
                                          <p:spTgt spid="62"/>
                                        </p:tgtEl>
                                        <p:attrNameLst>
                                          <p:attrName>ppt_x</p:attrName>
                                        </p:attrNameLst>
                                      </p:cBhvr>
                                      <p:tavLst>
                                        <p:tav tm="0">
                                          <p:val>
                                            <p:strVal val="1+#ppt_w/2"/>
                                          </p:val>
                                        </p:tav>
                                        <p:tav tm="100000">
                                          <p:val>
                                            <p:strVal val="#ppt_x"/>
                                          </p:val>
                                        </p:tav>
                                      </p:tavLst>
                                    </p:anim>
                                    <p:anim calcmode="lin" valueType="num">
                                      <p:cBhvr additive="base">
                                        <p:cTn id="223" dur="5000" fill="hold"/>
                                        <p:tgtEl>
                                          <p:spTgt spid="62"/>
                                        </p:tgtEl>
                                        <p:attrNameLst>
                                          <p:attrName>ppt_y</p:attrName>
                                        </p:attrNameLst>
                                      </p:cBhvr>
                                      <p:tavLst>
                                        <p:tav tm="0">
                                          <p:val>
                                            <p:strVal val="1+#ppt_h/2"/>
                                          </p:val>
                                        </p:tav>
                                        <p:tav tm="100000">
                                          <p:val>
                                            <p:strVal val="#ppt_y"/>
                                          </p:val>
                                        </p:tav>
                                      </p:tavLst>
                                    </p:anim>
                                  </p:childTnLst>
                                </p:cTn>
                              </p:par>
                              <p:par>
                                <p:cTn id="224" presetID="2" presetClass="entr" presetSubtype="6" fill="hold" grpId="0" nodeType="withEffect">
                                  <p:stCondLst>
                                    <p:cond delay="0"/>
                                  </p:stCondLst>
                                  <p:childTnLst>
                                    <p:set>
                                      <p:cBhvr>
                                        <p:cTn id="225" dur="1" fill="hold">
                                          <p:stCondLst>
                                            <p:cond delay="0"/>
                                          </p:stCondLst>
                                        </p:cTn>
                                        <p:tgtEl>
                                          <p:spTgt spid="72"/>
                                        </p:tgtEl>
                                        <p:attrNameLst>
                                          <p:attrName>style.visibility</p:attrName>
                                        </p:attrNameLst>
                                      </p:cBhvr>
                                      <p:to>
                                        <p:strVal val="visible"/>
                                      </p:to>
                                    </p:set>
                                    <p:anim calcmode="lin" valueType="num">
                                      <p:cBhvr additive="base">
                                        <p:cTn id="226" dur="5000" fill="hold"/>
                                        <p:tgtEl>
                                          <p:spTgt spid="72"/>
                                        </p:tgtEl>
                                        <p:attrNameLst>
                                          <p:attrName>ppt_x</p:attrName>
                                        </p:attrNameLst>
                                      </p:cBhvr>
                                      <p:tavLst>
                                        <p:tav tm="0">
                                          <p:val>
                                            <p:strVal val="1+#ppt_w/2"/>
                                          </p:val>
                                        </p:tav>
                                        <p:tav tm="100000">
                                          <p:val>
                                            <p:strVal val="#ppt_x"/>
                                          </p:val>
                                        </p:tav>
                                      </p:tavLst>
                                    </p:anim>
                                    <p:anim calcmode="lin" valueType="num">
                                      <p:cBhvr additive="base">
                                        <p:cTn id="227" dur="5000" fill="hold"/>
                                        <p:tgtEl>
                                          <p:spTgt spid="72"/>
                                        </p:tgtEl>
                                        <p:attrNameLst>
                                          <p:attrName>ppt_y</p:attrName>
                                        </p:attrNameLst>
                                      </p:cBhvr>
                                      <p:tavLst>
                                        <p:tav tm="0">
                                          <p:val>
                                            <p:strVal val="1+#ppt_h/2"/>
                                          </p:val>
                                        </p:tav>
                                        <p:tav tm="100000">
                                          <p:val>
                                            <p:strVal val="#ppt_y"/>
                                          </p:val>
                                        </p:tav>
                                      </p:tavLst>
                                    </p:anim>
                                  </p:childTnLst>
                                </p:cTn>
                              </p:par>
                              <p:par>
                                <p:cTn id="228" presetID="2" presetClass="entr" presetSubtype="6" fill="hold" grpId="0" nodeType="withEffect">
                                  <p:stCondLst>
                                    <p:cond delay="0"/>
                                  </p:stCondLst>
                                  <p:childTnLst>
                                    <p:set>
                                      <p:cBhvr>
                                        <p:cTn id="229" dur="1" fill="hold">
                                          <p:stCondLst>
                                            <p:cond delay="0"/>
                                          </p:stCondLst>
                                        </p:cTn>
                                        <p:tgtEl>
                                          <p:spTgt spid="82"/>
                                        </p:tgtEl>
                                        <p:attrNameLst>
                                          <p:attrName>style.visibility</p:attrName>
                                        </p:attrNameLst>
                                      </p:cBhvr>
                                      <p:to>
                                        <p:strVal val="visible"/>
                                      </p:to>
                                    </p:set>
                                    <p:anim calcmode="lin" valueType="num">
                                      <p:cBhvr additive="base">
                                        <p:cTn id="230" dur="5000" fill="hold"/>
                                        <p:tgtEl>
                                          <p:spTgt spid="82"/>
                                        </p:tgtEl>
                                        <p:attrNameLst>
                                          <p:attrName>ppt_x</p:attrName>
                                        </p:attrNameLst>
                                      </p:cBhvr>
                                      <p:tavLst>
                                        <p:tav tm="0">
                                          <p:val>
                                            <p:strVal val="1+#ppt_w/2"/>
                                          </p:val>
                                        </p:tav>
                                        <p:tav tm="100000">
                                          <p:val>
                                            <p:strVal val="#ppt_x"/>
                                          </p:val>
                                        </p:tav>
                                      </p:tavLst>
                                    </p:anim>
                                    <p:anim calcmode="lin" valueType="num">
                                      <p:cBhvr additive="base">
                                        <p:cTn id="231" dur="5000" fill="hold"/>
                                        <p:tgtEl>
                                          <p:spTgt spid="82"/>
                                        </p:tgtEl>
                                        <p:attrNameLst>
                                          <p:attrName>ppt_y</p:attrName>
                                        </p:attrNameLst>
                                      </p:cBhvr>
                                      <p:tavLst>
                                        <p:tav tm="0">
                                          <p:val>
                                            <p:strVal val="1+#ppt_h/2"/>
                                          </p:val>
                                        </p:tav>
                                        <p:tav tm="100000">
                                          <p:val>
                                            <p:strVal val="#ppt_y"/>
                                          </p:val>
                                        </p:tav>
                                      </p:tavLst>
                                    </p:anim>
                                  </p:childTnLst>
                                </p:cTn>
                              </p:par>
                              <p:par>
                                <p:cTn id="232" presetID="2" presetClass="entr" presetSubtype="6" fill="hold" grpId="0" nodeType="withEffect">
                                  <p:stCondLst>
                                    <p:cond delay="0"/>
                                  </p:stCondLst>
                                  <p:childTnLst>
                                    <p:set>
                                      <p:cBhvr>
                                        <p:cTn id="233" dur="1" fill="hold">
                                          <p:stCondLst>
                                            <p:cond delay="0"/>
                                          </p:stCondLst>
                                        </p:cTn>
                                        <p:tgtEl>
                                          <p:spTgt spid="6"/>
                                        </p:tgtEl>
                                        <p:attrNameLst>
                                          <p:attrName>style.visibility</p:attrName>
                                        </p:attrNameLst>
                                      </p:cBhvr>
                                      <p:to>
                                        <p:strVal val="visible"/>
                                      </p:to>
                                    </p:set>
                                    <p:anim calcmode="lin" valueType="num">
                                      <p:cBhvr additive="base">
                                        <p:cTn id="234" dur="5000" fill="hold"/>
                                        <p:tgtEl>
                                          <p:spTgt spid="6"/>
                                        </p:tgtEl>
                                        <p:attrNameLst>
                                          <p:attrName>ppt_x</p:attrName>
                                        </p:attrNameLst>
                                      </p:cBhvr>
                                      <p:tavLst>
                                        <p:tav tm="0">
                                          <p:val>
                                            <p:strVal val="1+#ppt_w/2"/>
                                          </p:val>
                                        </p:tav>
                                        <p:tav tm="100000">
                                          <p:val>
                                            <p:strVal val="#ppt_x"/>
                                          </p:val>
                                        </p:tav>
                                      </p:tavLst>
                                    </p:anim>
                                    <p:anim calcmode="lin" valueType="num">
                                      <p:cBhvr additive="base">
                                        <p:cTn id="235" dur="5000" fill="hold"/>
                                        <p:tgtEl>
                                          <p:spTgt spid="6"/>
                                        </p:tgtEl>
                                        <p:attrNameLst>
                                          <p:attrName>ppt_y</p:attrName>
                                        </p:attrNameLst>
                                      </p:cBhvr>
                                      <p:tavLst>
                                        <p:tav tm="0">
                                          <p:val>
                                            <p:strVal val="1+#ppt_h/2"/>
                                          </p:val>
                                        </p:tav>
                                        <p:tav tm="100000">
                                          <p:val>
                                            <p:strVal val="#ppt_y"/>
                                          </p:val>
                                        </p:tav>
                                      </p:tavLst>
                                    </p:anim>
                                  </p:childTnLst>
                                </p:cTn>
                              </p:par>
                              <p:par>
                                <p:cTn id="236" presetID="2" presetClass="entr" presetSubtype="6" fill="hold" grpId="0" nodeType="withEffect">
                                  <p:stCondLst>
                                    <p:cond delay="0"/>
                                  </p:stCondLst>
                                  <p:childTnLst>
                                    <p:set>
                                      <p:cBhvr>
                                        <p:cTn id="237" dur="1" fill="hold">
                                          <p:stCondLst>
                                            <p:cond delay="0"/>
                                          </p:stCondLst>
                                        </p:cTn>
                                        <p:tgtEl>
                                          <p:spTgt spid="16"/>
                                        </p:tgtEl>
                                        <p:attrNameLst>
                                          <p:attrName>style.visibility</p:attrName>
                                        </p:attrNameLst>
                                      </p:cBhvr>
                                      <p:to>
                                        <p:strVal val="visible"/>
                                      </p:to>
                                    </p:set>
                                    <p:anim calcmode="lin" valueType="num">
                                      <p:cBhvr additive="base">
                                        <p:cTn id="238" dur="5000" fill="hold"/>
                                        <p:tgtEl>
                                          <p:spTgt spid="16"/>
                                        </p:tgtEl>
                                        <p:attrNameLst>
                                          <p:attrName>ppt_x</p:attrName>
                                        </p:attrNameLst>
                                      </p:cBhvr>
                                      <p:tavLst>
                                        <p:tav tm="0">
                                          <p:val>
                                            <p:strVal val="1+#ppt_w/2"/>
                                          </p:val>
                                        </p:tav>
                                        <p:tav tm="100000">
                                          <p:val>
                                            <p:strVal val="#ppt_x"/>
                                          </p:val>
                                        </p:tav>
                                      </p:tavLst>
                                    </p:anim>
                                    <p:anim calcmode="lin" valueType="num">
                                      <p:cBhvr additive="base">
                                        <p:cTn id="239" dur="5000" fill="hold"/>
                                        <p:tgtEl>
                                          <p:spTgt spid="16"/>
                                        </p:tgtEl>
                                        <p:attrNameLst>
                                          <p:attrName>ppt_y</p:attrName>
                                        </p:attrNameLst>
                                      </p:cBhvr>
                                      <p:tavLst>
                                        <p:tav tm="0">
                                          <p:val>
                                            <p:strVal val="1+#ppt_h/2"/>
                                          </p:val>
                                        </p:tav>
                                        <p:tav tm="100000">
                                          <p:val>
                                            <p:strVal val="#ppt_y"/>
                                          </p:val>
                                        </p:tav>
                                      </p:tavLst>
                                    </p:anim>
                                  </p:childTnLst>
                                </p:cTn>
                              </p:par>
                              <p:par>
                                <p:cTn id="240" presetID="2" presetClass="entr" presetSubtype="6" fill="hold" grpId="0" nodeType="withEffect">
                                  <p:stCondLst>
                                    <p:cond delay="0"/>
                                  </p:stCondLst>
                                  <p:childTnLst>
                                    <p:set>
                                      <p:cBhvr>
                                        <p:cTn id="241" dur="1" fill="hold">
                                          <p:stCondLst>
                                            <p:cond delay="0"/>
                                          </p:stCondLst>
                                        </p:cTn>
                                        <p:tgtEl>
                                          <p:spTgt spid="26"/>
                                        </p:tgtEl>
                                        <p:attrNameLst>
                                          <p:attrName>style.visibility</p:attrName>
                                        </p:attrNameLst>
                                      </p:cBhvr>
                                      <p:to>
                                        <p:strVal val="visible"/>
                                      </p:to>
                                    </p:set>
                                    <p:anim calcmode="lin" valueType="num">
                                      <p:cBhvr additive="base">
                                        <p:cTn id="242" dur="5000" fill="hold"/>
                                        <p:tgtEl>
                                          <p:spTgt spid="26"/>
                                        </p:tgtEl>
                                        <p:attrNameLst>
                                          <p:attrName>ppt_x</p:attrName>
                                        </p:attrNameLst>
                                      </p:cBhvr>
                                      <p:tavLst>
                                        <p:tav tm="0">
                                          <p:val>
                                            <p:strVal val="1+#ppt_w/2"/>
                                          </p:val>
                                        </p:tav>
                                        <p:tav tm="100000">
                                          <p:val>
                                            <p:strVal val="#ppt_x"/>
                                          </p:val>
                                        </p:tav>
                                      </p:tavLst>
                                    </p:anim>
                                    <p:anim calcmode="lin" valueType="num">
                                      <p:cBhvr additive="base">
                                        <p:cTn id="243" dur="5000" fill="hold"/>
                                        <p:tgtEl>
                                          <p:spTgt spid="26"/>
                                        </p:tgtEl>
                                        <p:attrNameLst>
                                          <p:attrName>ppt_y</p:attrName>
                                        </p:attrNameLst>
                                      </p:cBhvr>
                                      <p:tavLst>
                                        <p:tav tm="0">
                                          <p:val>
                                            <p:strVal val="1+#ppt_h/2"/>
                                          </p:val>
                                        </p:tav>
                                        <p:tav tm="100000">
                                          <p:val>
                                            <p:strVal val="#ppt_y"/>
                                          </p:val>
                                        </p:tav>
                                      </p:tavLst>
                                    </p:anim>
                                  </p:childTnLst>
                                </p:cTn>
                              </p:par>
                              <p:par>
                                <p:cTn id="244" presetID="2" presetClass="entr" presetSubtype="6" fill="hold" grpId="0" nodeType="withEffect">
                                  <p:stCondLst>
                                    <p:cond delay="0"/>
                                  </p:stCondLst>
                                  <p:childTnLst>
                                    <p:set>
                                      <p:cBhvr>
                                        <p:cTn id="245" dur="1" fill="hold">
                                          <p:stCondLst>
                                            <p:cond delay="0"/>
                                          </p:stCondLst>
                                        </p:cTn>
                                        <p:tgtEl>
                                          <p:spTgt spid="36"/>
                                        </p:tgtEl>
                                        <p:attrNameLst>
                                          <p:attrName>style.visibility</p:attrName>
                                        </p:attrNameLst>
                                      </p:cBhvr>
                                      <p:to>
                                        <p:strVal val="visible"/>
                                      </p:to>
                                    </p:set>
                                    <p:anim calcmode="lin" valueType="num">
                                      <p:cBhvr additive="base">
                                        <p:cTn id="246" dur="5000" fill="hold"/>
                                        <p:tgtEl>
                                          <p:spTgt spid="36"/>
                                        </p:tgtEl>
                                        <p:attrNameLst>
                                          <p:attrName>ppt_x</p:attrName>
                                        </p:attrNameLst>
                                      </p:cBhvr>
                                      <p:tavLst>
                                        <p:tav tm="0">
                                          <p:val>
                                            <p:strVal val="1+#ppt_w/2"/>
                                          </p:val>
                                        </p:tav>
                                        <p:tav tm="100000">
                                          <p:val>
                                            <p:strVal val="#ppt_x"/>
                                          </p:val>
                                        </p:tav>
                                      </p:tavLst>
                                    </p:anim>
                                    <p:anim calcmode="lin" valueType="num">
                                      <p:cBhvr additive="base">
                                        <p:cTn id="247" dur="5000" fill="hold"/>
                                        <p:tgtEl>
                                          <p:spTgt spid="36"/>
                                        </p:tgtEl>
                                        <p:attrNameLst>
                                          <p:attrName>ppt_y</p:attrName>
                                        </p:attrNameLst>
                                      </p:cBhvr>
                                      <p:tavLst>
                                        <p:tav tm="0">
                                          <p:val>
                                            <p:strVal val="1+#ppt_h/2"/>
                                          </p:val>
                                        </p:tav>
                                        <p:tav tm="100000">
                                          <p:val>
                                            <p:strVal val="#ppt_y"/>
                                          </p:val>
                                        </p:tav>
                                      </p:tavLst>
                                    </p:anim>
                                  </p:childTnLst>
                                </p:cTn>
                              </p:par>
                              <p:par>
                                <p:cTn id="248" presetID="2" presetClass="entr" presetSubtype="6" fill="hold" grpId="0" nodeType="withEffect">
                                  <p:stCondLst>
                                    <p:cond delay="0"/>
                                  </p:stCondLst>
                                  <p:childTnLst>
                                    <p:set>
                                      <p:cBhvr>
                                        <p:cTn id="249" dur="1" fill="hold">
                                          <p:stCondLst>
                                            <p:cond delay="0"/>
                                          </p:stCondLst>
                                        </p:cTn>
                                        <p:tgtEl>
                                          <p:spTgt spid="46"/>
                                        </p:tgtEl>
                                        <p:attrNameLst>
                                          <p:attrName>style.visibility</p:attrName>
                                        </p:attrNameLst>
                                      </p:cBhvr>
                                      <p:to>
                                        <p:strVal val="visible"/>
                                      </p:to>
                                    </p:set>
                                    <p:anim calcmode="lin" valueType="num">
                                      <p:cBhvr additive="base">
                                        <p:cTn id="250" dur="5000" fill="hold"/>
                                        <p:tgtEl>
                                          <p:spTgt spid="46"/>
                                        </p:tgtEl>
                                        <p:attrNameLst>
                                          <p:attrName>ppt_x</p:attrName>
                                        </p:attrNameLst>
                                      </p:cBhvr>
                                      <p:tavLst>
                                        <p:tav tm="0">
                                          <p:val>
                                            <p:strVal val="1+#ppt_w/2"/>
                                          </p:val>
                                        </p:tav>
                                        <p:tav tm="100000">
                                          <p:val>
                                            <p:strVal val="#ppt_x"/>
                                          </p:val>
                                        </p:tav>
                                      </p:tavLst>
                                    </p:anim>
                                    <p:anim calcmode="lin" valueType="num">
                                      <p:cBhvr additive="base">
                                        <p:cTn id="251" dur="5000" fill="hold"/>
                                        <p:tgtEl>
                                          <p:spTgt spid="46"/>
                                        </p:tgtEl>
                                        <p:attrNameLst>
                                          <p:attrName>ppt_y</p:attrName>
                                        </p:attrNameLst>
                                      </p:cBhvr>
                                      <p:tavLst>
                                        <p:tav tm="0">
                                          <p:val>
                                            <p:strVal val="1+#ppt_h/2"/>
                                          </p:val>
                                        </p:tav>
                                        <p:tav tm="100000">
                                          <p:val>
                                            <p:strVal val="#ppt_y"/>
                                          </p:val>
                                        </p:tav>
                                      </p:tavLst>
                                    </p:anim>
                                  </p:childTnLst>
                                </p:cTn>
                              </p:par>
                              <p:par>
                                <p:cTn id="252" presetID="2" presetClass="entr" presetSubtype="6" fill="hold" grpId="0" nodeType="withEffect">
                                  <p:stCondLst>
                                    <p:cond delay="0"/>
                                  </p:stCondLst>
                                  <p:childTnLst>
                                    <p:set>
                                      <p:cBhvr>
                                        <p:cTn id="253" dur="1" fill="hold">
                                          <p:stCondLst>
                                            <p:cond delay="0"/>
                                          </p:stCondLst>
                                        </p:cTn>
                                        <p:tgtEl>
                                          <p:spTgt spid="56"/>
                                        </p:tgtEl>
                                        <p:attrNameLst>
                                          <p:attrName>style.visibility</p:attrName>
                                        </p:attrNameLst>
                                      </p:cBhvr>
                                      <p:to>
                                        <p:strVal val="visible"/>
                                      </p:to>
                                    </p:set>
                                    <p:anim calcmode="lin" valueType="num">
                                      <p:cBhvr additive="base">
                                        <p:cTn id="254" dur="5000" fill="hold"/>
                                        <p:tgtEl>
                                          <p:spTgt spid="56"/>
                                        </p:tgtEl>
                                        <p:attrNameLst>
                                          <p:attrName>ppt_x</p:attrName>
                                        </p:attrNameLst>
                                      </p:cBhvr>
                                      <p:tavLst>
                                        <p:tav tm="0">
                                          <p:val>
                                            <p:strVal val="1+#ppt_w/2"/>
                                          </p:val>
                                        </p:tav>
                                        <p:tav tm="100000">
                                          <p:val>
                                            <p:strVal val="#ppt_x"/>
                                          </p:val>
                                        </p:tav>
                                      </p:tavLst>
                                    </p:anim>
                                    <p:anim calcmode="lin" valueType="num">
                                      <p:cBhvr additive="base">
                                        <p:cTn id="255" dur="5000" fill="hold"/>
                                        <p:tgtEl>
                                          <p:spTgt spid="56"/>
                                        </p:tgtEl>
                                        <p:attrNameLst>
                                          <p:attrName>ppt_y</p:attrName>
                                        </p:attrNameLst>
                                      </p:cBhvr>
                                      <p:tavLst>
                                        <p:tav tm="0">
                                          <p:val>
                                            <p:strVal val="1+#ppt_h/2"/>
                                          </p:val>
                                        </p:tav>
                                        <p:tav tm="100000">
                                          <p:val>
                                            <p:strVal val="#ppt_y"/>
                                          </p:val>
                                        </p:tav>
                                      </p:tavLst>
                                    </p:anim>
                                  </p:childTnLst>
                                </p:cTn>
                              </p:par>
                              <p:par>
                                <p:cTn id="256" presetID="2" presetClass="entr" presetSubtype="6" fill="hold" grpId="0" nodeType="withEffect">
                                  <p:stCondLst>
                                    <p:cond delay="0"/>
                                  </p:stCondLst>
                                  <p:childTnLst>
                                    <p:set>
                                      <p:cBhvr>
                                        <p:cTn id="257" dur="1" fill="hold">
                                          <p:stCondLst>
                                            <p:cond delay="0"/>
                                          </p:stCondLst>
                                        </p:cTn>
                                        <p:tgtEl>
                                          <p:spTgt spid="66"/>
                                        </p:tgtEl>
                                        <p:attrNameLst>
                                          <p:attrName>style.visibility</p:attrName>
                                        </p:attrNameLst>
                                      </p:cBhvr>
                                      <p:to>
                                        <p:strVal val="visible"/>
                                      </p:to>
                                    </p:set>
                                    <p:anim calcmode="lin" valueType="num">
                                      <p:cBhvr additive="base">
                                        <p:cTn id="258" dur="5000" fill="hold"/>
                                        <p:tgtEl>
                                          <p:spTgt spid="66"/>
                                        </p:tgtEl>
                                        <p:attrNameLst>
                                          <p:attrName>ppt_x</p:attrName>
                                        </p:attrNameLst>
                                      </p:cBhvr>
                                      <p:tavLst>
                                        <p:tav tm="0">
                                          <p:val>
                                            <p:strVal val="1+#ppt_w/2"/>
                                          </p:val>
                                        </p:tav>
                                        <p:tav tm="100000">
                                          <p:val>
                                            <p:strVal val="#ppt_x"/>
                                          </p:val>
                                        </p:tav>
                                      </p:tavLst>
                                    </p:anim>
                                    <p:anim calcmode="lin" valueType="num">
                                      <p:cBhvr additive="base">
                                        <p:cTn id="259" dur="5000" fill="hold"/>
                                        <p:tgtEl>
                                          <p:spTgt spid="66"/>
                                        </p:tgtEl>
                                        <p:attrNameLst>
                                          <p:attrName>ppt_y</p:attrName>
                                        </p:attrNameLst>
                                      </p:cBhvr>
                                      <p:tavLst>
                                        <p:tav tm="0">
                                          <p:val>
                                            <p:strVal val="1+#ppt_h/2"/>
                                          </p:val>
                                        </p:tav>
                                        <p:tav tm="100000">
                                          <p:val>
                                            <p:strVal val="#ppt_y"/>
                                          </p:val>
                                        </p:tav>
                                      </p:tavLst>
                                    </p:anim>
                                  </p:childTnLst>
                                </p:cTn>
                              </p:par>
                              <p:par>
                                <p:cTn id="260" presetID="2" presetClass="entr" presetSubtype="6" fill="hold" grpId="0" nodeType="withEffect">
                                  <p:stCondLst>
                                    <p:cond delay="0"/>
                                  </p:stCondLst>
                                  <p:childTnLst>
                                    <p:set>
                                      <p:cBhvr>
                                        <p:cTn id="261" dur="1" fill="hold">
                                          <p:stCondLst>
                                            <p:cond delay="0"/>
                                          </p:stCondLst>
                                        </p:cTn>
                                        <p:tgtEl>
                                          <p:spTgt spid="76"/>
                                        </p:tgtEl>
                                        <p:attrNameLst>
                                          <p:attrName>style.visibility</p:attrName>
                                        </p:attrNameLst>
                                      </p:cBhvr>
                                      <p:to>
                                        <p:strVal val="visible"/>
                                      </p:to>
                                    </p:set>
                                    <p:anim calcmode="lin" valueType="num">
                                      <p:cBhvr additive="base">
                                        <p:cTn id="262" dur="5000" fill="hold"/>
                                        <p:tgtEl>
                                          <p:spTgt spid="76"/>
                                        </p:tgtEl>
                                        <p:attrNameLst>
                                          <p:attrName>ppt_x</p:attrName>
                                        </p:attrNameLst>
                                      </p:cBhvr>
                                      <p:tavLst>
                                        <p:tav tm="0">
                                          <p:val>
                                            <p:strVal val="1+#ppt_w/2"/>
                                          </p:val>
                                        </p:tav>
                                        <p:tav tm="100000">
                                          <p:val>
                                            <p:strVal val="#ppt_x"/>
                                          </p:val>
                                        </p:tav>
                                      </p:tavLst>
                                    </p:anim>
                                    <p:anim calcmode="lin" valueType="num">
                                      <p:cBhvr additive="base">
                                        <p:cTn id="263" dur="5000" fill="hold"/>
                                        <p:tgtEl>
                                          <p:spTgt spid="76"/>
                                        </p:tgtEl>
                                        <p:attrNameLst>
                                          <p:attrName>ppt_y</p:attrName>
                                        </p:attrNameLst>
                                      </p:cBhvr>
                                      <p:tavLst>
                                        <p:tav tm="0">
                                          <p:val>
                                            <p:strVal val="1+#ppt_h/2"/>
                                          </p:val>
                                        </p:tav>
                                        <p:tav tm="100000">
                                          <p:val>
                                            <p:strVal val="#ppt_y"/>
                                          </p:val>
                                        </p:tav>
                                      </p:tavLst>
                                    </p:anim>
                                  </p:childTnLst>
                                </p:cTn>
                              </p:par>
                              <p:par>
                                <p:cTn id="264" presetID="2" presetClass="entr" presetSubtype="6" fill="hold" grpId="0" nodeType="withEffect">
                                  <p:stCondLst>
                                    <p:cond delay="0"/>
                                  </p:stCondLst>
                                  <p:childTnLst>
                                    <p:set>
                                      <p:cBhvr>
                                        <p:cTn id="265" dur="1" fill="hold">
                                          <p:stCondLst>
                                            <p:cond delay="0"/>
                                          </p:stCondLst>
                                        </p:cTn>
                                        <p:tgtEl>
                                          <p:spTgt spid="14"/>
                                        </p:tgtEl>
                                        <p:attrNameLst>
                                          <p:attrName>style.visibility</p:attrName>
                                        </p:attrNameLst>
                                      </p:cBhvr>
                                      <p:to>
                                        <p:strVal val="visible"/>
                                      </p:to>
                                    </p:set>
                                    <p:anim calcmode="lin" valueType="num">
                                      <p:cBhvr additive="base">
                                        <p:cTn id="266" dur="5000" fill="hold"/>
                                        <p:tgtEl>
                                          <p:spTgt spid="14"/>
                                        </p:tgtEl>
                                        <p:attrNameLst>
                                          <p:attrName>ppt_x</p:attrName>
                                        </p:attrNameLst>
                                      </p:cBhvr>
                                      <p:tavLst>
                                        <p:tav tm="0">
                                          <p:val>
                                            <p:strVal val="1+#ppt_w/2"/>
                                          </p:val>
                                        </p:tav>
                                        <p:tav tm="100000">
                                          <p:val>
                                            <p:strVal val="#ppt_x"/>
                                          </p:val>
                                        </p:tav>
                                      </p:tavLst>
                                    </p:anim>
                                    <p:anim calcmode="lin" valueType="num">
                                      <p:cBhvr additive="base">
                                        <p:cTn id="267" dur="5000" fill="hold"/>
                                        <p:tgtEl>
                                          <p:spTgt spid="14"/>
                                        </p:tgtEl>
                                        <p:attrNameLst>
                                          <p:attrName>ppt_y</p:attrName>
                                        </p:attrNameLst>
                                      </p:cBhvr>
                                      <p:tavLst>
                                        <p:tav tm="0">
                                          <p:val>
                                            <p:strVal val="1+#ppt_h/2"/>
                                          </p:val>
                                        </p:tav>
                                        <p:tav tm="100000">
                                          <p:val>
                                            <p:strVal val="#ppt_y"/>
                                          </p:val>
                                        </p:tav>
                                      </p:tavLst>
                                    </p:anim>
                                  </p:childTnLst>
                                </p:cTn>
                              </p:par>
                              <p:par>
                                <p:cTn id="268" presetID="2" presetClass="entr" presetSubtype="6" fill="hold" grpId="0" nodeType="withEffect">
                                  <p:stCondLst>
                                    <p:cond delay="0"/>
                                  </p:stCondLst>
                                  <p:childTnLst>
                                    <p:set>
                                      <p:cBhvr>
                                        <p:cTn id="269" dur="1" fill="hold">
                                          <p:stCondLst>
                                            <p:cond delay="0"/>
                                          </p:stCondLst>
                                        </p:cTn>
                                        <p:tgtEl>
                                          <p:spTgt spid="24"/>
                                        </p:tgtEl>
                                        <p:attrNameLst>
                                          <p:attrName>style.visibility</p:attrName>
                                        </p:attrNameLst>
                                      </p:cBhvr>
                                      <p:to>
                                        <p:strVal val="visible"/>
                                      </p:to>
                                    </p:set>
                                    <p:anim calcmode="lin" valueType="num">
                                      <p:cBhvr additive="base">
                                        <p:cTn id="270" dur="5000" fill="hold"/>
                                        <p:tgtEl>
                                          <p:spTgt spid="24"/>
                                        </p:tgtEl>
                                        <p:attrNameLst>
                                          <p:attrName>ppt_x</p:attrName>
                                        </p:attrNameLst>
                                      </p:cBhvr>
                                      <p:tavLst>
                                        <p:tav tm="0">
                                          <p:val>
                                            <p:strVal val="1+#ppt_w/2"/>
                                          </p:val>
                                        </p:tav>
                                        <p:tav tm="100000">
                                          <p:val>
                                            <p:strVal val="#ppt_x"/>
                                          </p:val>
                                        </p:tav>
                                      </p:tavLst>
                                    </p:anim>
                                    <p:anim calcmode="lin" valueType="num">
                                      <p:cBhvr additive="base">
                                        <p:cTn id="271" dur="5000" fill="hold"/>
                                        <p:tgtEl>
                                          <p:spTgt spid="24"/>
                                        </p:tgtEl>
                                        <p:attrNameLst>
                                          <p:attrName>ppt_y</p:attrName>
                                        </p:attrNameLst>
                                      </p:cBhvr>
                                      <p:tavLst>
                                        <p:tav tm="0">
                                          <p:val>
                                            <p:strVal val="1+#ppt_h/2"/>
                                          </p:val>
                                        </p:tav>
                                        <p:tav tm="100000">
                                          <p:val>
                                            <p:strVal val="#ppt_y"/>
                                          </p:val>
                                        </p:tav>
                                      </p:tavLst>
                                    </p:anim>
                                  </p:childTnLst>
                                </p:cTn>
                              </p:par>
                              <p:par>
                                <p:cTn id="272" presetID="2" presetClass="entr" presetSubtype="6" fill="hold" grpId="0" nodeType="withEffect">
                                  <p:stCondLst>
                                    <p:cond delay="0"/>
                                  </p:stCondLst>
                                  <p:childTnLst>
                                    <p:set>
                                      <p:cBhvr>
                                        <p:cTn id="273" dur="1" fill="hold">
                                          <p:stCondLst>
                                            <p:cond delay="0"/>
                                          </p:stCondLst>
                                        </p:cTn>
                                        <p:tgtEl>
                                          <p:spTgt spid="34"/>
                                        </p:tgtEl>
                                        <p:attrNameLst>
                                          <p:attrName>style.visibility</p:attrName>
                                        </p:attrNameLst>
                                      </p:cBhvr>
                                      <p:to>
                                        <p:strVal val="visible"/>
                                      </p:to>
                                    </p:set>
                                    <p:anim calcmode="lin" valueType="num">
                                      <p:cBhvr additive="base">
                                        <p:cTn id="274" dur="5000" fill="hold"/>
                                        <p:tgtEl>
                                          <p:spTgt spid="34"/>
                                        </p:tgtEl>
                                        <p:attrNameLst>
                                          <p:attrName>ppt_x</p:attrName>
                                        </p:attrNameLst>
                                      </p:cBhvr>
                                      <p:tavLst>
                                        <p:tav tm="0">
                                          <p:val>
                                            <p:strVal val="1+#ppt_w/2"/>
                                          </p:val>
                                        </p:tav>
                                        <p:tav tm="100000">
                                          <p:val>
                                            <p:strVal val="#ppt_x"/>
                                          </p:val>
                                        </p:tav>
                                      </p:tavLst>
                                    </p:anim>
                                    <p:anim calcmode="lin" valueType="num">
                                      <p:cBhvr additive="base">
                                        <p:cTn id="275" dur="5000" fill="hold"/>
                                        <p:tgtEl>
                                          <p:spTgt spid="34"/>
                                        </p:tgtEl>
                                        <p:attrNameLst>
                                          <p:attrName>ppt_y</p:attrName>
                                        </p:attrNameLst>
                                      </p:cBhvr>
                                      <p:tavLst>
                                        <p:tav tm="0">
                                          <p:val>
                                            <p:strVal val="1+#ppt_h/2"/>
                                          </p:val>
                                        </p:tav>
                                        <p:tav tm="100000">
                                          <p:val>
                                            <p:strVal val="#ppt_y"/>
                                          </p:val>
                                        </p:tav>
                                      </p:tavLst>
                                    </p:anim>
                                  </p:childTnLst>
                                </p:cTn>
                              </p:par>
                              <p:par>
                                <p:cTn id="276" presetID="2" presetClass="entr" presetSubtype="6" fill="hold" grpId="0" nodeType="withEffect">
                                  <p:stCondLst>
                                    <p:cond delay="0"/>
                                  </p:stCondLst>
                                  <p:childTnLst>
                                    <p:set>
                                      <p:cBhvr>
                                        <p:cTn id="277" dur="1" fill="hold">
                                          <p:stCondLst>
                                            <p:cond delay="0"/>
                                          </p:stCondLst>
                                        </p:cTn>
                                        <p:tgtEl>
                                          <p:spTgt spid="44"/>
                                        </p:tgtEl>
                                        <p:attrNameLst>
                                          <p:attrName>style.visibility</p:attrName>
                                        </p:attrNameLst>
                                      </p:cBhvr>
                                      <p:to>
                                        <p:strVal val="visible"/>
                                      </p:to>
                                    </p:set>
                                    <p:anim calcmode="lin" valueType="num">
                                      <p:cBhvr additive="base">
                                        <p:cTn id="278" dur="5000" fill="hold"/>
                                        <p:tgtEl>
                                          <p:spTgt spid="44"/>
                                        </p:tgtEl>
                                        <p:attrNameLst>
                                          <p:attrName>ppt_x</p:attrName>
                                        </p:attrNameLst>
                                      </p:cBhvr>
                                      <p:tavLst>
                                        <p:tav tm="0">
                                          <p:val>
                                            <p:strVal val="1+#ppt_w/2"/>
                                          </p:val>
                                        </p:tav>
                                        <p:tav tm="100000">
                                          <p:val>
                                            <p:strVal val="#ppt_x"/>
                                          </p:val>
                                        </p:tav>
                                      </p:tavLst>
                                    </p:anim>
                                    <p:anim calcmode="lin" valueType="num">
                                      <p:cBhvr additive="base">
                                        <p:cTn id="279" dur="5000" fill="hold"/>
                                        <p:tgtEl>
                                          <p:spTgt spid="44"/>
                                        </p:tgtEl>
                                        <p:attrNameLst>
                                          <p:attrName>ppt_y</p:attrName>
                                        </p:attrNameLst>
                                      </p:cBhvr>
                                      <p:tavLst>
                                        <p:tav tm="0">
                                          <p:val>
                                            <p:strVal val="1+#ppt_h/2"/>
                                          </p:val>
                                        </p:tav>
                                        <p:tav tm="100000">
                                          <p:val>
                                            <p:strVal val="#ppt_y"/>
                                          </p:val>
                                        </p:tav>
                                      </p:tavLst>
                                    </p:anim>
                                  </p:childTnLst>
                                </p:cTn>
                              </p:par>
                              <p:par>
                                <p:cTn id="280" presetID="2" presetClass="entr" presetSubtype="6" fill="hold" grpId="0" nodeType="withEffect">
                                  <p:stCondLst>
                                    <p:cond delay="0"/>
                                  </p:stCondLst>
                                  <p:childTnLst>
                                    <p:set>
                                      <p:cBhvr>
                                        <p:cTn id="281" dur="1" fill="hold">
                                          <p:stCondLst>
                                            <p:cond delay="0"/>
                                          </p:stCondLst>
                                        </p:cTn>
                                        <p:tgtEl>
                                          <p:spTgt spid="54"/>
                                        </p:tgtEl>
                                        <p:attrNameLst>
                                          <p:attrName>style.visibility</p:attrName>
                                        </p:attrNameLst>
                                      </p:cBhvr>
                                      <p:to>
                                        <p:strVal val="visible"/>
                                      </p:to>
                                    </p:set>
                                    <p:anim calcmode="lin" valueType="num">
                                      <p:cBhvr additive="base">
                                        <p:cTn id="282" dur="5000" fill="hold"/>
                                        <p:tgtEl>
                                          <p:spTgt spid="54"/>
                                        </p:tgtEl>
                                        <p:attrNameLst>
                                          <p:attrName>ppt_x</p:attrName>
                                        </p:attrNameLst>
                                      </p:cBhvr>
                                      <p:tavLst>
                                        <p:tav tm="0">
                                          <p:val>
                                            <p:strVal val="1+#ppt_w/2"/>
                                          </p:val>
                                        </p:tav>
                                        <p:tav tm="100000">
                                          <p:val>
                                            <p:strVal val="#ppt_x"/>
                                          </p:val>
                                        </p:tav>
                                      </p:tavLst>
                                    </p:anim>
                                    <p:anim calcmode="lin" valueType="num">
                                      <p:cBhvr additive="base">
                                        <p:cTn id="283" dur="5000" fill="hold"/>
                                        <p:tgtEl>
                                          <p:spTgt spid="54"/>
                                        </p:tgtEl>
                                        <p:attrNameLst>
                                          <p:attrName>ppt_y</p:attrName>
                                        </p:attrNameLst>
                                      </p:cBhvr>
                                      <p:tavLst>
                                        <p:tav tm="0">
                                          <p:val>
                                            <p:strVal val="1+#ppt_h/2"/>
                                          </p:val>
                                        </p:tav>
                                        <p:tav tm="100000">
                                          <p:val>
                                            <p:strVal val="#ppt_y"/>
                                          </p:val>
                                        </p:tav>
                                      </p:tavLst>
                                    </p:anim>
                                  </p:childTnLst>
                                </p:cTn>
                              </p:par>
                              <p:par>
                                <p:cTn id="284" presetID="2" presetClass="entr" presetSubtype="6" fill="hold" grpId="0" nodeType="withEffect">
                                  <p:stCondLst>
                                    <p:cond delay="0"/>
                                  </p:stCondLst>
                                  <p:childTnLst>
                                    <p:set>
                                      <p:cBhvr>
                                        <p:cTn id="285" dur="1" fill="hold">
                                          <p:stCondLst>
                                            <p:cond delay="0"/>
                                          </p:stCondLst>
                                        </p:cTn>
                                        <p:tgtEl>
                                          <p:spTgt spid="64"/>
                                        </p:tgtEl>
                                        <p:attrNameLst>
                                          <p:attrName>style.visibility</p:attrName>
                                        </p:attrNameLst>
                                      </p:cBhvr>
                                      <p:to>
                                        <p:strVal val="visible"/>
                                      </p:to>
                                    </p:set>
                                    <p:anim calcmode="lin" valueType="num">
                                      <p:cBhvr additive="base">
                                        <p:cTn id="286" dur="5000" fill="hold"/>
                                        <p:tgtEl>
                                          <p:spTgt spid="64"/>
                                        </p:tgtEl>
                                        <p:attrNameLst>
                                          <p:attrName>ppt_x</p:attrName>
                                        </p:attrNameLst>
                                      </p:cBhvr>
                                      <p:tavLst>
                                        <p:tav tm="0">
                                          <p:val>
                                            <p:strVal val="1+#ppt_w/2"/>
                                          </p:val>
                                        </p:tav>
                                        <p:tav tm="100000">
                                          <p:val>
                                            <p:strVal val="#ppt_x"/>
                                          </p:val>
                                        </p:tav>
                                      </p:tavLst>
                                    </p:anim>
                                    <p:anim calcmode="lin" valueType="num">
                                      <p:cBhvr additive="base">
                                        <p:cTn id="287" dur="5000" fill="hold"/>
                                        <p:tgtEl>
                                          <p:spTgt spid="64"/>
                                        </p:tgtEl>
                                        <p:attrNameLst>
                                          <p:attrName>ppt_y</p:attrName>
                                        </p:attrNameLst>
                                      </p:cBhvr>
                                      <p:tavLst>
                                        <p:tav tm="0">
                                          <p:val>
                                            <p:strVal val="1+#ppt_h/2"/>
                                          </p:val>
                                        </p:tav>
                                        <p:tav tm="100000">
                                          <p:val>
                                            <p:strVal val="#ppt_y"/>
                                          </p:val>
                                        </p:tav>
                                      </p:tavLst>
                                    </p:anim>
                                  </p:childTnLst>
                                </p:cTn>
                              </p:par>
                              <p:par>
                                <p:cTn id="288" presetID="2" presetClass="entr" presetSubtype="6" fill="hold" grpId="0" nodeType="withEffect">
                                  <p:stCondLst>
                                    <p:cond delay="0"/>
                                  </p:stCondLst>
                                  <p:childTnLst>
                                    <p:set>
                                      <p:cBhvr>
                                        <p:cTn id="289" dur="1" fill="hold">
                                          <p:stCondLst>
                                            <p:cond delay="0"/>
                                          </p:stCondLst>
                                        </p:cTn>
                                        <p:tgtEl>
                                          <p:spTgt spid="74"/>
                                        </p:tgtEl>
                                        <p:attrNameLst>
                                          <p:attrName>style.visibility</p:attrName>
                                        </p:attrNameLst>
                                      </p:cBhvr>
                                      <p:to>
                                        <p:strVal val="visible"/>
                                      </p:to>
                                    </p:set>
                                    <p:anim calcmode="lin" valueType="num">
                                      <p:cBhvr additive="base">
                                        <p:cTn id="290" dur="5000" fill="hold"/>
                                        <p:tgtEl>
                                          <p:spTgt spid="74"/>
                                        </p:tgtEl>
                                        <p:attrNameLst>
                                          <p:attrName>ppt_x</p:attrName>
                                        </p:attrNameLst>
                                      </p:cBhvr>
                                      <p:tavLst>
                                        <p:tav tm="0">
                                          <p:val>
                                            <p:strVal val="1+#ppt_w/2"/>
                                          </p:val>
                                        </p:tav>
                                        <p:tav tm="100000">
                                          <p:val>
                                            <p:strVal val="#ppt_x"/>
                                          </p:val>
                                        </p:tav>
                                      </p:tavLst>
                                    </p:anim>
                                    <p:anim calcmode="lin" valueType="num">
                                      <p:cBhvr additive="base">
                                        <p:cTn id="291" dur="5000" fill="hold"/>
                                        <p:tgtEl>
                                          <p:spTgt spid="74"/>
                                        </p:tgtEl>
                                        <p:attrNameLst>
                                          <p:attrName>ppt_y</p:attrName>
                                        </p:attrNameLst>
                                      </p:cBhvr>
                                      <p:tavLst>
                                        <p:tav tm="0">
                                          <p:val>
                                            <p:strVal val="1+#ppt_h/2"/>
                                          </p:val>
                                        </p:tav>
                                        <p:tav tm="100000">
                                          <p:val>
                                            <p:strVal val="#ppt_y"/>
                                          </p:val>
                                        </p:tav>
                                      </p:tavLst>
                                    </p:anim>
                                  </p:childTnLst>
                                </p:cTn>
                              </p:par>
                              <p:par>
                                <p:cTn id="292" presetID="2" presetClass="entr" presetSubtype="6" fill="hold" grpId="0" nodeType="withEffect">
                                  <p:stCondLst>
                                    <p:cond delay="0"/>
                                  </p:stCondLst>
                                  <p:childTnLst>
                                    <p:set>
                                      <p:cBhvr>
                                        <p:cTn id="293" dur="1" fill="hold">
                                          <p:stCondLst>
                                            <p:cond delay="0"/>
                                          </p:stCondLst>
                                        </p:cTn>
                                        <p:tgtEl>
                                          <p:spTgt spid="84"/>
                                        </p:tgtEl>
                                        <p:attrNameLst>
                                          <p:attrName>style.visibility</p:attrName>
                                        </p:attrNameLst>
                                      </p:cBhvr>
                                      <p:to>
                                        <p:strVal val="visible"/>
                                      </p:to>
                                    </p:set>
                                    <p:anim calcmode="lin" valueType="num">
                                      <p:cBhvr additive="base">
                                        <p:cTn id="294" dur="5000" fill="hold"/>
                                        <p:tgtEl>
                                          <p:spTgt spid="84"/>
                                        </p:tgtEl>
                                        <p:attrNameLst>
                                          <p:attrName>ppt_x</p:attrName>
                                        </p:attrNameLst>
                                      </p:cBhvr>
                                      <p:tavLst>
                                        <p:tav tm="0">
                                          <p:val>
                                            <p:strVal val="1+#ppt_w/2"/>
                                          </p:val>
                                        </p:tav>
                                        <p:tav tm="100000">
                                          <p:val>
                                            <p:strVal val="#ppt_x"/>
                                          </p:val>
                                        </p:tav>
                                      </p:tavLst>
                                    </p:anim>
                                    <p:anim calcmode="lin" valueType="num">
                                      <p:cBhvr additive="base">
                                        <p:cTn id="295" dur="5000" fill="hold"/>
                                        <p:tgtEl>
                                          <p:spTgt spid="84"/>
                                        </p:tgtEl>
                                        <p:attrNameLst>
                                          <p:attrName>ppt_y</p:attrName>
                                        </p:attrNameLst>
                                      </p:cBhvr>
                                      <p:tavLst>
                                        <p:tav tm="0">
                                          <p:val>
                                            <p:strVal val="1+#ppt_h/2"/>
                                          </p:val>
                                        </p:tav>
                                        <p:tav tm="100000">
                                          <p:val>
                                            <p:strVal val="#ppt_y"/>
                                          </p:val>
                                        </p:tav>
                                      </p:tavLst>
                                    </p:anim>
                                  </p:childTnLst>
                                </p:cTn>
                              </p:par>
                              <p:par>
                                <p:cTn id="296" presetID="2" presetClass="entr" presetSubtype="6" fill="hold" grpId="0" nodeType="withEffect">
                                  <p:stCondLst>
                                    <p:cond delay="0"/>
                                  </p:stCondLst>
                                  <p:childTnLst>
                                    <p:set>
                                      <p:cBhvr>
                                        <p:cTn id="297" dur="1" fill="hold">
                                          <p:stCondLst>
                                            <p:cond delay="0"/>
                                          </p:stCondLst>
                                        </p:cTn>
                                        <p:tgtEl>
                                          <p:spTgt spid="10"/>
                                        </p:tgtEl>
                                        <p:attrNameLst>
                                          <p:attrName>style.visibility</p:attrName>
                                        </p:attrNameLst>
                                      </p:cBhvr>
                                      <p:to>
                                        <p:strVal val="visible"/>
                                      </p:to>
                                    </p:set>
                                    <p:anim calcmode="lin" valueType="num">
                                      <p:cBhvr additive="base">
                                        <p:cTn id="298" dur="5000" fill="hold"/>
                                        <p:tgtEl>
                                          <p:spTgt spid="10"/>
                                        </p:tgtEl>
                                        <p:attrNameLst>
                                          <p:attrName>ppt_x</p:attrName>
                                        </p:attrNameLst>
                                      </p:cBhvr>
                                      <p:tavLst>
                                        <p:tav tm="0">
                                          <p:val>
                                            <p:strVal val="1+#ppt_w/2"/>
                                          </p:val>
                                        </p:tav>
                                        <p:tav tm="100000">
                                          <p:val>
                                            <p:strVal val="#ppt_x"/>
                                          </p:val>
                                        </p:tav>
                                      </p:tavLst>
                                    </p:anim>
                                    <p:anim calcmode="lin" valueType="num">
                                      <p:cBhvr additive="base">
                                        <p:cTn id="299" dur="5000" fill="hold"/>
                                        <p:tgtEl>
                                          <p:spTgt spid="10"/>
                                        </p:tgtEl>
                                        <p:attrNameLst>
                                          <p:attrName>ppt_y</p:attrName>
                                        </p:attrNameLst>
                                      </p:cBhvr>
                                      <p:tavLst>
                                        <p:tav tm="0">
                                          <p:val>
                                            <p:strVal val="1+#ppt_h/2"/>
                                          </p:val>
                                        </p:tav>
                                        <p:tav tm="100000">
                                          <p:val>
                                            <p:strVal val="#ppt_y"/>
                                          </p:val>
                                        </p:tav>
                                      </p:tavLst>
                                    </p:anim>
                                  </p:childTnLst>
                                </p:cTn>
                              </p:par>
                              <p:par>
                                <p:cTn id="300" presetID="2" presetClass="entr" presetSubtype="6" fill="hold" grpId="0" nodeType="withEffect">
                                  <p:stCondLst>
                                    <p:cond delay="0"/>
                                  </p:stCondLst>
                                  <p:childTnLst>
                                    <p:set>
                                      <p:cBhvr>
                                        <p:cTn id="301" dur="1" fill="hold">
                                          <p:stCondLst>
                                            <p:cond delay="0"/>
                                          </p:stCondLst>
                                        </p:cTn>
                                        <p:tgtEl>
                                          <p:spTgt spid="20"/>
                                        </p:tgtEl>
                                        <p:attrNameLst>
                                          <p:attrName>style.visibility</p:attrName>
                                        </p:attrNameLst>
                                      </p:cBhvr>
                                      <p:to>
                                        <p:strVal val="visible"/>
                                      </p:to>
                                    </p:set>
                                    <p:anim calcmode="lin" valueType="num">
                                      <p:cBhvr additive="base">
                                        <p:cTn id="302" dur="5000" fill="hold"/>
                                        <p:tgtEl>
                                          <p:spTgt spid="20"/>
                                        </p:tgtEl>
                                        <p:attrNameLst>
                                          <p:attrName>ppt_x</p:attrName>
                                        </p:attrNameLst>
                                      </p:cBhvr>
                                      <p:tavLst>
                                        <p:tav tm="0">
                                          <p:val>
                                            <p:strVal val="1+#ppt_w/2"/>
                                          </p:val>
                                        </p:tav>
                                        <p:tav tm="100000">
                                          <p:val>
                                            <p:strVal val="#ppt_x"/>
                                          </p:val>
                                        </p:tav>
                                      </p:tavLst>
                                    </p:anim>
                                    <p:anim calcmode="lin" valueType="num">
                                      <p:cBhvr additive="base">
                                        <p:cTn id="303" dur="5000" fill="hold"/>
                                        <p:tgtEl>
                                          <p:spTgt spid="20"/>
                                        </p:tgtEl>
                                        <p:attrNameLst>
                                          <p:attrName>ppt_y</p:attrName>
                                        </p:attrNameLst>
                                      </p:cBhvr>
                                      <p:tavLst>
                                        <p:tav tm="0">
                                          <p:val>
                                            <p:strVal val="1+#ppt_h/2"/>
                                          </p:val>
                                        </p:tav>
                                        <p:tav tm="100000">
                                          <p:val>
                                            <p:strVal val="#ppt_y"/>
                                          </p:val>
                                        </p:tav>
                                      </p:tavLst>
                                    </p:anim>
                                  </p:childTnLst>
                                </p:cTn>
                              </p:par>
                              <p:par>
                                <p:cTn id="304" presetID="2" presetClass="entr" presetSubtype="6" fill="hold" grpId="0" nodeType="withEffect">
                                  <p:stCondLst>
                                    <p:cond delay="0"/>
                                  </p:stCondLst>
                                  <p:childTnLst>
                                    <p:set>
                                      <p:cBhvr>
                                        <p:cTn id="305" dur="1" fill="hold">
                                          <p:stCondLst>
                                            <p:cond delay="0"/>
                                          </p:stCondLst>
                                        </p:cTn>
                                        <p:tgtEl>
                                          <p:spTgt spid="30"/>
                                        </p:tgtEl>
                                        <p:attrNameLst>
                                          <p:attrName>style.visibility</p:attrName>
                                        </p:attrNameLst>
                                      </p:cBhvr>
                                      <p:to>
                                        <p:strVal val="visible"/>
                                      </p:to>
                                    </p:set>
                                    <p:anim calcmode="lin" valueType="num">
                                      <p:cBhvr additive="base">
                                        <p:cTn id="306" dur="5000" fill="hold"/>
                                        <p:tgtEl>
                                          <p:spTgt spid="30"/>
                                        </p:tgtEl>
                                        <p:attrNameLst>
                                          <p:attrName>ppt_x</p:attrName>
                                        </p:attrNameLst>
                                      </p:cBhvr>
                                      <p:tavLst>
                                        <p:tav tm="0">
                                          <p:val>
                                            <p:strVal val="1+#ppt_w/2"/>
                                          </p:val>
                                        </p:tav>
                                        <p:tav tm="100000">
                                          <p:val>
                                            <p:strVal val="#ppt_x"/>
                                          </p:val>
                                        </p:tav>
                                      </p:tavLst>
                                    </p:anim>
                                    <p:anim calcmode="lin" valueType="num">
                                      <p:cBhvr additive="base">
                                        <p:cTn id="307" dur="5000" fill="hold"/>
                                        <p:tgtEl>
                                          <p:spTgt spid="30"/>
                                        </p:tgtEl>
                                        <p:attrNameLst>
                                          <p:attrName>ppt_y</p:attrName>
                                        </p:attrNameLst>
                                      </p:cBhvr>
                                      <p:tavLst>
                                        <p:tav tm="0">
                                          <p:val>
                                            <p:strVal val="1+#ppt_h/2"/>
                                          </p:val>
                                        </p:tav>
                                        <p:tav tm="100000">
                                          <p:val>
                                            <p:strVal val="#ppt_y"/>
                                          </p:val>
                                        </p:tav>
                                      </p:tavLst>
                                    </p:anim>
                                  </p:childTnLst>
                                </p:cTn>
                              </p:par>
                              <p:par>
                                <p:cTn id="308" presetID="2" presetClass="entr" presetSubtype="6" fill="hold" grpId="0" nodeType="withEffect">
                                  <p:stCondLst>
                                    <p:cond delay="0"/>
                                  </p:stCondLst>
                                  <p:childTnLst>
                                    <p:set>
                                      <p:cBhvr>
                                        <p:cTn id="309" dur="1" fill="hold">
                                          <p:stCondLst>
                                            <p:cond delay="0"/>
                                          </p:stCondLst>
                                        </p:cTn>
                                        <p:tgtEl>
                                          <p:spTgt spid="40"/>
                                        </p:tgtEl>
                                        <p:attrNameLst>
                                          <p:attrName>style.visibility</p:attrName>
                                        </p:attrNameLst>
                                      </p:cBhvr>
                                      <p:to>
                                        <p:strVal val="visible"/>
                                      </p:to>
                                    </p:set>
                                    <p:anim calcmode="lin" valueType="num">
                                      <p:cBhvr additive="base">
                                        <p:cTn id="310" dur="5000" fill="hold"/>
                                        <p:tgtEl>
                                          <p:spTgt spid="40"/>
                                        </p:tgtEl>
                                        <p:attrNameLst>
                                          <p:attrName>ppt_x</p:attrName>
                                        </p:attrNameLst>
                                      </p:cBhvr>
                                      <p:tavLst>
                                        <p:tav tm="0">
                                          <p:val>
                                            <p:strVal val="1+#ppt_w/2"/>
                                          </p:val>
                                        </p:tav>
                                        <p:tav tm="100000">
                                          <p:val>
                                            <p:strVal val="#ppt_x"/>
                                          </p:val>
                                        </p:tav>
                                      </p:tavLst>
                                    </p:anim>
                                    <p:anim calcmode="lin" valueType="num">
                                      <p:cBhvr additive="base">
                                        <p:cTn id="311" dur="5000" fill="hold"/>
                                        <p:tgtEl>
                                          <p:spTgt spid="40"/>
                                        </p:tgtEl>
                                        <p:attrNameLst>
                                          <p:attrName>ppt_y</p:attrName>
                                        </p:attrNameLst>
                                      </p:cBhvr>
                                      <p:tavLst>
                                        <p:tav tm="0">
                                          <p:val>
                                            <p:strVal val="1+#ppt_h/2"/>
                                          </p:val>
                                        </p:tav>
                                        <p:tav tm="100000">
                                          <p:val>
                                            <p:strVal val="#ppt_y"/>
                                          </p:val>
                                        </p:tav>
                                      </p:tavLst>
                                    </p:anim>
                                  </p:childTnLst>
                                </p:cTn>
                              </p:par>
                              <p:par>
                                <p:cTn id="312" presetID="2" presetClass="entr" presetSubtype="6" fill="hold" grpId="0" nodeType="withEffect">
                                  <p:stCondLst>
                                    <p:cond delay="0"/>
                                  </p:stCondLst>
                                  <p:childTnLst>
                                    <p:set>
                                      <p:cBhvr>
                                        <p:cTn id="313" dur="1" fill="hold">
                                          <p:stCondLst>
                                            <p:cond delay="0"/>
                                          </p:stCondLst>
                                        </p:cTn>
                                        <p:tgtEl>
                                          <p:spTgt spid="50"/>
                                        </p:tgtEl>
                                        <p:attrNameLst>
                                          <p:attrName>style.visibility</p:attrName>
                                        </p:attrNameLst>
                                      </p:cBhvr>
                                      <p:to>
                                        <p:strVal val="visible"/>
                                      </p:to>
                                    </p:set>
                                    <p:anim calcmode="lin" valueType="num">
                                      <p:cBhvr additive="base">
                                        <p:cTn id="314" dur="5000" fill="hold"/>
                                        <p:tgtEl>
                                          <p:spTgt spid="50"/>
                                        </p:tgtEl>
                                        <p:attrNameLst>
                                          <p:attrName>ppt_x</p:attrName>
                                        </p:attrNameLst>
                                      </p:cBhvr>
                                      <p:tavLst>
                                        <p:tav tm="0">
                                          <p:val>
                                            <p:strVal val="1+#ppt_w/2"/>
                                          </p:val>
                                        </p:tav>
                                        <p:tav tm="100000">
                                          <p:val>
                                            <p:strVal val="#ppt_x"/>
                                          </p:val>
                                        </p:tav>
                                      </p:tavLst>
                                    </p:anim>
                                    <p:anim calcmode="lin" valueType="num">
                                      <p:cBhvr additive="base">
                                        <p:cTn id="315" dur="5000" fill="hold"/>
                                        <p:tgtEl>
                                          <p:spTgt spid="50"/>
                                        </p:tgtEl>
                                        <p:attrNameLst>
                                          <p:attrName>ppt_y</p:attrName>
                                        </p:attrNameLst>
                                      </p:cBhvr>
                                      <p:tavLst>
                                        <p:tav tm="0">
                                          <p:val>
                                            <p:strVal val="1+#ppt_h/2"/>
                                          </p:val>
                                        </p:tav>
                                        <p:tav tm="100000">
                                          <p:val>
                                            <p:strVal val="#ppt_y"/>
                                          </p:val>
                                        </p:tav>
                                      </p:tavLst>
                                    </p:anim>
                                  </p:childTnLst>
                                </p:cTn>
                              </p:par>
                              <p:par>
                                <p:cTn id="316" presetID="2" presetClass="entr" presetSubtype="6" fill="hold" grpId="0" nodeType="withEffect">
                                  <p:stCondLst>
                                    <p:cond delay="0"/>
                                  </p:stCondLst>
                                  <p:childTnLst>
                                    <p:set>
                                      <p:cBhvr>
                                        <p:cTn id="317" dur="1" fill="hold">
                                          <p:stCondLst>
                                            <p:cond delay="0"/>
                                          </p:stCondLst>
                                        </p:cTn>
                                        <p:tgtEl>
                                          <p:spTgt spid="60"/>
                                        </p:tgtEl>
                                        <p:attrNameLst>
                                          <p:attrName>style.visibility</p:attrName>
                                        </p:attrNameLst>
                                      </p:cBhvr>
                                      <p:to>
                                        <p:strVal val="visible"/>
                                      </p:to>
                                    </p:set>
                                    <p:anim calcmode="lin" valueType="num">
                                      <p:cBhvr additive="base">
                                        <p:cTn id="318" dur="5000" fill="hold"/>
                                        <p:tgtEl>
                                          <p:spTgt spid="60"/>
                                        </p:tgtEl>
                                        <p:attrNameLst>
                                          <p:attrName>ppt_x</p:attrName>
                                        </p:attrNameLst>
                                      </p:cBhvr>
                                      <p:tavLst>
                                        <p:tav tm="0">
                                          <p:val>
                                            <p:strVal val="1+#ppt_w/2"/>
                                          </p:val>
                                        </p:tav>
                                        <p:tav tm="100000">
                                          <p:val>
                                            <p:strVal val="#ppt_x"/>
                                          </p:val>
                                        </p:tav>
                                      </p:tavLst>
                                    </p:anim>
                                    <p:anim calcmode="lin" valueType="num">
                                      <p:cBhvr additive="base">
                                        <p:cTn id="319" dur="5000" fill="hold"/>
                                        <p:tgtEl>
                                          <p:spTgt spid="60"/>
                                        </p:tgtEl>
                                        <p:attrNameLst>
                                          <p:attrName>ppt_y</p:attrName>
                                        </p:attrNameLst>
                                      </p:cBhvr>
                                      <p:tavLst>
                                        <p:tav tm="0">
                                          <p:val>
                                            <p:strVal val="1+#ppt_h/2"/>
                                          </p:val>
                                        </p:tav>
                                        <p:tav tm="100000">
                                          <p:val>
                                            <p:strVal val="#ppt_y"/>
                                          </p:val>
                                        </p:tav>
                                      </p:tavLst>
                                    </p:anim>
                                  </p:childTnLst>
                                </p:cTn>
                              </p:par>
                              <p:par>
                                <p:cTn id="320" presetID="2" presetClass="entr" presetSubtype="6" fill="hold" grpId="0" nodeType="withEffect">
                                  <p:stCondLst>
                                    <p:cond delay="0"/>
                                  </p:stCondLst>
                                  <p:childTnLst>
                                    <p:set>
                                      <p:cBhvr>
                                        <p:cTn id="321" dur="1" fill="hold">
                                          <p:stCondLst>
                                            <p:cond delay="0"/>
                                          </p:stCondLst>
                                        </p:cTn>
                                        <p:tgtEl>
                                          <p:spTgt spid="70"/>
                                        </p:tgtEl>
                                        <p:attrNameLst>
                                          <p:attrName>style.visibility</p:attrName>
                                        </p:attrNameLst>
                                      </p:cBhvr>
                                      <p:to>
                                        <p:strVal val="visible"/>
                                      </p:to>
                                    </p:set>
                                    <p:anim calcmode="lin" valueType="num">
                                      <p:cBhvr additive="base">
                                        <p:cTn id="322" dur="5000" fill="hold"/>
                                        <p:tgtEl>
                                          <p:spTgt spid="70"/>
                                        </p:tgtEl>
                                        <p:attrNameLst>
                                          <p:attrName>ppt_x</p:attrName>
                                        </p:attrNameLst>
                                      </p:cBhvr>
                                      <p:tavLst>
                                        <p:tav tm="0">
                                          <p:val>
                                            <p:strVal val="1+#ppt_w/2"/>
                                          </p:val>
                                        </p:tav>
                                        <p:tav tm="100000">
                                          <p:val>
                                            <p:strVal val="#ppt_x"/>
                                          </p:val>
                                        </p:tav>
                                      </p:tavLst>
                                    </p:anim>
                                    <p:anim calcmode="lin" valueType="num">
                                      <p:cBhvr additive="base">
                                        <p:cTn id="323" dur="5000" fill="hold"/>
                                        <p:tgtEl>
                                          <p:spTgt spid="70"/>
                                        </p:tgtEl>
                                        <p:attrNameLst>
                                          <p:attrName>ppt_y</p:attrName>
                                        </p:attrNameLst>
                                      </p:cBhvr>
                                      <p:tavLst>
                                        <p:tav tm="0">
                                          <p:val>
                                            <p:strVal val="1+#ppt_h/2"/>
                                          </p:val>
                                        </p:tav>
                                        <p:tav tm="100000">
                                          <p:val>
                                            <p:strVal val="#ppt_y"/>
                                          </p:val>
                                        </p:tav>
                                      </p:tavLst>
                                    </p:anim>
                                  </p:childTnLst>
                                </p:cTn>
                              </p:par>
                              <p:par>
                                <p:cTn id="324" presetID="2" presetClass="entr" presetSubtype="6" fill="hold" grpId="0" nodeType="withEffect">
                                  <p:stCondLst>
                                    <p:cond delay="0"/>
                                  </p:stCondLst>
                                  <p:childTnLst>
                                    <p:set>
                                      <p:cBhvr>
                                        <p:cTn id="325" dur="1" fill="hold">
                                          <p:stCondLst>
                                            <p:cond delay="0"/>
                                          </p:stCondLst>
                                        </p:cTn>
                                        <p:tgtEl>
                                          <p:spTgt spid="80"/>
                                        </p:tgtEl>
                                        <p:attrNameLst>
                                          <p:attrName>style.visibility</p:attrName>
                                        </p:attrNameLst>
                                      </p:cBhvr>
                                      <p:to>
                                        <p:strVal val="visible"/>
                                      </p:to>
                                    </p:set>
                                    <p:anim calcmode="lin" valueType="num">
                                      <p:cBhvr additive="base">
                                        <p:cTn id="326" dur="5000" fill="hold"/>
                                        <p:tgtEl>
                                          <p:spTgt spid="80"/>
                                        </p:tgtEl>
                                        <p:attrNameLst>
                                          <p:attrName>ppt_x</p:attrName>
                                        </p:attrNameLst>
                                      </p:cBhvr>
                                      <p:tavLst>
                                        <p:tav tm="0">
                                          <p:val>
                                            <p:strVal val="1+#ppt_w/2"/>
                                          </p:val>
                                        </p:tav>
                                        <p:tav tm="100000">
                                          <p:val>
                                            <p:strVal val="#ppt_x"/>
                                          </p:val>
                                        </p:tav>
                                      </p:tavLst>
                                    </p:anim>
                                    <p:anim calcmode="lin" valueType="num">
                                      <p:cBhvr additive="base">
                                        <p:cTn id="327" dur="5000" fill="hold"/>
                                        <p:tgtEl>
                                          <p:spTgt spid="80"/>
                                        </p:tgtEl>
                                        <p:attrNameLst>
                                          <p:attrName>ppt_y</p:attrName>
                                        </p:attrNameLst>
                                      </p:cBhvr>
                                      <p:tavLst>
                                        <p:tav tm="0">
                                          <p:val>
                                            <p:strVal val="1+#ppt_h/2"/>
                                          </p:val>
                                        </p:tav>
                                        <p:tav tm="100000">
                                          <p:val>
                                            <p:strVal val="#ppt_y"/>
                                          </p:val>
                                        </p:tav>
                                      </p:tavLst>
                                    </p:anim>
                                  </p:childTnLst>
                                </p:cTn>
                              </p:par>
                              <p:par>
                                <p:cTn id="328" presetID="3" presetClass="entr" presetSubtype="10" fill="hold" grpId="3" nodeType="withEffect">
                                  <p:stCondLst>
                                    <p:cond delay="0"/>
                                  </p:stCondLst>
                                  <p:childTnLst>
                                    <p:set>
                                      <p:cBhvr>
                                        <p:cTn id="329" dur="1" fill="hold">
                                          <p:stCondLst>
                                            <p:cond delay="0"/>
                                          </p:stCondLst>
                                        </p:cTn>
                                        <p:tgtEl>
                                          <p:spTgt spid="5"/>
                                        </p:tgtEl>
                                        <p:attrNameLst>
                                          <p:attrName>style.visibility</p:attrName>
                                        </p:attrNameLst>
                                      </p:cBhvr>
                                      <p:to>
                                        <p:strVal val="visible"/>
                                      </p:to>
                                    </p:set>
                                    <p:animEffect transition="in" filter="blinds(horizontal)">
                                      <p:cBhvr>
                                        <p:cTn id="330" dur="5000"/>
                                        <p:tgtEl>
                                          <p:spTgt spid="5"/>
                                        </p:tgtEl>
                                      </p:cBhvr>
                                    </p:animEffect>
                                  </p:childTnLst>
                                </p:cTn>
                              </p:par>
                              <p:par>
                                <p:cTn id="331" presetID="3" presetClass="entr" presetSubtype="10" fill="hold" grpId="3" nodeType="withEffect">
                                  <p:stCondLst>
                                    <p:cond delay="0"/>
                                  </p:stCondLst>
                                  <p:childTnLst>
                                    <p:set>
                                      <p:cBhvr>
                                        <p:cTn id="332" dur="1" fill="hold">
                                          <p:stCondLst>
                                            <p:cond delay="0"/>
                                          </p:stCondLst>
                                        </p:cTn>
                                        <p:tgtEl>
                                          <p:spTgt spid="6"/>
                                        </p:tgtEl>
                                        <p:attrNameLst>
                                          <p:attrName>style.visibility</p:attrName>
                                        </p:attrNameLst>
                                      </p:cBhvr>
                                      <p:to>
                                        <p:strVal val="visible"/>
                                      </p:to>
                                    </p:set>
                                    <p:animEffect transition="in" filter="blinds(horizontal)">
                                      <p:cBhvr>
                                        <p:cTn id="333" dur="5000"/>
                                        <p:tgtEl>
                                          <p:spTgt spid="6"/>
                                        </p:tgtEl>
                                      </p:cBhvr>
                                    </p:animEffect>
                                  </p:childTnLst>
                                </p:cTn>
                              </p:par>
                              <p:par>
                                <p:cTn id="334" presetID="3" presetClass="entr" presetSubtype="10" fill="hold" grpId="3" nodeType="withEffect">
                                  <p:stCondLst>
                                    <p:cond delay="0"/>
                                  </p:stCondLst>
                                  <p:childTnLst>
                                    <p:set>
                                      <p:cBhvr>
                                        <p:cTn id="335" dur="1" fill="hold">
                                          <p:stCondLst>
                                            <p:cond delay="0"/>
                                          </p:stCondLst>
                                        </p:cTn>
                                        <p:tgtEl>
                                          <p:spTgt spid="7"/>
                                        </p:tgtEl>
                                        <p:attrNameLst>
                                          <p:attrName>style.visibility</p:attrName>
                                        </p:attrNameLst>
                                      </p:cBhvr>
                                      <p:to>
                                        <p:strVal val="visible"/>
                                      </p:to>
                                    </p:set>
                                    <p:animEffect transition="in" filter="blinds(horizontal)">
                                      <p:cBhvr>
                                        <p:cTn id="336" dur="5000"/>
                                        <p:tgtEl>
                                          <p:spTgt spid="7"/>
                                        </p:tgtEl>
                                      </p:cBhvr>
                                    </p:animEffect>
                                  </p:childTnLst>
                                </p:cTn>
                              </p:par>
                              <p:par>
                                <p:cTn id="337" presetID="3" presetClass="entr" presetSubtype="10" fill="hold" grpId="3" nodeType="withEffect">
                                  <p:stCondLst>
                                    <p:cond delay="0"/>
                                  </p:stCondLst>
                                  <p:childTnLst>
                                    <p:set>
                                      <p:cBhvr>
                                        <p:cTn id="338" dur="1" fill="hold">
                                          <p:stCondLst>
                                            <p:cond delay="0"/>
                                          </p:stCondLst>
                                        </p:cTn>
                                        <p:tgtEl>
                                          <p:spTgt spid="8"/>
                                        </p:tgtEl>
                                        <p:attrNameLst>
                                          <p:attrName>style.visibility</p:attrName>
                                        </p:attrNameLst>
                                      </p:cBhvr>
                                      <p:to>
                                        <p:strVal val="visible"/>
                                      </p:to>
                                    </p:set>
                                    <p:animEffect transition="in" filter="blinds(horizontal)">
                                      <p:cBhvr>
                                        <p:cTn id="339" dur="5000"/>
                                        <p:tgtEl>
                                          <p:spTgt spid="8"/>
                                        </p:tgtEl>
                                      </p:cBhvr>
                                    </p:animEffect>
                                  </p:childTnLst>
                                </p:cTn>
                              </p:par>
                              <p:par>
                                <p:cTn id="340" presetID="3" presetClass="entr" presetSubtype="10" fill="hold" grpId="3" nodeType="withEffect">
                                  <p:stCondLst>
                                    <p:cond delay="0"/>
                                  </p:stCondLst>
                                  <p:childTnLst>
                                    <p:set>
                                      <p:cBhvr>
                                        <p:cTn id="341" dur="1" fill="hold">
                                          <p:stCondLst>
                                            <p:cond delay="0"/>
                                          </p:stCondLst>
                                        </p:cTn>
                                        <p:tgtEl>
                                          <p:spTgt spid="9"/>
                                        </p:tgtEl>
                                        <p:attrNameLst>
                                          <p:attrName>style.visibility</p:attrName>
                                        </p:attrNameLst>
                                      </p:cBhvr>
                                      <p:to>
                                        <p:strVal val="visible"/>
                                      </p:to>
                                    </p:set>
                                    <p:animEffect transition="in" filter="blinds(horizontal)">
                                      <p:cBhvr>
                                        <p:cTn id="342" dur="5000"/>
                                        <p:tgtEl>
                                          <p:spTgt spid="9"/>
                                        </p:tgtEl>
                                      </p:cBhvr>
                                    </p:animEffect>
                                  </p:childTnLst>
                                </p:cTn>
                              </p:par>
                              <p:par>
                                <p:cTn id="343" presetID="3" presetClass="entr" presetSubtype="10" fill="hold" grpId="3" nodeType="withEffect">
                                  <p:stCondLst>
                                    <p:cond delay="0"/>
                                  </p:stCondLst>
                                  <p:childTnLst>
                                    <p:set>
                                      <p:cBhvr>
                                        <p:cTn id="344" dur="1" fill="hold">
                                          <p:stCondLst>
                                            <p:cond delay="0"/>
                                          </p:stCondLst>
                                        </p:cTn>
                                        <p:tgtEl>
                                          <p:spTgt spid="10"/>
                                        </p:tgtEl>
                                        <p:attrNameLst>
                                          <p:attrName>style.visibility</p:attrName>
                                        </p:attrNameLst>
                                      </p:cBhvr>
                                      <p:to>
                                        <p:strVal val="visible"/>
                                      </p:to>
                                    </p:set>
                                    <p:animEffect transition="in" filter="blinds(horizontal)">
                                      <p:cBhvr>
                                        <p:cTn id="345" dur="5000"/>
                                        <p:tgtEl>
                                          <p:spTgt spid="10"/>
                                        </p:tgtEl>
                                      </p:cBhvr>
                                    </p:animEffect>
                                  </p:childTnLst>
                                </p:cTn>
                              </p:par>
                              <p:par>
                                <p:cTn id="346" presetID="3" presetClass="entr" presetSubtype="10" fill="hold" grpId="3" nodeType="withEffect">
                                  <p:stCondLst>
                                    <p:cond delay="0"/>
                                  </p:stCondLst>
                                  <p:childTnLst>
                                    <p:set>
                                      <p:cBhvr>
                                        <p:cTn id="347" dur="1" fill="hold">
                                          <p:stCondLst>
                                            <p:cond delay="0"/>
                                          </p:stCondLst>
                                        </p:cTn>
                                        <p:tgtEl>
                                          <p:spTgt spid="11"/>
                                        </p:tgtEl>
                                        <p:attrNameLst>
                                          <p:attrName>style.visibility</p:attrName>
                                        </p:attrNameLst>
                                      </p:cBhvr>
                                      <p:to>
                                        <p:strVal val="visible"/>
                                      </p:to>
                                    </p:set>
                                    <p:animEffect transition="in" filter="blinds(horizontal)">
                                      <p:cBhvr>
                                        <p:cTn id="348" dur="5000"/>
                                        <p:tgtEl>
                                          <p:spTgt spid="11"/>
                                        </p:tgtEl>
                                      </p:cBhvr>
                                    </p:animEffect>
                                  </p:childTnLst>
                                </p:cTn>
                              </p:par>
                              <p:par>
                                <p:cTn id="349" presetID="3" presetClass="entr" presetSubtype="10" fill="hold" grpId="3" nodeType="withEffect">
                                  <p:stCondLst>
                                    <p:cond delay="0"/>
                                  </p:stCondLst>
                                  <p:childTnLst>
                                    <p:set>
                                      <p:cBhvr>
                                        <p:cTn id="350" dur="1" fill="hold">
                                          <p:stCondLst>
                                            <p:cond delay="0"/>
                                          </p:stCondLst>
                                        </p:cTn>
                                        <p:tgtEl>
                                          <p:spTgt spid="12"/>
                                        </p:tgtEl>
                                        <p:attrNameLst>
                                          <p:attrName>style.visibility</p:attrName>
                                        </p:attrNameLst>
                                      </p:cBhvr>
                                      <p:to>
                                        <p:strVal val="visible"/>
                                      </p:to>
                                    </p:set>
                                    <p:animEffect transition="in" filter="blinds(horizontal)">
                                      <p:cBhvr>
                                        <p:cTn id="351" dur="5000"/>
                                        <p:tgtEl>
                                          <p:spTgt spid="12"/>
                                        </p:tgtEl>
                                      </p:cBhvr>
                                    </p:animEffect>
                                  </p:childTnLst>
                                </p:cTn>
                              </p:par>
                              <p:par>
                                <p:cTn id="352" presetID="3" presetClass="entr" presetSubtype="10" fill="hold" grpId="3" nodeType="withEffect">
                                  <p:stCondLst>
                                    <p:cond delay="0"/>
                                  </p:stCondLst>
                                  <p:childTnLst>
                                    <p:set>
                                      <p:cBhvr>
                                        <p:cTn id="353" dur="1" fill="hold">
                                          <p:stCondLst>
                                            <p:cond delay="0"/>
                                          </p:stCondLst>
                                        </p:cTn>
                                        <p:tgtEl>
                                          <p:spTgt spid="13"/>
                                        </p:tgtEl>
                                        <p:attrNameLst>
                                          <p:attrName>style.visibility</p:attrName>
                                        </p:attrNameLst>
                                      </p:cBhvr>
                                      <p:to>
                                        <p:strVal val="visible"/>
                                      </p:to>
                                    </p:set>
                                    <p:animEffect transition="in" filter="blinds(horizontal)">
                                      <p:cBhvr>
                                        <p:cTn id="354" dur="5000"/>
                                        <p:tgtEl>
                                          <p:spTgt spid="13"/>
                                        </p:tgtEl>
                                      </p:cBhvr>
                                    </p:animEffect>
                                  </p:childTnLst>
                                </p:cTn>
                              </p:par>
                              <p:par>
                                <p:cTn id="355" presetID="3" presetClass="entr" presetSubtype="10" fill="hold" grpId="3" nodeType="withEffect">
                                  <p:stCondLst>
                                    <p:cond delay="0"/>
                                  </p:stCondLst>
                                  <p:childTnLst>
                                    <p:set>
                                      <p:cBhvr>
                                        <p:cTn id="356" dur="1" fill="hold">
                                          <p:stCondLst>
                                            <p:cond delay="0"/>
                                          </p:stCondLst>
                                        </p:cTn>
                                        <p:tgtEl>
                                          <p:spTgt spid="14"/>
                                        </p:tgtEl>
                                        <p:attrNameLst>
                                          <p:attrName>style.visibility</p:attrName>
                                        </p:attrNameLst>
                                      </p:cBhvr>
                                      <p:to>
                                        <p:strVal val="visible"/>
                                      </p:to>
                                    </p:set>
                                    <p:animEffect transition="in" filter="blinds(horizontal)">
                                      <p:cBhvr>
                                        <p:cTn id="357" dur="5000"/>
                                        <p:tgtEl>
                                          <p:spTgt spid="14"/>
                                        </p:tgtEl>
                                      </p:cBhvr>
                                    </p:animEffect>
                                  </p:childTnLst>
                                </p:cTn>
                              </p:par>
                              <p:par>
                                <p:cTn id="358" presetID="3" presetClass="entr" presetSubtype="10" fill="hold" grpId="3" nodeType="withEffect">
                                  <p:stCondLst>
                                    <p:cond delay="0"/>
                                  </p:stCondLst>
                                  <p:childTnLst>
                                    <p:set>
                                      <p:cBhvr>
                                        <p:cTn id="359" dur="1" fill="hold">
                                          <p:stCondLst>
                                            <p:cond delay="0"/>
                                          </p:stCondLst>
                                        </p:cTn>
                                        <p:tgtEl>
                                          <p:spTgt spid="15"/>
                                        </p:tgtEl>
                                        <p:attrNameLst>
                                          <p:attrName>style.visibility</p:attrName>
                                        </p:attrNameLst>
                                      </p:cBhvr>
                                      <p:to>
                                        <p:strVal val="visible"/>
                                      </p:to>
                                    </p:set>
                                    <p:animEffect transition="in" filter="blinds(horizontal)">
                                      <p:cBhvr>
                                        <p:cTn id="360" dur="5000"/>
                                        <p:tgtEl>
                                          <p:spTgt spid="15"/>
                                        </p:tgtEl>
                                      </p:cBhvr>
                                    </p:animEffect>
                                  </p:childTnLst>
                                </p:cTn>
                              </p:par>
                              <p:par>
                                <p:cTn id="361" presetID="3" presetClass="entr" presetSubtype="10" fill="hold" grpId="3" nodeType="withEffect">
                                  <p:stCondLst>
                                    <p:cond delay="0"/>
                                  </p:stCondLst>
                                  <p:childTnLst>
                                    <p:set>
                                      <p:cBhvr>
                                        <p:cTn id="362" dur="1" fill="hold">
                                          <p:stCondLst>
                                            <p:cond delay="0"/>
                                          </p:stCondLst>
                                        </p:cTn>
                                        <p:tgtEl>
                                          <p:spTgt spid="16"/>
                                        </p:tgtEl>
                                        <p:attrNameLst>
                                          <p:attrName>style.visibility</p:attrName>
                                        </p:attrNameLst>
                                      </p:cBhvr>
                                      <p:to>
                                        <p:strVal val="visible"/>
                                      </p:to>
                                    </p:set>
                                    <p:animEffect transition="in" filter="blinds(horizontal)">
                                      <p:cBhvr>
                                        <p:cTn id="363" dur="5000"/>
                                        <p:tgtEl>
                                          <p:spTgt spid="16"/>
                                        </p:tgtEl>
                                      </p:cBhvr>
                                    </p:animEffect>
                                  </p:childTnLst>
                                </p:cTn>
                              </p:par>
                              <p:par>
                                <p:cTn id="364" presetID="3" presetClass="entr" presetSubtype="10" fill="hold" grpId="3" nodeType="withEffect">
                                  <p:stCondLst>
                                    <p:cond delay="0"/>
                                  </p:stCondLst>
                                  <p:childTnLst>
                                    <p:set>
                                      <p:cBhvr>
                                        <p:cTn id="365" dur="1" fill="hold">
                                          <p:stCondLst>
                                            <p:cond delay="0"/>
                                          </p:stCondLst>
                                        </p:cTn>
                                        <p:tgtEl>
                                          <p:spTgt spid="17"/>
                                        </p:tgtEl>
                                        <p:attrNameLst>
                                          <p:attrName>style.visibility</p:attrName>
                                        </p:attrNameLst>
                                      </p:cBhvr>
                                      <p:to>
                                        <p:strVal val="visible"/>
                                      </p:to>
                                    </p:set>
                                    <p:animEffect transition="in" filter="blinds(horizontal)">
                                      <p:cBhvr>
                                        <p:cTn id="366" dur="5000"/>
                                        <p:tgtEl>
                                          <p:spTgt spid="17"/>
                                        </p:tgtEl>
                                      </p:cBhvr>
                                    </p:animEffect>
                                  </p:childTnLst>
                                </p:cTn>
                              </p:par>
                              <p:par>
                                <p:cTn id="367" presetID="3" presetClass="entr" presetSubtype="10" fill="hold" grpId="3" nodeType="withEffect">
                                  <p:stCondLst>
                                    <p:cond delay="0"/>
                                  </p:stCondLst>
                                  <p:childTnLst>
                                    <p:set>
                                      <p:cBhvr>
                                        <p:cTn id="368" dur="1" fill="hold">
                                          <p:stCondLst>
                                            <p:cond delay="0"/>
                                          </p:stCondLst>
                                        </p:cTn>
                                        <p:tgtEl>
                                          <p:spTgt spid="18"/>
                                        </p:tgtEl>
                                        <p:attrNameLst>
                                          <p:attrName>style.visibility</p:attrName>
                                        </p:attrNameLst>
                                      </p:cBhvr>
                                      <p:to>
                                        <p:strVal val="visible"/>
                                      </p:to>
                                    </p:set>
                                    <p:animEffect transition="in" filter="blinds(horizontal)">
                                      <p:cBhvr>
                                        <p:cTn id="369" dur="5000"/>
                                        <p:tgtEl>
                                          <p:spTgt spid="18"/>
                                        </p:tgtEl>
                                      </p:cBhvr>
                                    </p:animEffect>
                                  </p:childTnLst>
                                </p:cTn>
                              </p:par>
                              <p:par>
                                <p:cTn id="370" presetID="3" presetClass="entr" presetSubtype="10" fill="hold" grpId="3" nodeType="withEffect">
                                  <p:stCondLst>
                                    <p:cond delay="0"/>
                                  </p:stCondLst>
                                  <p:childTnLst>
                                    <p:set>
                                      <p:cBhvr>
                                        <p:cTn id="371" dur="1" fill="hold">
                                          <p:stCondLst>
                                            <p:cond delay="0"/>
                                          </p:stCondLst>
                                        </p:cTn>
                                        <p:tgtEl>
                                          <p:spTgt spid="19"/>
                                        </p:tgtEl>
                                        <p:attrNameLst>
                                          <p:attrName>style.visibility</p:attrName>
                                        </p:attrNameLst>
                                      </p:cBhvr>
                                      <p:to>
                                        <p:strVal val="visible"/>
                                      </p:to>
                                    </p:set>
                                    <p:animEffect transition="in" filter="blinds(horizontal)">
                                      <p:cBhvr>
                                        <p:cTn id="372" dur="5000"/>
                                        <p:tgtEl>
                                          <p:spTgt spid="19"/>
                                        </p:tgtEl>
                                      </p:cBhvr>
                                    </p:animEffect>
                                  </p:childTnLst>
                                </p:cTn>
                              </p:par>
                              <p:par>
                                <p:cTn id="373" presetID="3" presetClass="entr" presetSubtype="10" fill="hold" grpId="3" nodeType="withEffect">
                                  <p:stCondLst>
                                    <p:cond delay="0"/>
                                  </p:stCondLst>
                                  <p:childTnLst>
                                    <p:set>
                                      <p:cBhvr>
                                        <p:cTn id="374" dur="1" fill="hold">
                                          <p:stCondLst>
                                            <p:cond delay="0"/>
                                          </p:stCondLst>
                                        </p:cTn>
                                        <p:tgtEl>
                                          <p:spTgt spid="20"/>
                                        </p:tgtEl>
                                        <p:attrNameLst>
                                          <p:attrName>style.visibility</p:attrName>
                                        </p:attrNameLst>
                                      </p:cBhvr>
                                      <p:to>
                                        <p:strVal val="visible"/>
                                      </p:to>
                                    </p:set>
                                    <p:animEffect transition="in" filter="blinds(horizontal)">
                                      <p:cBhvr>
                                        <p:cTn id="375" dur="5000"/>
                                        <p:tgtEl>
                                          <p:spTgt spid="20"/>
                                        </p:tgtEl>
                                      </p:cBhvr>
                                    </p:animEffect>
                                  </p:childTnLst>
                                </p:cTn>
                              </p:par>
                              <p:par>
                                <p:cTn id="376" presetID="3" presetClass="entr" presetSubtype="10" fill="hold" grpId="3" nodeType="withEffect">
                                  <p:stCondLst>
                                    <p:cond delay="0"/>
                                  </p:stCondLst>
                                  <p:childTnLst>
                                    <p:set>
                                      <p:cBhvr>
                                        <p:cTn id="377" dur="1" fill="hold">
                                          <p:stCondLst>
                                            <p:cond delay="0"/>
                                          </p:stCondLst>
                                        </p:cTn>
                                        <p:tgtEl>
                                          <p:spTgt spid="21"/>
                                        </p:tgtEl>
                                        <p:attrNameLst>
                                          <p:attrName>style.visibility</p:attrName>
                                        </p:attrNameLst>
                                      </p:cBhvr>
                                      <p:to>
                                        <p:strVal val="visible"/>
                                      </p:to>
                                    </p:set>
                                    <p:animEffect transition="in" filter="blinds(horizontal)">
                                      <p:cBhvr>
                                        <p:cTn id="378" dur="5000"/>
                                        <p:tgtEl>
                                          <p:spTgt spid="21"/>
                                        </p:tgtEl>
                                      </p:cBhvr>
                                    </p:animEffect>
                                  </p:childTnLst>
                                </p:cTn>
                              </p:par>
                              <p:par>
                                <p:cTn id="379" presetID="3" presetClass="entr" presetSubtype="10" fill="hold" grpId="3" nodeType="withEffect">
                                  <p:stCondLst>
                                    <p:cond delay="0"/>
                                  </p:stCondLst>
                                  <p:childTnLst>
                                    <p:set>
                                      <p:cBhvr>
                                        <p:cTn id="380" dur="1" fill="hold">
                                          <p:stCondLst>
                                            <p:cond delay="0"/>
                                          </p:stCondLst>
                                        </p:cTn>
                                        <p:tgtEl>
                                          <p:spTgt spid="22"/>
                                        </p:tgtEl>
                                        <p:attrNameLst>
                                          <p:attrName>style.visibility</p:attrName>
                                        </p:attrNameLst>
                                      </p:cBhvr>
                                      <p:to>
                                        <p:strVal val="visible"/>
                                      </p:to>
                                    </p:set>
                                    <p:animEffect transition="in" filter="blinds(horizontal)">
                                      <p:cBhvr>
                                        <p:cTn id="381" dur="5000"/>
                                        <p:tgtEl>
                                          <p:spTgt spid="22"/>
                                        </p:tgtEl>
                                      </p:cBhvr>
                                    </p:animEffect>
                                  </p:childTnLst>
                                </p:cTn>
                              </p:par>
                              <p:par>
                                <p:cTn id="382" presetID="3" presetClass="entr" presetSubtype="10" fill="hold" grpId="3" nodeType="withEffect">
                                  <p:stCondLst>
                                    <p:cond delay="0"/>
                                  </p:stCondLst>
                                  <p:childTnLst>
                                    <p:set>
                                      <p:cBhvr>
                                        <p:cTn id="383" dur="1" fill="hold">
                                          <p:stCondLst>
                                            <p:cond delay="0"/>
                                          </p:stCondLst>
                                        </p:cTn>
                                        <p:tgtEl>
                                          <p:spTgt spid="23"/>
                                        </p:tgtEl>
                                        <p:attrNameLst>
                                          <p:attrName>style.visibility</p:attrName>
                                        </p:attrNameLst>
                                      </p:cBhvr>
                                      <p:to>
                                        <p:strVal val="visible"/>
                                      </p:to>
                                    </p:set>
                                    <p:animEffect transition="in" filter="blinds(horizontal)">
                                      <p:cBhvr>
                                        <p:cTn id="384" dur="5000"/>
                                        <p:tgtEl>
                                          <p:spTgt spid="23"/>
                                        </p:tgtEl>
                                      </p:cBhvr>
                                    </p:animEffect>
                                  </p:childTnLst>
                                </p:cTn>
                              </p:par>
                              <p:par>
                                <p:cTn id="385" presetID="3" presetClass="entr" presetSubtype="10" fill="hold" grpId="3" nodeType="withEffect">
                                  <p:stCondLst>
                                    <p:cond delay="0"/>
                                  </p:stCondLst>
                                  <p:childTnLst>
                                    <p:set>
                                      <p:cBhvr>
                                        <p:cTn id="386" dur="1" fill="hold">
                                          <p:stCondLst>
                                            <p:cond delay="0"/>
                                          </p:stCondLst>
                                        </p:cTn>
                                        <p:tgtEl>
                                          <p:spTgt spid="24"/>
                                        </p:tgtEl>
                                        <p:attrNameLst>
                                          <p:attrName>style.visibility</p:attrName>
                                        </p:attrNameLst>
                                      </p:cBhvr>
                                      <p:to>
                                        <p:strVal val="visible"/>
                                      </p:to>
                                    </p:set>
                                    <p:animEffect transition="in" filter="blinds(horizontal)">
                                      <p:cBhvr>
                                        <p:cTn id="387" dur="5000"/>
                                        <p:tgtEl>
                                          <p:spTgt spid="24"/>
                                        </p:tgtEl>
                                      </p:cBhvr>
                                    </p:animEffect>
                                  </p:childTnLst>
                                </p:cTn>
                              </p:par>
                              <p:par>
                                <p:cTn id="388" presetID="3" presetClass="entr" presetSubtype="10" fill="hold" grpId="3" nodeType="withEffect">
                                  <p:stCondLst>
                                    <p:cond delay="0"/>
                                  </p:stCondLst>
                                  <p:childTnLst>
                                    <p:set>
                                      <p:cBhvr>
                                        <p:cTn id="389" dur="1" fill="hold">
                                          <p:stCondLst>
                                            <p:cond delay="0"/>
                                          </p:stCondLst>
                                        </p:cTn>
                                        <p:tgtEl>
                                          <p:spTgt spid="25"/>
                                        </p:tgtEl>
                                        <p:attrNameLst>
                                          <p:attrName>style.visibility</p:attrName>
                                        </p:attrNameLst>
                                      </p:cBhvr>
                                      <p:to>
                                        <p:strVal val="visible"/>
                                      </p:to>
                                    </p:set>
                                    <p:animEffect transition="in" filter="blinds(horizontal)">
                                      <p:cBhvr>
                                        <p:cTn id="390" dur="5000"/>
                                        <p:tgtEl>
                                          <p:spTgt spid="25"/>
                                        </p:tgtEl>
                                      </p:cBhvr>
                                    </p:animEffect>
                                  </p:childTnLst>
                                </p:cTn>
                              </p:par>
                              <p:par>
                                <p:cTn id="391" presetID="3" presetClass="entr" presetSubtype="10" fill="hold" grpId="3" nodeType="withEffect">
                                  <p:stCondLst>
                                    <p:cond delay="0"/>
                                  </p:stCondLst>
                                  <p:childTnLst>
                                    <p:set>
                                      <p:cBhvr>
                                        <p:cTn id="392" dur="1" fill="hold">
                                          <p:stCondLst>
                                            <p:cond delay="0"/>
                                          </p:stCondLst>
                                        </p:cTn>
                                        <p:tgtEl>
                                          <p:spTgt spid="26"/>
                                        </p:tgtEl>
                                        <p:attrNameLst>
                                          <p:attrName>style.visibility</p:attrName>
                                        </p:attrNameLst>
                                      </p:cBhvr>
                                      <p:to>
                                        <p:strVal val="visible"/>
                                      </p:to>
                                    </p:set>
                                    <p:animEffect transition="in" filter="blinds(horizontal)">
                                      <p:cBhvr>
                                        <p:cTn id="393" dur="5000"/>
                                        <p:tgtEl>
                                          <p:spTgt spid="26"/>
                                        </p:tgtEl>
                                      </p:cBhvr>
                                    </p:animEffect>
                                  </p:childTnLst>
                                </p:cTn>
                              </p:par>
                              <p:par>
                                <p:cTn id="394" presetID="3" presetClass="entr" presetSubtype="10" fill="hold" grpId="3" nodeType="withEffect">
                                  <p:stCondLst>
                                    <p:cond delay="0"/>
                                  </p:stCondLst>
                                  <p:childTnLst>
                                    <p:set>
                                      <p:cBhvr>
                                        <p:cTn id="395" dur="1" fill="hold">
                                          <p:stCondLst>
                                            <p:cond delay="0"/>
                                          </p:stCondLst>
                                        </p:cTn>
                                        <p:tgtEl>
                                          <p:spTgt spid="27"/>
                                        </p:tgtEl>
                                        <p:attrNameLst>
                                          <p:attrName>style.visibility</p:attrName>
                                        </p:attrNameLst>
                                      </p:cBhvr>
                                      <p:to>
                                        <p:strVal val="visible"/>
                                      </p:to>
                                    </p:set>
                                    <p:animEffect transition="in" filter="blinds(horizontal)">
                                      <p:cBhvr>
                                        <p:cTn id="396" dur="5000"/>
                                        <p:tgtEl>
                                          <p:spTgt spid="27"/>
                                        </p:tgtEl>
                                      </p:cBhvr>
                                    </p:animEffect>
                                  </p:childTnLst>
                                </p:cTn>
                              </p:par>
                              <p:par>
                                <p:cTn id="397" presetID="3" presetClass="entr" presetSubtype="10" fill="hold" grpId="3" nodeType="withEffect">
                                  <p:stCondLst>
                                    <p:cond delay="0"/>
                                  </p:stCondLst>
                                  <p:childTnLst>
                                    <p:set>
                                      <p:cBhvr>
                                        <p:cTn id="398" dur="1" fill="hold">
                                          <p:stCondLst>
                                            <p:cond delay="0"/>
                                          </p:stCondLst>
                                        </p:cTn>
                                        <p:tgtEl>
                                          <p:spTgt spid="28"/>
                                        </p:tgtEl>
                                        <p:attrNameLst>
                                          <p:attrName>style.visibility</p:attrName>
                                        </p:attrNameLst>
                                      </p:cBhvr>
                                      <p:to>
                                        <p:strVal val="visible"/>
                                      </p:to>
                                    </p:set>
                                    <p:animEffect transition="in" filter="blinds(horizontal)">
                                      <p:cBhvr>
                                        <p:cTn id="399" dur="5000"/>
                                        <p:tgtEl>
                                          <p:spTgt spid="28"/>
                                        </p:tgtEl>
                                      </p:cBhvr>
                                    </p:animEffect>
                                  </p:childTnLst>
                                </p:cTn>
                              </p:par>
                              <p:par>
                                <p:cTn id="400" presetID="3" presetClass="entr" presetSubtype="10" fill="hold" grpId="3" nodeType="withEffect">
                                  <p:stCondLst>
                                    <p:cond delay="0"/>
                                  </p:stCondLst>
                                  <p:childTnLst>
                                    <p:set>
                                      <p:cBhvr>
                                        <p:cTn id="401" dur="1" fill="hold">
                                          <p:stCondLst>
                                            <p:cond delay="0"/>
                                          </p:stCondLst>
                                        </p:cTn>
                                        <p:tgtEl>
                                          <p:spTgt spid="29"/>
                                        </p:tgtEl>
                                        <p:attrNameLst>
                                          <p:attrName>style.visibility</p:attrName>
                                        </p:attrNameLst>
                                      </p:cBhvr>
                                      <p:to>
                                        <p:strVal val="visible"/>
                                      </p:to>
                                    </p:set>
                                    <p:animEffect transition="in" filter="blinds(horizontal)">
                                      <p:cBhvr>
                                        <p:cTn id="402" dur="5000"/>
                                        <p:tgtEl>
                                          <p:spTgt spid="29"/>
                                        </p:tgtEl>
                                      </p:cBhvr>
                                    </p:animEffect>
                                  </p:childTnLst>
                                </p:cTn>
                              </p:par>
                              <p:par>
                                <p:cTn id="403" presetID="3" presetClass="entr" presetSubtype="10" fill="hold" grpId="3" nodeType="withEffect">
                                  <p:stCondLst>
                                    <p:cond delay="0"/>
                                  </p:stCondLst>
                                  <p:childTnLst>
                                    <p:set>
                                      <p:cBhvr>
                                        <p:cTn id="404" dur="1" fill="hold">
                                          <p:stCondLst>
                                            <p:cond delay="0"/>
                                          </p:stCondLst>
                                        </p:cTn>
                                        <p:tgtEl>
                                          <p:spTgt spid="30"/>
                                        </p:tgtEl>
                                        <p:attrNameLst>
                                          <p:attrName>style.visibility</p:attrName>
                                        </p:attrNameLst>
                                      </p:cBhvr>
                                      <p:to>
                                        <p:strVal val="visible"/>
                                      </p:to>
                                    </p:set>
                                    <p:animEffect transition="in" filter="blinds(horizontal)">
                                      <p:cBhvr>
                                        <p:cTn id="405" dur="5000"/>
                                        <p:tgtEl>
                                          <p:spTgt spid="30"/>
                                        </p:tgtEl>
                                      </p:cBhvr>
                                    </p:animEffect>
                                  </p:childTnLst>
                                </p:cTn>
                              </p:par>
                              <p:par>
                                <p:cTn id="406" presetID="3" presetClass="entr" presetSubtype="10" fill="hold" grpId="3" nodeType="withEffect">
                                  <p:stCondLst>
                                    <p:cond delay="0"/>
                                  </p:stCondLst>
                                  <p:childTnLst>
                                    <p:set>
                                      <p:cBhvr>
                                        <p:cTn id="407" dur="1" fill="hold">
                                          <p:stCondLst>
                                            <p:cond delay="0"/>
                                          </p:stCondLst>
                                        </p:cTn>
                                        <p:tgtEl>
                                          <p:spTgt spid="31"/>
                                        </p:tgtEl>
                                        <p:attrNameLst>
                                          <p:attrName>style.visibility</p:attrName>
                                        </p:attrNameLst>
                                      </p:cBhvr>
                                      <p:to>
                                        <p:strVal val="visible"/>
                                      </p:to>
                                    </p:set>
                                    <p:animEffect transition="in" filter="blinds(horizontal)">
                                      <p:cBhvr>
                                        <p:cTn id="408" dur="5000"/>
                                        <p:tgtEl>
                                          <p:spTgt spid="31"/>
                                        </p:tgtEl>
                                      </p:cBhvr>
                                    </p:animEffect>
                                  </p:childTnLst>
                                </p:cTn>
                              </p:par>
                              <p:par>
                                <p:cTn id="409" presetID="3" presetClass="entr" presetSubtype="10" fill="hold" grpId="3" nodeType="withEffect">
                                  <p:stCondLst>
                                    <p:cond delay="0"/>
                                  </p:stCondLst>
                                  <p:childTnLst>
                                    <p:set>
                                      <p:cBhvr>
                                        <p:cTn id="410" dur="1" fill="hold">
                                          <p:stCondLst>
                                            <p:cond delay="0"/>
                                          </p:stCondLst>
                                        </p:cTn>
                                        <p:tgtEl>
                                          <p:spTgt spid="32"/>
                                        </p:tgtEl>
                                        <p:attrNameLst>
                                          <p:attrName>style.visibility</p:attrName>
                                        </p:attrNameLst>
                                      </p:cBhvr>
                                      <p:to>
                                        <p:strVal val="visible"/>
                                      </p:to>
                                    </p:set>
                                    <p:animEffect transition="in" filter="blinds(horizontal)">
                                      <p:cBhvr>
                                        <p:cTn id="411" dur="5000"/>
                                        <p:tgtEl>
                                          <p:spTgt spid="32"/>
                                        </p:tgtEl>
                                      </p:cBhvr>
                                    </p:animEffect>
                                  </p:childTnLst>
                                </p:cTn>
                              </p:par>
                              <p:par>
                                <p:cTn id="412" presetID="3" presetClass="entr" presetSubtype="10" fill="hold" grpId="3" nodeType="withEffect">
                                  <p:stCondLst>
                                    <p:cond delay="0"/>
                                  </p:stCondLst>
                                  <p:childTnLst>
                                    <p:set>
                                      <p:cBhvr>
                                        <p:cTn id="413" dur="1" fill="hold">
                                          <p:stCondLst>
                                            <p:cond delay="0"/>
                                          </p:stCondLst>
                                        </p:cTn>
                                        <p:tgtEl>
                                          <p:spTgt spid="33"/>
                                        </p:tgtEl>
                                        <p:attrNameLst>
                                          <p:attrName>style.visibility</p:attrName>
                                        </p:attrNameLst>
                                      </p:cBhvr>
                                      <p:to>
                                        <p:strVal val="visible"/>
                                      </p:to>
                                    </p:set>
                                    <p:animEffect transition="in" filter="blinds(horizontal)">
                                      <p:cBhvr>
                                        <p:cTn id="414" dur="5000"/>
                                        <p:tgtEl>
                                          <p:spTgt spid="33"/>
                                        </p:tgtEl>
                                      </p:cBhvr>
                                    </p:animEffect>
                                  </p:childTnLst>
                                </p:cTn>
                              </p:par>
                              <p:par>
                                <p:cTn id="415" presetID="3" presetClass="entr" presetSubtype="10" fill="hold" grpId="3" nodeType="withEffect">
                                  <p:stCondLst>
                                    <p:cond delay="0"/>
                                  </p:stCondLst>
                                  <p:childTnLst>
                                    <p:set>
                                      <p:cBhvr>
                                        <p:cTn id="416" dur="1" fill="hold">
                                          <p:stCondLst>
                                            <p:cond delay="0"/>
                                          </p:stCondLst>
                                        </p:cTn>
                                        <p:tgtEl>
                                          <p:spTgt spid="34"/>
                                        </p:tgtEl>
                                        <p:attrNameLst>
                                          <p:attrName>style.visibility</p:attrName>
                                        </p:attrNameLst>
                                      </p:cBhvr>
                                      <p:to>
                                        <p:strVal val="visible"/>
                                      </p:to>
                                    </p:set>
                                    <p:animEffect transition="in" filter="blinds(horizontal)">
                                      <p:cBhvr>
                                        <p:cTn id="417" dur="5000"/>
                                        <p:tgtEl>
                                          <p:spTgt spid="34"/>
                                        </p:tgtEl>
                                      </p:cBhvr>
                                    </p:animEffect>
                                  </p:childTnLst>
                                </p:cTn>
                              </p:par>
                              <p:par>
                                <p:cTn id="418" presetID="3" presetClass="entr" presetSubtype="10" fill="hold" grpId="3" nodeType="withEffect">
                                  <p:stCondLst>
                                    <p:cond delay="0"/>
                                  </p:stCondLst>
                                  <p:childTnLst>
                                    <p:set>
                                      <p:cBhvr>
                                        <p:cTn id="419" dur="1" fill="hold">
                                          <p:stCondLst>
                                            <p:cond delay="0"/>
                                          </p:stCondLst>
                                        </p:cTn>
                                        <p:tgtEl>
                                          <p:spTgt spid="35"/>
                                        </p:tgtEl>
                                        <p:attrNameLst>
                                          <p:attrName>style.visibility</p:attrName>
                                        </p:attrNameLst>
                                      </p:cBhvr>
                                      <p:to>
                                        <p:strVal val="visible"/>
                                      </p:to>
                                    </p:set>
                                    <p:animEffect transition="in" filter="blinds(horizontal)">
                                      <p:cBhvr>
                                        <p:cTn id="420" dur="5000"/>
                                        <p:tgtEl>
                                          <p:spTgt spid="35"/>
                                        </p:tgtEl>
                                      </p:cBhvr>
                                    </p:animEffect>
                                  </p:childTnLst>
                                </p:cTn>
                              </p:par>
                              <p:par>
                                <p:cTn id="421" presetID="3" presetClass="entr" presetSubtype="10" fill="hold" grpId="3" nodeType="withEffect">
                                  <p:stCondLst>
                                    <p:cond delay="0"/>
                                  </p:stCondLst>
                                  <p:childTnLst>
                                    <p:set>
                                      <p:cBhvr>
                                        <p:cTn id="422" dur="1" fill="hold">
                                          <p:stCondLst>
                                            <p:cond delay="0"/>
                                          </p:stCondLst>
                                        </p:cTn>
                                        <p:tgtEl>
                                          <p:spTgt spid="36"/>
                                        </p:tgtEl>
                                        <p:attrNameLst>
                                          <p:attrName>style.visibility</p:attrName>
                                        </p:attrNameLst>
                                      </p:cBhvr>
                                      <p:to>
                                        <p:strVal val="visible"/>
                                      </p:to>
                                    </p:set>
                                    <p:animEffect transition="in" filter="blinds(horizontal)">
                                      <p:cBhvr>
                                        <p:cTn id="423" dur="5000"/>
                                        <p:tgtEl>
                                          <p:spTgt spid="36"/>
                                        </p:tgtEl>
                                      </p:cBhvr>
                                    </p:animEffect>
                                  </p:childTnLst>
                                </p:cTn>
                              </p:par>
                              <p:par>
                                <p:cTn id="424" presetID="3" presetClass="entr" presetSubtype="10" fill="hold" grpId="3" nodeType="withEffect">
                                  <p:stCondLst>
                                    <p:cond delay="0"/>
                                  </p:stCondLst>
                                  <p:childTnLst>
                                    <p:set>
                                      <p:cBhvr>
                                        <p:cTn id="425" dur="1" fill="hold">
                                          <p:stCondLst>
                                            <p:cond delay="0"/>
                                          </p:stCondLst>
                                        </p:cTn>
                                        <p:tgtEl>
                                          <p:spTgt spid="37"/>
                                        </p:tgtEl>
                                        <p:attrNameLst>
                                          <p:attrName>style.visibility</p:attrName>
                                        </p:attrNameLst>
                                      </p:cBhvr>
                                      <p:to>
                                        <p:strVal val="visible"/>
                                      </p:to>
                                    </p:set>
                                    <p:animEffect transition="in" filter="blinds(horizontal)">
                                      <p:cBhvr>
                                        <p:cTn id="426" dur="5000"/>
                                        <p:tgtEl>
                                          <p:spTgt spid="37"/>
                                        </p:tgtEl>
                                      </p:cBhvr>
                                    </p:animEffect>
                                  </p:childTnLst>
                                </p:cTn>
                              </p:par>
                              <p:par>
                                <p:cTn id="427" presetID="3" presetClass="entr" presetSubtype="10" fill="hold" grpId="3" nodeType="withEffect">
                                  <p:stCondLst>
                                    <p:cond delay="0"/>
                                  </p:stCondLst>
                                  <p:childTnLst>
                                    <p:set>
                                      <p:cBhvr>
                                        <p:cTn id="428" dur="1" fill="hold">
                                          <p:stCondLst>
                                            <p:cond delay="0"/>
                                          </p:stCondLst>
                                        </p:cTn>
                                        <p:tgtEl>
                                          <p:spTgt spid="38"/>
                                        </p:tgtEl>
                                        <p:attrNameLst>
                                          <p:attrName>style.visibility</p:attrName>
                                        </p:attrNameLst>
                                      </p:cBhvr>
                                      <p:to>
                                        <p:strVal val="visible"/>
                                      </p:to>
                                    </p:set>
                                    <p:animEffect transition="in" filter="blinds(horizontal)">
                                      <p:cBhvr>
                                        <p:cTn id="429" dur="5000"/>
                                        <p:tgtEl>
                                          <p:spTgt spid="38"/>
                                        </p:tgtEl>
                                      </p:cBhvr>
                                    </p:animEffect>
                                  </p:childTnLst>
                                </p:cTn>
                              </p:par>
                              <p:par>
                                <p:cTn id="430" presetID="3" presetClass="entr" presetSubtype="10" fill="hold" grpId="3" nodeType="withEffect">
                                  <p:stCondLst>
                                    <p:cond delay="0"/>
                                  </p:stCondLst>
                                  <p:childTnLst>
                                    <p:set>
                                      <p:cBhvr>
                                        <p:cTn id="431" dur="1" fill="hold">
                                          <p:stCondLst>
                                            <p:cond delay="0"/>
                                          </p:stCondLst>
                                        </p:cTn>
                                        <p:tgtEl>
                                          <p:spTgt spid="39"/>
                                        </p:tgtEl>
                                        <p:attrNameLst>
                                          <p:attrName>style.visibility</p:attrName>
                                        </p:attrNameLst>
                                      </p:cBhvr>
                                      <p:to>
                                        <p:strVal val="visible"/>
                                      </p:to>
                                    </p:set>
                                    <p:animEffect transition="in" filter="blinds(horizontal)">
                                      <p:cBhvr>
                                        <p:cTn id="432" dur="5000"/>
                                        <p:tgtEl>
                                          <p:spTgt spid="39"/>
                                        </p:tgtEl>
                                      </p:cBhvr>
                                    </p:animEffect>
                                  </p:childTnLst>
                                </p:cTn>
                              </p:par>
                              <p:par>
                                <p:cTn id="433" presetID="3" presetClass="entr" presetSubtype="10" fill="hold" grpId="3" nodeType="withEffect">
                                  <p:stCondLst>
                                    <p:cond delay="0"/>
                                  </p:stCondLst>
                                  <p:childTnLst>
                                    <p:set>
                                      <p:cBhvr>
                                        <p:cTn id="434" dur="1" fill="hold">
                                          <p:stCondLst>
                                            <p:cond delay="0"/>
                                          </p:stCondLst>
                                        </p:cTn>
                                        <p:tgtEl>
                                          <p:spTgt spid="40"/>
                                        </p:tgtEl>
                                        <p:attrNameLst>
                                          <p:attrName>style.visibility</p:attrName>
                                        </p:attrNameLst>
                                      </p:cBhvr>
                                      <p:to>
                                        <p:strVal val="visible"/>
                                      </p:to>
                                    </p:set>
                                    <p:animEffect transition="in" filter="blinds(horizontal)">
                                      <p:cBhvr>
                                        <p:cTn id="435" dur="5000"/>
                                        <p:tgtEl>
                                          <p:spTgt spid="40"/>
                                        </p:tgtEl>
                                      </p:cBhvr>
                                    </p:animEffect>
                                  </p:childTnLst>
                                </p:cTn>
                              </p:par>
                              <p:par>
                                <p:cTn id="436" presetID="3" presetClass="entr" presetSubtype="10" fill="hold" grpId="3" nodeType="withEffect">
                                  <p:stCondLst>
                                    <p:cond delay="0"/>
                                  </p:stCondLst>
                                  <p:childTnLst>
                                    <p:set>
                                      <p:cBhvr>
                                        <p:cTn id="437" dur="1" fill="hold">
                                          <p:stCondLst>
                                            <p:cond delay="0"/>
                                          </p:stCondLst>
                                        </p:cTn>
                                        <p:tgtEl>
                                          <p:spTgt spid="41"/>
                                        </p:tgtEl>
                                        <p:attrNameLst>
                                          <p:attrName>style.visibility</p:attrName>
                                        </p:attrNameLst>
                                      </p:cBhvr>
                                      <p:to>
                                        <p:strVal val="visible"/>
                                      </p:to>
                                    </p:set>
                                    <p:animEffect transition="in" filter="blinds(horizontal)">
                                      <p:cBhvr>
                                        <p:cTn id="438" dur="5000"/>
                                        <p:tgtEl>
                                          <p:spTgt spid="41"/>
                                        </p:tgtEl>
                                      </p:cBhvr>
                                    </p:animEffect>
                                  </p:childTnLst>
                                </p:cTn>
                              </p:par>
                              <p:par>
                                <p:cTn id="439" presetID="3" presetClass="entr" presetSubtype="10" fill="hold" grpId="3" nodeType="withEffect">
                                  <p:stCondLst>
                                    <p:cond delay="0"/>
                                  </p:stCondLst>
                                  <p:childTnLst>
                                    <p:set>
                                      <p:cBhvr>
                                        <p:cTn id="440" dur="1" fill="hold">
                                          <p:stCondLst>
                                            <p:cond delay="0"/>
                                          </p:stCondLst>
                                        </p:cTn>
                                        <p:tgtEl>
                                          <p:spTgt spid="42"/>
                                        </p:tgtEl>
                                        <p:attrNameLst>
                                          <p:attrName>style.visibility</p:attrName>
                                        </p:attrNameLst>
                                      </p:cBhvr>
                                      <p:to>
                                        <p:strVal val="visible"/>
                                      </p:to>
                                    </p:set>
                                    <p:animEffect transition="in" filter="blinds(horizontal)">
                                      <p:cBhvr>
                                        <p:cTn id="441" dur="5000"/>
                                        <p:tgtEl>
                                          <p:spTgt spid="42"/>
                                        </p:tgtEl>
                                      </p:cBhvr>
                                    </p:animEffect>
                                  </p:childTnLst>
                                </p:cTn>
                              </p:par>
                              <p:par>
                                <p:cTn id="442" presetID="3" presetClass="entr" presetSubtype="10" fill="hold" grpId="3" nodeType="withEffect">
                                  <p:stCondLst>
                                    <p:cond delay="0"/>
                                  </p:stCondLst>
                                  <p:childTnLst>
                                    <p:set>
                                      <p:cBhvr>
                                        <p:cTn id="443" dur="1" fill="hold">
                                          <p:stCondLst>
                                            <p:cond delay="0"/>
                                          </p:stCondLst>
                                        </p:cTn>
                                        <p:tgtEl>
                                          <p:spTgt spid="43"/>
                                        </p:tgtEl>
                                        <p:attrNameLst>
                                          <p:attrName>style.visibility</p:attrName>
                                        </p:attrNameLst>
                                      </p:cBhvr>
                                      <p:to>
                                        <p:strVal val="visible"/>
                                      </p:to>
                                    </p:set>
                                    <p:animEffect transition="in" filter="blinds(horizontal)">
                                      <p:cBhvr>
                                        <p:cTn id="444" dur="5000"/>
                                        <p:tgtEl>
                                          <p:spTgt spid="43"/>
                                        </p:tgtEl>
                                      </p:cBhvr>
                                    </p:animEffect>
                                  </p:childTnLst>
                                </p:cTn>
                              </p:par>
                              <p:par>
                                <p:cTn id="445" presetID="3" presetClass="entr" presetSubtype="10" fill="hold" grpId="3" nodeType="withEffect">
                                  <p:stCondLst>
                                    <p:cond delay="0"/>
                                  </p:stCondLst>
                                  <p:childTnLst>
                                    <p:set>
                                      <p:cBhvr>
                                        <p:cTn id="446" dur="1" fill="hold">
                                          <p:stCondLst>
                                            <p:cond delay="0"/>
                                          </p:stCondLst>
                                        </p:cTn>
                                        <p:tgtEl>
                                          <p:spTgt spid="44"/>
                                        </p:tgtEl>
                                        <p:attrNameLst>
                                          <p:attrName>style.visibility</p:attrName>
                                        </p:attrNameLst>
                                      </p:cBhvr>
                                      <p:to>
                                        <p:strVal val="visible"/>
                                      </p:to>
                                    </p:set>
                                    <p:animEffect transition="in" filter="blinds(horizontal)">
                                      <p:cBhvr>
                                        <p:cTn id="447" dur="5000"/>
                                        <p:tgtEl>
                                          <p:spTgt spid="44"/>
                                        </p:tgtEl>
                                      </p:cBhvr>
                                    </p:animEffect>
                                  </p:childTnLst>
                                </p:cTn>
                              </p:par>
                              <p:par>
                                <p:cTn id="448" presetID="3" presetClass="entr" presetSubtype="10" fill="hold" grpId="3" nodeType="withEffect">
                                  <p:stCondLst>
                                    <p:cond delay="0"/>
                                  </p:stCondLst>
                                  <p:childTnLst>
                                    <p:set>
                                      <p:cBhvr>
                                        <p:cTn id="449" dur="1" fill="hold">
                                          <p:stCondLst>
                                            <p:cond delay="0"/>
                                          </p:stCondLst>
                                        </p:cTn>
                                        <p:tgtEl>
                                          <p:spTgt spid="45"/>
                                        </p:tgtEl>
                                        <p:attrNameLst>
                                          <p:attrName>style.visibility</p:attrName>
                                        </p:attrNameLst>
                                      </p:cBhvr>
                                      <p:to>
                                        <p:strVal val="visible"/>
                                      </p:to>
                                    </p:set>
                                    <p:animEffect transition="in" filter="blinds(horizontal)">
                                      <p:cBhvr>
                                        <p:cTn id="450" dur="5000"/>
                                        <p:tgtEl>
                                          <p:spTgt spid="45"/>
                                        </p:tgtEl>
                                      </p:cBhvr>
                                    </p:animEffect>
                                  </p:childTnLst>
                                </p:cTn>
                              </p:par>
                              <p:par>
                                <p:cTn id="451" presetID="3" presetClass="entr" presetSubtype="10" fill="hold" grpId="3" nodeType="withEffect">
                                  <p:stCondLst>
                                    <p:cond delay="0"/>
                                  </p:stCondLst>
                                  <p:childTnLst>
                                    <p:set>
                                      <p:cBhvr>
                                        <p:cTn id="452" dur="1" fill="hold">
                                          <p:stCondLst>
                                            <p:cond delay="0"/>
                                          </p:stCondLst>
                                        </p:cTn>
                                        <p:tgtEl>
                                          <p:spTgt spid="46"/>
                                        </p:tgtEl>
                                        <p:attrNameLst>
                                          <p:attrName>style.visibility</p:attrName>
                                        </p:attrNameLst>
                                      </p:cBhvr>
                                      <p:to>
                                        <p:strVal val="visible"/>
                                      </p:to>
                                    </p:set>
                                    <p:animEffect transition="in" filter="blinds(horizontal)">
                                      <p:cBhvr>
                                        <p:cTn id="453" dur="5000"/>
                                        <p:tgtEl>
                                          <p:spTgt spid="46"/>
                                        </p:tgtEl>
                                      </p:cBhvr>
                                    </p:animEffect>
                                  </p:childTnLst>
                                </p:cTn>
                              </p:par>
                              <p:par>
                                <p:cTn id="454" presetID="3" presetClass="entr" presetSubtype="10" fill="hold" grpId="3" nodeType="withEffect">
                                  <p:stCondLst>
                                    <p:cond delay="0"/>
                                  </p:stCondLst>
                                  <p:childTnLst>
                                    <p:set>
                                      <p:cBhvr>
                                        <p:cTn id="455" dur="1" fill="hold">
                                          <p:stCondLst>
                                            <p:cond delay="0"/>
                                          </p:stCondLst>
                                        </p:cTn>
                                        <p:tgtEl>
                                          <p:spTgt spid="47"/>
                                        </p:tgtEl>
                                        <p:attrNameLst>
                                          <p:attrName>style.visibility</p:attrName>
                                        </p:attrNameLst>
                                      </p:cBhvr>
                                      <p:to>
                                        <p:strVal val="visible"/>
                                      </p:to>
                                    </p:set>
                                    <p:animEffect transition="in" filter="blinds(horizontal)">
                                      <p:cBhvr>
                                        <p:cTn id="456" dur="5000"/>
                                        <p:tgtEl>
                                          <p:spTgt spid="47"/>
                                        </p:tgtEl>
                                      </p:cBhvr>
                                    </p:animEffect>
                                  </p:childTnLst>
                                </p:cTn>
                              </p:par>
                              <p:par>
                                <p:cTn id="457" presetID="3" presetClass="entr" presetSubtype="10" fill="hold" grpId="3" nodeType="withEffect">
                                  <p:stCondLst>
                                    <p:cond delay="0"/>
                                  </p:stCondLst>
                                  <p:childTnLst>
                                    <p:set>
                                      <p:cBhvr>
                                        <p:cTn id="458" dur="1" fill="hold">
                                          <p:stCondLst>
                                            <p:cond delay="0"/>
                                          </p:stCondLst>
                                        </p:cTn>
                                        <p:tgtEl>
                                          <p:spTgt spid="48"/>
                                        </p:tgtEl>
                                        <p:attrNameLst>
                                          <p:attrName>style.visibility</p:attrName>
                                        </p:attrNameLst>
                                      </p:cBhvr>
                                      <p:to>
                                        <p:strVal val="visible"/>
                                      </p:to>
                                    </p:set>
                                    <p:animEffect transition="in" filter="blinds(horizontal)">
                                      <p:cBhvr>
                                        <p:cTn id="459" dur="5000"/>
                                        <p:tgtEl>
                                          <p:spTgt spid="48"/>
                                        </p:tgtEl>
                                      </p:cBhvr>
                                    </p:animEffect>
                                  </p:childTnLst>
                                </p:cTn>
                              </p:par>
                              <p:par>
                                <p:cTn id="460" presetID="3" presetClass="entr" presetSubtype="10" fill="hold" grpId="3" nodeType="withEffect">
                                  <p:stCondLst>
                                    <p:cond delay="0"/>
                                  </p:stCondLst>
                                  <p:childTnLst>
                                    <p:set>
                                      <p:cBhvr>
                                        <p:cTn id="461" dur="1" fill="hold">
                                          <p:stCondLst>
                                            <p:cond delay="0"/>
                                          </p:stCondLst>
                                        </p:cTn>
                                        <p:tgtEl>
                                          <p:spTgt spid="49"/>
                                        </p:tgtEl>
                                        <p:attrNameLst>
                                          <p:attrName>style.visibility</p:attrName>
                                        </p:attrNameLst>
                                      </p:cBhvr>
                                      <p:to>
                                        <p:strVal val="visible"/>
                                      </p:to>
                                    </p:set>
                                    <p:animEffect transition="in" filter="blinds(horizontal)">
                                      <p:cBhvr>
                                        <p:cTn id="462" dur="5000"/>
                                        <p:tgtEl>
                                          <p:spTgt spid="49"/>
                                        </p:tgtEl>
                                      </p:cBhvr>
                                    </p:animEffect>
                                  </p:childTnLst>
                                </p:cTn>
                              </p:par>
                              <p:par>
                                <p:cTn id="463" presetID="3" presetClass="entr" presetSubtype="10" fill="hold" grpId="3" nodeType="withEffect">
                                  <p:stCondLst>
                                    <p:cond delay="0"/>
                                  </p:stCondLst>
                                  <p:childTnLst>
                                    <p:set>
                                      <p:cBhvr>
                                        <p:cTn id="464" dur="1" fill="hold">
                                          <p:stCondLst>
                                            <p:cond delay="0"/>
                                          </p:stCondLst>
                                        </p:cTn>
                                        <p:tgtEl>
                                          <p:spTgt spid="50"/>
                                        </p:tgtEl>
                                        <p:attrNameLst>
                                          <p:attrName>style.visibility</p:attrName>
                                        </p:attrNameLst>
                                      </p:cBhvr>
                                      <p:to>
                                        <p:strVal val="visible"/>
                                      </p:to>
                                    </p:set>
                                    <p:animEffect transition="in" filter="blinds(horizontal)">
                                      <p:cBhvr>
                                        <p:cTn id="465" dur="5000"/>
                                        <p:tgtEl>
                                          <p:spTgt spid="50"/>
                                        </p:tgtEl>
                                      </p:cBhvr>
                                    </p:animEffect>
                                  </p:childTnLst>
                                </p:cTn>
                              </p:par>
                              <p:par>
                                <p:cTn id="466" presetID="3" presetClass="entr" presetSubtype="10" fill="hold" grpId="3" nodeType="withEffect">
                                  <p:stCondLst>
                                    <p:cond delay="0"/>
                                  </p:stCondLst>
                                  <p:childTnLst>
                                    <p:set>
                                      <p:cBhvr>
                                        <p:cTn id="467" dur="1" fill="hold">
                                          <p:stCondLst>
                                            <p:cond delay="0"/>
                                          </p:stCondLst>
                                        </p:cTn>
                                        <p:tgtEl>
                                          <p:spTgt spid="51"/>
                                        </p:tgtEl>
                                        <p:attrNameLst>
                                          <p:attrName>style.visibility</p:attrName>
                                        </p:attrNameLst>
                                      </p:cBhvr>
                                      <p:to>
                                        <p:strVal val="visible"/>
                                      </p:to>
                                    </p:set>
                                    <p:animEffect transition="in" filter="blinds(horizontal)">
                                      <p:cBhvr>
                                        <p:cTn id="468" dur="5000"/>
                                        <p:tgtEl>
                                          <p:spTgt spid="51"/>
                                        </p:tgtEl>
                                      </p:cBhvr>
                                    </p:animEffect>
                                  </p:childTnLst>
                                </p:cTn>
                              </p:par>
                              <p:par>
                                <p:cTn id="469" presetID="3" presetClass="entr" presetSubtype="10" fill="hold" grpId="3" nodeType="withEffect">
                                  <p:stCondLst>
                                    <p:cond delay="0"/>
                                  </p:stCondLst>
                                  <p:childTnLst>
                                    <p:set>
                                      <p:cBhvr>
                                        <p:cTn id="470" dur="1" fill="hold">
                                          <p:stCondLst>
                                            <p:cond delay="0"/>
                                          </p:stCondLst>
                                        </p:cTn>
                                        <p:tgtEl>
                                          <p:spTgt spid="52"/>
                                        </p:tgtEl>
                                        <p:attrNameLst>
                                          <p:attrName>style.visibility</p:attrName>
                                        </p:attrNameLst>
                                      </p:cBhvr>
                                      <p:to>
                                        <p:strVal val="visible"/>
                                      </p:to>
                                    </p:set>
                                    <p:animEffect transition="in" filter="blinds(horizontal)">
                                      <p:cBhvr>
                                        <p:cTn id="471" dur="5000"/>
                                        <p:tgtEl>
                                          <p:spTgt spid="52"/>
                                        </p:tgtEl>
                                      </p:cBhvr>
                                    </p:animEffect>
                                  </p:childTnLst>
                                </p:cTn>
                              </p:par>
                              <p:par>
                                <p:cTn id="472" presetID="3" presetClass="entr" presetSubtype="10" fill="hold" grpId="3" nodeType="withEffect">
                                  <p:stCondLst>
                                    <p:cond delay="0"/>
                                  </p:stCondLst>
                                  <p:childTnLst>
                                    <p:set>
                                      <p:cBhvr>
                                        <p:cTn id="473" dur="1" fill="hold">
                                          <p:stCondLst>
                                            <p:cond delay="0"/>
                                          </p:stCondLst>
                                        </p:cTn>
                                        <p:tgtEl>
                                          <p:spTgt spid="53"/>
                                        </p:tgtEl>
                                        <p:attrNameLst>
                                          <p:attrName>style.visibility</p:attrName>
                                        </p:attrNameLst>
                                      </p:cBhvr>
                                      <p:to>
                                        <p:strVal val="visible"/>
                                      </p:to>
                                    </p:set>
                                    <p:animEffect transition="in" filter="blinds(horizontal)">
                                      <p:cBhvr>
                                        <p:cTn id="474" dur="5000"/>
                                        <p:tgtEl>
                                          <p:spTgt spid="53"/>
                                        </p:tgtEl>
                                      </p:cBhvr>
                                    </p:animEffect>
                                  </p:childTnLst>
                                </p:cTn>
                              </p:par>
                              <p:par>
                                <p:cTn id="475" presetID="3" presetClass="entr" presetSubtype="10" fill="hold" grpId="3" nodeType="withEffect">
                                  <p:stCondLst>
                                    <p:cond delay="0"/>
                                  </p:stCondLst>
                                  <p:childTnLst>
                                    <p:set>
                                      <p:cBhvr>
                                        <p:cTn id="476" dur="1" fill="hold">
                                          <p:stCondLst>
                                            <p:cond delay="0"/>
                                          </p:stCondLst>
                                        </p:cTn>
                                        <p:tgtEl>
                                          <p:spTgt spid="54"/>
                                        </p:tgtEl>
                                        <p:attrNameLst>
                                          <p:attrName>style.visibility</p:attrName>
                                        </p:attrNameLst>
                                      </p:cBhvr>
                                      <p:to>
                                        <p:strVal val="visible"/>
                                      </p:to>
                                    </p:set>
                                    <p:animEffect transition="in" filter="blinds(horizontal)">
                                      <p:cBhvr>
                                        <p:cTn id="477" dur="5000"/>
                                        <p:tgtEl>
                                          <p:spTgt spid="54"/>
                                        </p:tgtEl>
                                      </p:cBhvr>
                                    </p:animEffect>
                                  </p:childTnLst>
                                </p:cTn>
                              </p:par>
                              <p:par>
                                <p:cTn id="478" presetID="3" presetClass="entr" presetSubtype="10" fill="hold" grpId="3" nodeType="withEffect">
                                  <p:stCondLst>
                                    <p:cond delay="0"/>
                                  </p:stCondLst>
                                  <p:childTnLst>
                                    <p:set>
                                      <p:cBhvr>
                                        <p:cTn id="479" dur="1" fill="hold">
                                          <p:stCondLst>
                                            <p:cond delay="0"/>
                                          </p:stCondLst>
                                        </p:cTn>
                                        <p:tgtEl>
                                          <p:spTgt spid="55"/>
                                        </p:tgtEl>
                                        <p:attrNameLst>
                                          <p:attrName>style.visibility</p:attrName>
                                        </p:attrNameLst>
                                      </p:cBhvr>
                                      <p:to>
                                        <p:strVal val="visible"/>
                                      </p:to>
                                    </p:set>
                                    <p:animEffect transition="in" filter="blinds(horizontal)">
                                      <p:cBhvr>
                                        <p:cTn id="480" dur="5000"/>
                                        <p:tgtEl>
                                          <p:spTgt spid="55"/>
                                        </p:tgtEl>
                                      </p:cBhvr>
                                    </p:animEffect>
                                  </p:childTnLst>
                                </p:cTn>
                              </p:par>
                              <p:par>
                                <p:cTn id="481" presetID="3" presetClass="entr" presetSubtype="10" fill="hold" grpId="3" nodeType="withEffect">
                                  <p:stCondLst>
                                    <p:cond delay="0"/>
                                  </p:stCondLst>
                                  <p:childTnLst>
                                    <p:set>
                                      <p:cBhvr>
                                        <p:cTn id="482" dur="1" fill="hold">
                                          <p:stCondLst>
                                            <p:cond delay="0"/>
                                          </p:stCondLst>
                                        </p:cTn>
                                        <p:tgtEl>
                                          <p:spTgt spid="56"/>
                                        </p:tgtEl>
                                        <p:attrNameLst>
                                          <p:attrName>style.visibility</p:attrName>
                                        </p:attrNameLst>
                                      </p:cBhvr>
                                      <p:to>
                                        <p:strVal val="visible"/>
                                      </p:to>
                                    </p:set>
                                    <p:animEffect transition="in" filter="blinds(horizontal)">
                                      <p:cBhvr>
                                        <p:cTn id="483" dur="5000"/>
                                        <p:tgtEl>
                                          <p:spTgt spid="56"/>
                                        </p:tgtEl>
                                      </p:cBhvr>
                                    </p:animEffect>
                                  </p:childTnLst>
                                </p:cTn>
                              </p:par>
                              <p:par>
                                <p:cTn id="484" presetID="3" presetClass="entr" presetSubtype="10" fill="hold" grpId="3" nodeType="withEffect">
                                  <p:stCondLst>
                                    <p:cond delay="0"/>
                                  </p:stCondLst>
                                  <p:childTnLst>
                                    <p:set>
                                      <p:cBhvr>
                                        <p:cTn id="485" dur="1" fill="hold">
                                          <p:stCondLst>
                                            <p:cond delay="0"/>
                                          </p:stCondLst>
                                        </p:cTn>
                                        <p:tgtEl>
                                          <p:spTgt spid="57"/>
                                        </p:tgtEl>
                                        <p:attrNameLst>
                                          <p:attrName>style.visibility</p:attrName>
                                        </p:attrNameLst>
                                      </p:cBhvr>
                                      <p:to>
                                        <p:strVal val="visible"/>
                                      </p:to>
                                    </p:set>
                                    <p:animEffect transition="in" filter="blinds(horizontal)">
                                      <p:cBhvr>
                                        <p:cTn id="486" dur="5000"/>
                                        <p:tgtEl>
                                          <p:spTgt spid="57"/>
                                        </p:tgtEl>
                                      </p:cBhvr>
                                    </p:animEffect>
                                  </p:childTnLst>
                                </p:cTn>
                              </p:par>
                              <p:par>
                                <p:cTn id="487" presetID="3" presetClass="entr" presetSubtype="10" fill="hold" grpId="3" nodeType="withEffect">
                                  <p:stCondLst>
                                    <p:cond delay="0"/>
                                  </p:stCondLst>
                                  <p:childTnLst>
                                    <p:set>
                                      <p:cBhvr>
                                        <p:cTn id="488" dur="1" fill="hold">
                                          <p:stCondLst>
                                            <p:cond delay="0"/>
                                          </p:stCondLst>
                                        </p:cTn>
                                        <p:tgtEl>
                                          <p:spTgt spid="58"/>
                                        </p:tgtEl>
                                        <p:attrNameLst>
                                          <p:attrName>style.visibility</p:attrName>
                                        </p:attrNameLst>
                                      </p:cBhvr>
                                      <p:to>
                                        <p:strVal val="visible"/>
                                      </p:to>
                                    </p:set>
                                    <p:animEffect transition="in" filter="blinds(horizontal)">
                                      <p:cBhvr>
                                        <p:cTn id="489" dur="5000"/>
                                        <p:tgtEl>
                                          <p:spTgt spid="58"/>
                                        </p:tgtEl>
                                      </p:cBhvr>
                                    </p:animEffect>
                                  </p:childTnLst>
                                </p:cTn>
                              </p:par>
                              <p:par>
                                <p:cTn id="490" presetID="3" presetClass="entr" presetSubtype="10" fill="hold" grpId="3" nodeType="withEffect">
                                  <p:stCondLst>
                                    <p:cond delay="0"/>
                                  </p:stCondLst>
                                  <p:childTnLst>
                                    <p:set>
                                      <p:cBhvr>
                                        <p:cTn id="491" dur="1" fill="hold">
                                          <p:stCondLst>
                                            <p:cond delay="0"/>
                                          </p:stCondLst>
                                        </p:cTn>
                                        <p:tgtEl>
                                          <p:spTgt spid="59"/>
                                        </p:tgtEl>
                                        <p:attrNameLst>
                                          <p:attrName>style.visibility</p:attrName>
                                        </p:attrNameLst>
                                      </p:cBhvr>
                                      <p:to>
                                        <p:strVal val="visible"/>
                                      </p:to>
                                    </p:set>
                                    <p:animEffect transition="in" filter="blinds(horizontal)">
                                      <p:cBhvr>
                                        <p:cTn id="492" dur="5000"/>
                                        <p:tgtEl>
                                          <p:spTgt spid="59"/>
                                        </p:tgtEl>
                                      </p:cBhvr>
                                    </p:animEffect>
                                  </p:childTnLst>
                                </p:cTn>
                              </p:par>
                              <p:par>
                                <p:cTn id="493" presetID="3" presetClass="entr" presetSubtype="10" fill="hold" grpId="3" nodeType="withEffect">
                                  <p:stCondLst>
                                    <p:cond delay="0"/>
                                  </p:stCondLst>
                                  <p:childTnLst>
                                    <p:set>
                                      <p:cBhvr>
                                        <p:cTn id="494" dur="1" fill="hold">
                                          <p:stCondLst>
                                            <p:cond delay="0"/>
                                          </p:stCondLst>
                                        </p:cTn>
                                        <p:tgtEl>
                                          <p:spTgt spid="60"/>
                                        </p:tgtEl>
                                        <p:attrNameLst>
                                          <p:attrName>style.visibility</p:attrName>
                                        </p:attrNameLst>
                                      </p:cBhvr>
                                      <p:to>
                                        <p:strVal val="visible"/>
                                      </p:to>
                                    </p:set>
                                    <p:animEffect transition="in" filter="blinds(horizontal)">
                                      <p:cBhvr>
                                        <p:cTn id="495" dur="5000"/>
                                        <p:tgtEl>
                                          <p:spTgt spid="60"/>
                                        </p:tgtEl>
                                      </p:cBhvr>
                                    </p:animEffect>
                                  </p:childTnLst>
                                </p:cTn>
                              </p:par>
                              <p:par>
                                <p:cTn id="496" presetID="3" presetClass="entr" presetSubtype="10" fill="hold" grpId="3" nodeType="withEffect">
                                  <p:stCondLst>
                                    <p:cond delay="0"/>
                                  </p:stCondLst>
                                  <p:childTnLst>
                                    <p:set>
                                      <p:cBhvr>
                                        <p:cTn id="497" dur="1" fill="hold">
                                          <p:stCondLst>
                                            <p:cond delay="0"/>
                                          </p:stCondLst>
                                        </p:cTn>
                                        <p:tgtEl>
                                          <p:spTgt spid="61"/>
                                        </p:tgtEl>
                                        <p:attrNameLst>
                                          <p:attrName>style.visibility</p:attrName>
                                        </p:attrNameLst>
                                      </p:cBhvr>
                                      <p:to>
                                        <p:strVal val="visible"/>
                                      </p:to>
                                    </p:set>
                                    <p:animEffect transition="in" filter="blinds(horizontal)">
                                      <p:cBhvr>
                                        <p:cTn id="498" dur="5000"/>
                                        <p:tgtEl>
                                          <p:spTgt spid="61"/>
                                        </p:tgtEl>
                                      </p:cBhvr>
                                    </p:animEffect>
                                  </p:childTnLst>
                                </p:cTn>
                              </p:par>
                              <p:par>
                                <p:cTn id="499" presetID="3" presetClass="entr" presetSubtype="10" fill="hold" grpId="3" nodeType="withEffect">
                                  <p:stCondLst>
                                    <p:cond delay="0"/>
                                  </p:stCondLst>
                                  <p:childTnLst>
                                    <p:set>
                                      <p:cBhvr>
                                        <p:cTn id="500" dur="1" fill="hold">
                                          <p:stCondLst>
                                            <p:cond delay="0"/>
                                          </p:stCondLst>
                                        </p:cTn>
                                        <p:tgtEl>
                                          <p:spTgt spid="62"/>
                                        </p:tgtEl>
                                        <p:attrNameLst>
                                          <p:attrName>style.visibility</p:attrName>
                                        </p:attrNameLst>
                                      </p:cBhvr>
                                      <p:to>
                                        <p:strVal val="visible"/>
                                      </p:to>
                                    </p:set>
                                    <p:animEffect transition="in" filter="blinds(horizontal)">
                                      <p:cBhvr>
                                        <p:cTn id="501" dur="5000"/>
                                        <p:tgtEl>
                                          <p:spTgt spid="62"/>
                                        </p:tgtEl>
                                      </p:cBhvr>
                                    </p:animEffect>
                                  </p:childTnLst>
                                </p:cTn>
                              </p:par>
                              <p:par>
                                <p:cTn id="502" presetID="3" presetClass="entr" presetSubtype="10" fill="hold" grpId="3" nodeType="withEffect">
                                  <p:stCondLst>
                                    <p:cond delay="0"/>
                                  </p:stCondLst>
                                  <p:childTnLst>
                                    <p:set>
                                      <p:cBhvr>
                                        <p:cTn id="503" dur="1" fill="hold">
                                          <p:stCondLst>
                                            <p:cond delay="0"/>
                                          </p:stCondLst>
                                        </p:cTn>
                                        <p:tgtEl>
                                          <p:spTgt spid="63"/>
                                        </p:tgtEl>
                                        <p:attrNameLst>
                                          <p:attrName>style.visibility</p:attrName>
                                        </p:attrNameLst>
                                      </p:cBhvr>
                                      <p:to>
                                        <p:strVal val="visible"/>
                                      </p:to>
                                    </p:set>
                                    <p:animEffect transition="in" filter="blinds(horizontal)">
                                      <p:cBhvr>
                                        <p:cTn id="504" dur="5000"/>
                                        <p:tgtEl>
                                          <p:spTgt spid="63"/>
                                        </p:tgtEl>
                                      </p:cBhvr>
                                    </p:animEffect>
                                  </p:childTnLst>
                                </p:cTn>
                              </p:par>
                              <p:par>
                                <p:cTn id="505" presetID="3" presetClass="entr" presetSubtype="10" fill="hold" grpId="3" nodeType="withEffect">
                                  <p:stCondLst>
                                    <p:cond delay="0"/>
                                  </p:stCondLst>
                                  <p:childTnLst>
                                    <p:set>
                                      <p:cBhvr>
                                        <p:cTn id="506" dur="1" fill="hold">
                                          <p:stCondLst>
                                            <p:cond delay="0"/>
                                          </p:stCondLst>
                                        </p:cTn>
                                        <p:tgtEl>
                                          <p:spTgt spid="64"/>
                                        </p:tgtEl>
                                        <p:attrNameLst>
                                          <p:attrName>style.visibility</p:attrName>
                                        </p:attrNameLst>
                                      </p:cBhvr>
                                      <p:to>
                                        <p:strVal val="visible"/>
                                      </p:to>
                                    </p:set>
                                    <p:animEffect transition="in" filter="blinds(horizontal)">
                                      <p:cBhvr>
                                        <p:cTn id="507" dur="5000"/>
                                        <p:tgtEl>
                                          <p:spTgt spid="64"/>
                                        </p:tgtEl>
                                      </p:cBhvr>
                                    </p:animEffect>
                                  </p:childTnLst>
                                </p:cTn>
                              </p:par>
                              <p:par>
                                <p:cTn id="508" presetID="3" presetClass="entr" presetSubtype="10" fill="hold" grpId="3" nodeType="withEffect">
                                  <p:stCondLst>
                                    <p:cond delay="0"/>
                                  </p:stCondLst>
                                  <p:childTnLst>
                                    <p:set>
                                      <p:cBhvr>
                                        <p:cTn id="509" dur="1" fill="hold">
                                          <p:stCondLst>
                                            <p:cond delay="0"/>
                                          </p:stCondLst>
                                        </p:cTn>
                                        <p:tgtEl>
                                          <p:spTgt spid="65"/>
                                        </p:tgtEl>
                                        <p:attrNameLst>
                                          <p:attrName>style.visibility</p:attrName>
                                        </p:attrNameLst>
                                      </p:cBhvr>
                                      <p:to>
                                        <p:strVal val="visible"/>
                                      </p:to>
                                    </p:set>
                                    <p:animEffect transition="in" filter="blinds(horizontal)">
                                      <p:cBhvr>
                                        <p:cTn id="510" dur="5000"/>
                                        <p:tgtEl>
                                          <p:spTgt spid="65"/>
                                        </p:tgtEl>
                                      </p:cBhvr>
                                    </p:animEffect>
                                  </p:childTnLst>
                                </p:cTn>
                              </p:par>
                              <p:par>
                                <p:cTn id="511" presetID="3" presetClass="entr" presetSubtype="10" fill="hold" grpId="3" nodeType="withEffect">
                                  <p:stCondLst>
                                    <p:cond delay="0"/>
                                  </p:stCondLst>
                                  <p:childTnLst>
                                    <p:set>
                                      <p:cBhvr>
                                        <p:cTn id="512" dur="1" fill="hold">
                                          <p:stCondLst>
                                            <p:cond delay="0"/>
                                          </p:stCondLst>
                                        </p:cTn>
                                        <p:tgtEl>
                                          <p:spTgt spid="66"/>
                                        </p:tgtEl>
                                        <p:attrNameLst>
                                          <p:attrName>style.visibility</p:attrName>
                                        </p:attrNameLst>
                                      </p:cBhvr>
                                      <p:to>
                                        <p:strVal val="visible"/>
                                      </p:to>
                                    </p:set>
                                    <p:animEffect transition="in" filter="blinds(horizontal)">
                                      <p:cBhvr>
                                        <p:cTn id="513" dur="5000"/>
                                        <p:tgtEl>
                                          <p:spTgt spid="66"/>
                                        </p:tgtEl>
                                      </p:cBhvr>
                                    </p:animEffect>
                                  </p:childTnLst>
                                </p:cTn>
                              </p:par>
                              <p:par>
                                <p:cTn id="514" presetID="3" presetClass="entr" presetSubtype="10" fill="hold" grpId="3" nodeType="withEffect">
                                  <p:stCondLst>
                                    <p:cond delay="0"/>
                                  </p:stCondLst>
                                  <p:childTnLst>
                                    <p:set>
                                      <p:cBhvr>
                                        <p:cTn id="515" dur="1" fill="hold">
                                          <p:stCondLst>
                                            <p:cond delay="0"/>
                                          </p:stCondLst>
                                        </p:cTn>
                                        <p:tgtEl>
                                          <p:spTgt spid="67"/>
                                        </p:tgtEl>
                                        <p:attrNameLst>
                                          <p:attrName>style.visibility</p:attrName>
                                        </p:attrNameLst>
                                      </p:cBhvr>
                                      <p:to>
                                        <p:strVal val="visible"/>
                                      </p:to>
                                    </p:set>
                                    <p:animEffect transition="in" filter="blinds(horizontal)">
                                      <p:cBhvr>
                                        <p:cTn id="516" dur="5000"/>
                                        <p:tgtEl>
                                          <p:spTgt spid="67"/>
                                        </p:tgtEl>
                                      </p:cBhvr>
                                    </p:animEffect>
                                  </p:childTnLst>
                                </p:cTn>
                              </p:par>
                              <p:par>
                                <p:cTn id="517" presetID="3" presetClass="entr" presetSubtype="10" fill="hold" grpId="3" nodeType="withEffect">
                                  <p:stCondLst>
                                    <p:cond delay="0"/>
                                  </p:stCondLst>
                                  <p:childTnLst>
                                    <p:set>
                                      <p:cBhvr>
                                        <p:cTn id="518" dur="1" fill="hold">
                                          <p:stCondLst>
                                            <p:cond delay="0"/>
                                          </p:stCondLst>
                                        </p:cTn>
                                        <p:tgtEl>
                                          <p:spTgt spid="68"/>
                                        </p:tgtEl>
                                        <p:attrNameLst>
                                          <p:attrName>style.visibility</p:attrName>
                                        </p:attrNameLst>
                                      </p:cBhvr>
                                      <p:to>
                                        <p:strVal val="visible"/>
                                      </p:to>
                                    </p:set>
                                    <p:animEffect transition="in" filter="blinds(horizontal)">
                                      <p:cBhvr>
                                        <p:cTn id="519" dur="5000"/>
                                        <p:tgtEl>
                                          <p:spTgt spid="68"/>
                                        </p:tgtEl>
                                      </p:cBhvr>
                                    </p:animEffect>
                                  </p:childTnLst>
                                </p:cTn>
                              </p:par>
                              <p:par>
                                <p:cTn id="520" presetID="3" presetClass="entr" presetSubtype="10" fill="hold" grpId="3" nodeType="withEffect">
                                  <p:stCondLst>
                                    <p:cond delay="0"/>
                                  </p:stCondLst>
                                  <p:childTnLst>
                                    <p:set>
                                      <p:cBhvr>
                                        <p:cTn id="521" dur="1" fill="hold">
                                          <p:stCondLst>
                                            <p:cond delay="0"/>
                                          </p:stCondLst>
                                        </p:cTn>
                                        <p:tgtEl>
                                          <p:spTgt spid="69"/>
                                        </p:tgtEl>
                                        <p:attrNameLst>
                                          <p:attrName>style.visibility</p:attrName>
                                        </p:attrNameLst>
                                      </p:cBhvr>
                                      <p:to>
                                        <p:strVal val="visible"/>
                                      </p:to>
                                    </p:set>
                                    <p:animEffect transition="in" filter="blinds(horizontal)">
                                      <p:cBhvr>
                                        <p:cTn id="522" dur="5000"/>
                                        <p:tgtEl>
                                          <p:spTgt spid="69"/>
                                        </p:tgtEl>
                                      </p:cBhvr>
                                    </p:animEffect>
                                  </p:childTnLst>
                                </p:cTn>
                              </p:par>
                              <p:par>
                                <p:cTn id="523" presetID="3" presetClass="entr" presetSubtype="10" fill="hold" grpId="3" nodeType="withEffect">
                                  <p:stCondLst>
                                    <p:cond delay="0"/>
                                  </p:stCondLst>
                                  <p:childTnLst>
                                    <p:set>
                                      <p:cBhvr>
                                        <p:cTn id="524" dur="1" fill="hold">
                                          <p:stCondLst>
                                            <p:cond delay="0"/>
                                          </p:stCondLst>
                                        </p:cTn>
                                        <p:tgtEl>
                                          <p:spTgt spid="70"/>
                                        </p:tgtEl>
                                        <p:attrNameLst>
                                          <p:attrName>style.visibility</p:attrName>
                                        </p:attrNameLst>
                                      </p:cBhvr>
                                      <p:to>
                                        <p:strVal val="visible"/>
                                      </p:to>
                                    </p:set>
                                    <p:animEffect transition="in" filter="blinds(horizontal)">
                                      <p:cBhvr>
                                        <p:cTn id="525" dur="5000"/>
                                        <p:tgtEl>
                                          <p:spTgt spid="70"/>
                                        </p:tgtEl>
                                      </p:cBhvr>
                                    </p:animEffect>
                                  </p:childTnLst>
                                </p:cTn>
                              </p:par>
                              <p:par>
                                <p:cTn id="526" presetID="3" presetClass="entr" presetSubtype="10" fill="hold" grpId="3" nodeType="withEffect">
                                  <p:stCondLst>
                                    <p:cond delay="0"/>
                                  </p:stCondLst>
                                  <p:childTnLst>
                                    <p:set>
                                      <p:cBhvr>
                                        <p:cTn id="527" dur="1" fill="hold">
                                          <p:stCondLst>
                                            <p:cond delay="0"/>
                                          </p:stCondLst>
                                        </p:cTn>
                                        <p:tgtEl>
                                          <p:spTgt spid="71"/>
                                        </p:tgtEl>
                                        <p:attrNameLst>
                                          <p:attrName>style.visibility</p:attrName>
                                        </p:attrNameLst>
                                      </p:cBhvr>
                                      <p:to>
                                        <p:strVal val="visible"/>
                                      </p:to>
                                    </p:set>
                                    <p:animEffect transition="in" filter="blinds(horizontal)">
                                      <p:cBhvr>
                                        <p:cTn id="528" dur="5000"/>
                                        <p:tgtEl>
                                          <p:spTgt spid="71"/>
                                        </p:tgtEl>
                                      </p:cBhvr>
                                    </p:animEffect>
                                  </p:childTnLst>
                                </p:cTn>
                              </p:par>
                              <p:par>
                                <p:cTn id="529" presetID="3" presetClass="entr" presetSubtype="10" fill="hold" grpId="3" nodeType="withEffect">
                                  <p:stCondLst>
                                    <p:cond delay="0"/>
                                  </p:stCondLst>
                                  <p:childTnLst>
                                    <p:set>
                                      <p:cBhvr>
                                        <p:cTn id="530" dur="1" fill="hold">
                                          <p:stCondLst>
                                            <p:cond delay="0"/>
                                          </p:stCondLst>
                                        </p:cTn>
                                        <p:tgtEl>
                                          <p:spTgt spid="72"/>
                                        </p:tgtEl>
                                        <p:attrNameLst>
                                          <p:attrName>style.visibility</p:attrName>
                                        </p:attrNameLst>
                                      </p:cBhvr>
                                      <p:to>
                                        <p:strVal val="visible"/>
                                      </p:to>
                                    </p:set>
                                    <p:animEffect transition="in" filter="blinds(horizontal)">
                                      <p:cBhvr>
                                        <p:cTn id="531" dur="5000"/>
                                        <p:tgtEl>
                                          <p:spTgt spid="72"/>
                                        </p:tgtEl>
                                      </p:cBhvr>
                                    </p:animEffect>
                                  </p:childTnLst>
                                </p:cTn>
                              </p:par>
                              <p:par>
                                <p:cTn id="532" presetID="3" presetClass="entr" presetSubtype="10" fill="hold" grpId="3" nodeType="withEffect">
                                  <p:stCondLst>
                                    <p:cond delay="0"/>
                                  </p:stCondLst>
                                  <p:childTnLst>
                                    <p:set>
                                      <p:cBhvr>
                                        <p:cTn id="533" dur="1" fill="hold">
                                          <p:stCondLst>
                                            <p:cond delay="0"/>
                                          </p:stCondLst>
                                        </p:cTn>
                                        <p:tgtEl>
                                          <p:spTgt spid="73"/>
                                        </p:tgtEl>
                                        <p:attrNameLst>
                                          <p:attrName>style.visibility</p:attrName>
                                        </p:attrNameLst>
                                      </p:cBhvr>
                                      <p:to>
                                        <p:strVal val="visible"/>
                                      </p:to>
                                    </p:set>
                                    <p:animEffect transition="in" filter="blinds(horizontal)">
                                      <p:cBhvr>
                                        <p:cTn id="534" dur="5000"/>
                                        <p:tgtEl>
                                          <p:spTgt spid="73"/>
                                        </p:tgtEl>
                                      </p:cBhvr>
                                    </p:animEffect>
                                  </p:childTnLst>
                                </p:cTn>
                              </p:par>
                              <p:par>
                                <p:cTn id="535" presetID="3" presetClass="entr" presetSubtype="10" fill="hold" grpId="3" nodeType="withEffect">
                                  <p:stCondLst>
                                    <p:cond delay="0"/>
                                  </p:stCondLst>
                                  <p:childTnLst>
                                    <p:set>
                                      <p:cBhvr>
                                        <p:cTn id="536" dur="1" fill="hold">
                                          <p:stCondLst>
                                            <p:cond delay="0"/>
                                          </p:stCondLst>
                                        </p:cTn>
                                        <p:tgtEl>
                                          <p:spTgt spid="74"/>
                                        </p:tgtEl>
                                        <p:attrNameLst>
                                          <p:attrName>style.visibility</p:attrName>
                                        </p:attrNameLst>
                                      </p:cBhvr>
                                      <p:to>
                                        <p:strVal val="visible"/>
                                      </p:to>
                                    </p:set>
                                    <p:animEffect transition="in" filter="blinds(horizontal)">
                                      <p:cBhvr>
                                        <p:cTn id="537" dur="5000"/>
                                        <p:tgtEl>
                                          <p:spTgt spid="74"/>
                                        </p:tgtEl>
                                      </p:cBhvr>
                                    </p:animEffect>
                                  </p:childTnLst>
                                </p:cTn>
                              </p:par>
                              <p:par>
                                <p:cTn id="538" presetID="3" presetClass="entr" presetSubtype="10" fill="hold" grpId="3" nodeType="withEffect">
                                  <p:stCondLst>
                                    <p:cond delay="0"/>
                                  </p:stCondLst>
                                  <p:childTnLst>
                                    <p:set>
                                      <p:cBhvr>
                                        <p:cTn id="539" dur="1" fill="hold">
                                          <p:stCondLst>
                                            <p:cond delay="0"/>
                                          </p:stCondLst>
                                        </p:cTn>
                                        <p:tgtEl>
                                          <p:spTgt spid="75"/>
                                        </p:tgtEl>
                                        <p:attrNameLst>
                                          <p:attrName>style.visibility</p:attrName>
                                        </p:attrNameLst>
                                      </p:cBhvr>
                                      <p:to>
                                        <p:strVal val="visible"/>
                                      </p:to>
                                    </p:set>
                                    <p:animEffect transition="in" filter="blinds(horizontal)">
                                      <p:cBhvr>
                                        <p:cTn id="540" dur="5000"/>
                                        <p:tgtEl>
                                          <p:spTgt spid="75"/>
                                        </p:tgtEl>
                                      </p:cBhvr>
                                    </p:animEffect>
                                  </p:childTnLst>
                                </p:cTn>
                              </p:par>
                              <p:par>
                                <p:cTn id="541" presetID="3" presetClass="entr" presetSubtype="10" fill="hold" grpId="3" nodeType="withEffect">
                                  <p:stCondLst>
                                    <p:cond delay="0"/>
                                  </p:stCondLst>
                                  <p:childTnLst>
                                    <p:set>
                                      <p:cBhvr>
                                        <p:cTn id="542" dur="1" fill="hold">
                                          <p:stCondLst>
                                            <p:cond delay="0"/>
                                          </p:stCondLst>
                                        </p:cTn>
                                        <p:tgtEl>
                                          <p:spTgt spid="76"/>
                                        </p:tgtEl>
                                        <p:attrNameLst>
                                          <p:attrName>style.visibility</p:attrName>
                                        </p:attrNameLst>
                                      </p:cBhvr>
                                      <p:to>
                                        <p:strVal val="visible"/>
                                      </p:to>
                                    </p:set>
                                    <p:animEffect transition="in" filter="blinds(horizontal)">
                                      <p:cBhvr>
                                        <p:cTn id="543" dur="5000"/>
                                        <p:tgtEl>
                                          <p:spTgt spid="76"/>
                                        </p:tgtEl>
                                      </p:cBhvr>
                                    </p:animEffect>
                                  </p:childTnLst>
                                </p:cTn>
                              </p:par>
                              <p:par>
                                <p:cTn id="544" presetID="3" presetClass="entr" presetSubtype="10" fill="hold" grpId="3" nodeType="withEffect">
                                  <p:stCondLst>
                                    <p:cond delay="0"/>
                                  </p:stCondLst>
                                  <p:childTnLst>
                                    <p:set>
                                      <p:cBhvr>
                                        <p:cTn id="545" dur="1" fill="hold">
                                          <p:stCondLst>
                                            <p:cond delay="0"/>
                                          </p:stCondLst>
                                        </p:cTn>
                                        <p:tgtEl>
                                          <p:spTgt spid="77"/>
                                        </p:tgtEl>
                                        <p:attrNameLst>
                                          <p:attrName>style.visibility</p:attrName>
                                        </p:attrNameLst>
                                      </p:cBhvr>
                                      <p:to>
                                        <p:strVal val="visible"/>
                                      </p:to>
                                    </p:set>
                                    <p:animEffect transition="in" filter="blinds(horizontal)">
                                      <p:cBhvr>
                                        <p:cTn id="546" dur="5000"/>
                                        <p:tgtEl>
                                          <p:spTgt spid="77"/>
                                        </p:tgtEl>
                                      </p:cBhvr>
                                    </p:animEffect>
                                  </p:childTnLst>
                                </p:cTn>
                              </p:par>
                              <p:par>
                                <p:cTn id="547" presetID="3" presetClass="entr" presetSubtype="10" fill="hold" grpId="3" nodeType="withEffect">
                                  <p:stCondLst>
                                    <p:cond delay="0"/>
                                  </p:stCondLst>
                                  <p:childTnLst>
                                    <p:set>
                                      <p:cBhvr>
                                        <p:cTn id="548" dur="1" fill="hold">
                                          <p:stCondLst>
                                            <p:cond delay="0"/>
                                          </p:stCondLst>
                                        </p:cTn>
                                        <p:tgtEl>
                                          <p:spTgt spid="78"/>
                                        </p:tgtEl>
                                        <p:attrNameLst>
                                          <p:attrName>style.visibility</p:attrName>
                                        </p:attrNameLst>
                                      </p:cBhvr>
                                      <p:to>
                                        <p:strVal val="visible"/>
                                      </p:to>
                                    </p:set>
                                    <p:animEffect transition="in" filter="blinds(horizontal)">
                                      <p:cBhvr>
                                        <p:cTn id="549" dur="5000"/>
                                        <p:tgtEl>
                                          <p:spTgt spid="78"/>
                                        </p:tgtEl>
                                      </p:cBhvr>
                                    </p:animEffect>
                                  </p:childTnLst>
                                </p:cTn>
                              </p:par>
                              <p:par>
                                <p:cTn id="550" presetID="3" presetClass="entr" presetSubtype="10" fill="hold" grpId="3" nodeType="withEffect">
                                  <p:stCondLst>
                                    <p:cond delay="0"/>
                                  </p:stCondLst>
                                  <p:childTnLst>
                                    <p:set>
                                      <p:cBhvr>
                                        <p:cTn id="551" dur="1" fill="hold">
                                          <p:stCondLst>
                                            <p:cond delay="0"/>
                                          </p:stCondLst>
                                        </p:cTn>
                                        <p:tgtEl>
                                          <p:spTgt spid="79"/>
                                        </p:tgtEl>
                                        <p:attrNameLst>
                                          <p:attrName>style.visibility</p:attrName>
                                        </p:attrNameLst>
                                      </p:cBhvr>
                                      <p:to>
                                        <p:strVal val="visible"/>
                                      </p:to>
                                    </p:set>
                                    <p:animEffect transition="in" filter="blinds(horizontal)">
                                      <p:cBhvr>
                                        <p:cTn id="552" dur="5000"/>
                                        <p:tgtEl>
                                          <p:spTgt spid="79"/>
                                        </p:tgtEl>
                                      </p:cBhvr>
                                    </p:animEffect>
                                  </p:childTnLst>
                                </p:cTn>
                              </p:par>
                              <p:par>
                                <p:cTn id="553" presetID="3" presetClass="entr" presetSubtype="10" fill="hold" grpId="3" nodeType="withEffect">
                                  <p:stCondLst>
                                    <p:cond delay="0"/>
                                  </p:stCondLst>
                                  <p:childTnLst>
                                    <p:set>
                                      <p:cBhvr>
                                        <p:cTn id="554" dur="1" fill="hold">
                                          <p:stCondLst>
                                            <p:cond delay="0"/>
                                          </p:stCondLst>
                                        </p:cTn>
                                        <p:tgtEl>
                                          <p:spTgt spid="80"/>
                                        </p:tgtEl>
                                        <p:attrNameLst>
                                          <p:attrName>style.visibility</p:attrName>
                                        </p:attrNameLst>
                                      </p:cBhvr>
                                      <p:to>
                                        <p:strVal val="visible"/>
                                      </p:to>
                                    </p:set>
                                    <p:animEffect transition="in" filter="blinds(horizontal)">
                                      <p:cBhvr>
                                        <p:cTn id="555" dur="5000"/>
                                        <p:tgtEl>
                                          <p:spTgt spid="80"/>
                                        </p:tgtEl>
                                      </p:cBhvr>
                                    </p:animEffect>
                                  </p:childTnLst>
                                </p:cTn>
                              </p:par>
                              <p:par>
                                <p:cTn id="556" presetID="3" presetClass="entr" presetSubtype="10" fill="hold" grpId="3" nodeType="withEffect">
                                  <p:stCondLst>
                                    <p:cond delay="0"/>
                                  </p:stCondLst>
                                  <p:childTnLst>
                                    <p:set>
                                      <p:cBhvr>
                                        <p:cTn id="557" dur="1" fill="hold">
                                          <p:stCondLst>
                                            <p:cond delay="0"/>
                                          </p:stCondLst>
                                        </p:cTn>
                                        <p:tgtEl>
                                          <p:spTgt spid="81"/>
                                        </p:tgtEl>
                                        <p:attrNameLst>
                                          <p:attrName>style.visibility</p:attrName>
                                        </p:attrNameLst>
                                      </p:cBhvr>
                                      <p:to>
                                        <p:strVal val="visible"/>
                                      </p:to>
                                    </p:set>
                                    <p:animEffect transition="in" filter="blinds(horizontal)">
                                      <p:cBhvr>
                                        <p:cTn id="558" dur="5000"/>
                                        <p:tgtEl>
                                          <p:spTgt spid="81"/>
                                        </p:tgtEl>
                                      </p:cBhvr>
                                    </p:animEffect>
                                  </p:childTnLst>
                                </p:cTn>
                              </p:par>
                              <p:par>
                                <p:cTn id="559" presetID="3" presetClass="entr" presetSubtype="10" fill="hold" grpId="3" nodeType="withEffect">
                                  <p:stCondLst>
                                    <p:cond delay="0"/>
                                  </p:stCondLst>
                                  <p:childTnLst>
                                    <p:set>
                                      <p:cBhvr>
                                        <p:cTn id="560" dur="1" fill="hold">
                                          <p:stCondLst>
                                            <p:cond delay="0"/>
                                          </p:stCondLst>
                                        </p:cTn>
                                        <p:tgtEl>
                                          <p:spTgt spid="82"/>
                                        </p:tgtEl>
                                        <p:attrNameLst>
                                          <p:attrName>style.visibility</p:attrName>
                                        </p:attrNameLst>
                                      </p:cBhvr>
                                      <p:to>
                                        <p:strVal val="visible"/>
                                      </p:to>
                                    </p:set>
                                    <p:animEffect transition="in" filter="blinds(horizontal)">
                                      <p:cBhvr>
                                        <p:cTn id="561" dur="5000"/>
                                        <p:tgtEl>
                                          <p:spTgt spid="82"/>
                                        </p:tgtEl>
                                      </p:cBhvr>
                                    </p:animEffect>
                                  </p:childTnLst>
                                </p:cTn>
                              </p:par>
                              <p:par>
                                <p:cTn id="562" presetID="3" presetClass="entr" presetSubtype="10" fill="hold" grpId="3" nodeType="withEffect">
                                  <p:stCondLst>
                                    <p:cond delay="0"/>
                                  </p:stCondLst>
                                  <p:childTnLst>
                                    <p:set>
                                      <p:cBhvr>
                                        <p:cTn id="563" dur="1" fill="hold">
                                          <p:stCondLst>
                                            <p:cond delay="0"/>
                                          </p:stCondLst>
                                        </p:cTn>
                                        <p:tgtEl>
                                          <p:spTgt spid="83"/>
                                        </p:tgtEl>
                                        <p:attrNameLst>
                                          <p:attrName>style.visibility</p:attrName>
                                        </p:attrNameLst>
                                      </p:cBhvr>
                                      <p:to>
                                        <p:strVal val="visible"/>
                                      </p:to>
                                    </p:set>
                                    <p:animEffect transition="in" filter="blinds(horizontal)">
                                      <p:cBhvr>
                                        <p:cTn id="564" dur="5000"/>
                                        <p:tgtEl>
                                          <p:spTgt spid="83"/>
                                        </p:tgtEl>
                                      </p:cBhvr>
                                    </p:animEffect>
                                  </p:childTnLst>
                                </p:cTn>
                              </p:par>
                              <p:par>
                                <p:cTn id="565" presetID="3" presetClass="entr" presetSubtype="10" fill="hold" grpId="3" nodeType="withEffect">
                                  <p:stCondLst>
                                    <p:cond delay="0"/>
                                  </p:stCondLst>
                                  <p:childTnLst>
                                    <p:set>
                                      <p:cBhvr>
                                        <p:cTn id="566" dur="1" fill="hold">
                                          <p:stCondLst>
                                            <p:cond delay="0"/>
                                          </p:stCondLst>
                                        </p:cTn>
                                        <p:tgtEl>
                                          <p:spTgt spid="84"/>
                                        </p:tgtEl>
                                        <p:attrNameLst>
                                          <p:attrName>style.visibility</p:attrName>
                                        </p:attrNameLst>
                                      </p:cBhvr>
                                      <p:to>
                                        <p:strVal val="visible"/>
                                      </p:to>
                                    </p:set>
                                    <p:animEffect transition="in" filter="blinds(horizontal)">
                                      <p:cBhvr>
                                        <p:cTn id="567" dur="5000"/>
                                        <p:tgtEl>
                                          <p:spTgt spid="84"/>
                                        </p:tgtEl>
                                      </p:cBhvr>
                                    </p:animEffect>
                                  </p:childTnLst>
                                </p:cTn>
                              </p:par>
                            </p:childTnLst>
                          </p:cTn>
                        </p:par>
                        <p:par>
                          <p:cTn id="568" fill="hold">
                            <p:stCondLst>
                              <p:cond delay="5000"/>
                            </p:stCondLst>
                            <p:childTnLst>
                              <p:par>
                                <p:cTn id="569" presetID="2" presetClass="exit" presetSubtype="12" fill="hold" grpId="1" nodeType="afterEffect">
                                  <p:stCondLst>
                                    <p:cond delay="0"/>
                                  </p:stCondLst>
                                  <p:childTnLst>
                                    <p:anim calcmode="lin" valueType="num">
                                      <p:cBhvr additive="base">
                                        <p:cTn id="570" dur="5000"/>
                                        <p:tgtEl>
                                          <p:spTgt spid="7"/>
                                        </p:tgtEl>
                                        <p:attrNameLst>
                                          <p:attrName>ppt_x</p:attrName>
                                        </p:attrNameLst>
                                      </p:cBhvr>
                                      <p:tavLst>
                                        <p:tav tm="0">
                                          <p:val>
                                            <p:strVal val="ppt_x"/>
                                          </p:val>
                                        </p:tav>
                                        <p:tav tm="100000">
                                          <p:val>
                                            <p:strVal val="0-ppt_w/2"/>
                                          </p:val>
                                        </p:tav>
                                      </p:tavLst>
                                    </p:anim>
                                    <p:anim calcmode="lin" valueType="num">
                                      <p:cBhvr additive="base">
                                        <p:cTn id="571" dur="5000"/>
                                        <p:tgtEl>
                                          <p:spTgt spid="7"/>
                                        </p:tgtEl>
                                        <p:attrNameLst>
                                          <p:attrName>ppt_y</p:attrName>
                                        </p:attrNameLst>
                                      </p:cBhvr>
                                      <p:tavLst>
                                        <p:tav tm="0">
                                          <p:val>
                                            <p:strVal val="ppt_y"/>
                                          </p:val>
                                        </p:tav>
                                        <p:tav tm="100000">
                                          <p:val>
                                            <p:strVal val="1+ppt_h/2"/>
                                          </p:val>
                                        </p:tav>
                                      </p:tavLst>
                                    </p:anim>
                                    <p:set>
                                      <p:cBhvr>
                                        <p:cTn id="572" dur="1" fill="hold">
                                          <p:stCondLst>
                                            <p:cond delay="4999"/>
                                          </p:stCondLst>
                                        </p:cTn>
                                        <p:tgtEl>
                                          <p:spTgt spid="7"/>
                                        </p:tgtEl>
                                        <p:attrNameLst>
                                          <p:attrName>style.visibility</p:attrName>
                                        </p:attrNameLst>
                                      </p:cBhvr>
                                      <p:to>
                                        <p:strVal val="hidden"/>
                                      </p:to>
                                    </p:set>
                                  </p:childTnLst>
                                </p:cTn>
                              </p:par>
                              <p:par>
                                <p:cTn id="573" presetID="2" presetClass="exit" presetSubtype="12" fill="hold" grpId="1" nodeType="withEffect">
                                  <p:stCondLst>
                                    <p:cond delay="0"/>
                                  </p:stCondLst>
                                  <p:childTnLst>
                                    <p:anim calcmode="lin" valueType="num">
                                      <p:cBhvr additive="base">
                                        <p:cTn id="574" dur="5000"/>
                                        <p:tgtEl>
                                          <p:spTgt spid="17"/>
                                        </p:tgtEl>
                                        <p:attrNameLst>
                                          <p:attrName>ppt_x</p:attrName>
                                        </p:attrNameLst>
                                      </p:cBhvr>
                                      <p:tavLst>
                                        <p:tav tm="0">
                                          <p:val>
                                            <p:strVal val="ppt_x"/>
                                          </p:val>
                                        </p:tav>
                                        <p:tav tm="100000">
                                          <p:val>
                                            <p:strVal val="0-ppt_w/2"/>
                                          </p:val>
                                        </p:tav>
                                      </p:tavLst>
                                    </p:anim>
                                    <p:anim calcmode="lin" valueType="num">
                                      <p:cBhvr additive="base">
                                        <p:cTn id="575" dur="5000"/>
                                        <p:tgtEl>
                                          <p:spTgt spid="17"/>
                                        </p:tgtEl>
                                        <p:attrNameLst>
                                          <p:attrName>ppt_y</p:attrName>
                                        </p:attrNameLst>
                                      </p:cBhvr>
                                      <p:tavLst>
                                        <p:tav tm="0">
                                          <p:val>
                                            <p:strVal val="ppt_y"/>
                                          </p:val>
                                        </p:tav>
                                        <p:tav tm="100000">
                                          <p:val>
                                            <p:strVal val="1+ppt_h/2"/>
                                          </p:val>
                                        </p:tav>
                                      </p:tavLst>
                                    </p:anim>
                                    <p:set>
                                      <p:cBhvr>
                                        <p:cTn id="576" dur="1" fill="hold">
                                          <p:stCondLst>
                                            <p:cond delay="4999"/>
                                          </p:stCondLst>
                                        </p:cTn>
                                        <p:tgtEl>
                                          <p:spTgt spid="17"/>
                                        </p:tgtEl>
                                        <p:attrNameLst>
                                          <p:attrName>style.visibility</p:attrName>
                                        </p:attrNameLst>
                                      </p:cBhvr>
                                      <p:to>
                                        <p:strVal val="hidden"/>
                                      </p:to>
                                    </p:set>
                                  </p:childTnLst>
                                </p:cTn>
                              </p:par>
                              <p:par>
                                <p:cTn id="577" presetID="2" presetClass="exit" presetSubtype="12" fill="hold" grpId="1" nodeType="withEffect">
                                  <p:stCondLst>
                                    <p:cond delay="0"/>
                                  </p:stCondLst>
                                  <p:childTnLst>
                                    <p:anim calcmode="lin" valueType="num">
                                      <p:cBhvr additive="base">
                                        <p:cTn id="578" dur="5000"/>
                                        <p:tgtEl>
                                          <p:spTgt spid="27"/>
                                        </p:tgtEl>
                                        <p:attrNameLst>
                                          <p:attrName>ppt_x</p:attrName>
                                        </p:attrNameLst>
                                      </p:cBhvr>
                                      <p:tavLst>
                                        <p:tav tm="0">
                                          <p:val>
                                            <p:strVal val="ppt_x"/>
                                          </p:val>
                                        </p:tav>
                                        <p:tav tm="100000">
                                          <p:val>
                                            <p:strVal val="0-ppt_w/2"/>
                                          </p:val>
                                        </p:tav>
                                      </p:tavLst>
                                    </p:anim>
                                    <p:anim calcmode="lin" valueType="num">
                                      <p:cBhvr additive="base">
                                        <p:cTn id="579" dur="5000"/>
                                        <p:tgtEl>
                                          <p:spTgt spid="27"/>
                                        </p:tgtEl>
                                        <p:attrNameLst>
                                          <p:attrName>ppt_y</p:attrName>
                                        </p:attrNameLst>
                                      </p:cBhvr>
                                      <p:tavLst>
                                        <p:tav tm="0">
                                          <p:val>
                                            <p:strVal val="ppt_y"/>
                                          </p:val>
                                        </p:tav>
                                        <p:tav tm="100000">
                                          <p:val>
                                            <p:strVal val="1+ppt_h/2"/>
                                          </p:val>
                                        </p:tav>
                                      </p:tavLst>
                                    </p:anim>
                                    <p:set>
                                      <p:cBhvr>
                                        <p:cTn id="580" dur="1" fill="hold">
                                          <p:stCondLst>
                                            <p:cond delay="4999"/>
                                          </p:stCondLst>
                                        </p:cTn>
                                        <p:tgtEl>
                                          <p:spTgt spid="27"/>
                                        </p:tgtEl>
                                        <p:attrNameLst>
                                          <p:attrName>style.visibility</p:attrName>
                                        </p:attrNameLst>
                                      </p:cBhvr>
                                      <p:to>
                                        <p:strVal val="hidden"/>
                                      </p:to>
                                    </p:set>
                                  </p:childTnLst>
                                </p:cTn>
                              </p:par>
                              <p:par>
                                <p:cTn id="581" presetID="2" presetClass="exit" presetSubtype="12" fill="hold" grpId="1" nodeType="withEffect">
                                  <p:stCondLst>
                                    <p:cond delay="0"/>
                                  </p:stCondLst>
                                  <p:childTnLst>
                                    <p:anim calcmode="lin" valueType="num">
                                      <p:cBhvr additive="base">
                                        <p:cTn id="582" dur="5000"/>
                                        <p:tgtEl>
                                          <p:spTgt spid="37"/>
                                        </p:tgtEl>
                                        <p:attrNameLst>
                                          <p:attrName>ppt_x</p:attrName>
                                        </p:attrNameLst>
                                      </p:cBhvr>
                                      <p:tavLst>
                                        <p:tav tm="0">
                                          <p:val>
                                            <p:strVal val="ppt_x"/>
                                          </p:val>
                                        </p:tav>
                                        <p:tav tm="100000">
                                          <p:val>
                                            <p:strVal val="0-ppt_w/2"/>
                                          </p:val>
                                        </p:tav>
                                      </p:tavLst>
                                    </p:anim>
                                    <p:anim calcmode="lin" valueType="num">
                                      <p:cBhvr additive="base">
                                        <p:cTn id="583" dur="5000"/>
                                        <p:tgtEl>
                                          <p:spTgt spid="37"/>
                                        </p:tgtEl>
                                        <p:attrNameLst>
                                          <p:attrName>ppt_y</p:attrName>
                                        </p:attrNameLst>
                                      </p:cBhvr>
                                      <p:tavLst>
                                        <p:tav tm="0">
                                          <p:val>
                                            <p:strVal val="ppt_y"/>
                                          </p:val>
                                        </p:tav>
                                        <p:tav tm="100000">
                                          <p:val>
                                            <p:strVal val="1+ppt_h/2"/>
                                          </p:val>
                                        </p:tav>
                                      </p:tavLst>
                                    </p:anim>
                                    <p:set>
                                      <p:cBhvr>
                                        <p:cTn id="584" dur="1" fill="hold">
                                          <p:stCondLst>
                                            <p:cond delay="4999"/>
                                          </p:stCondLst>
                                        </p:cTn>
                                        <p:tgtEl>
                                          <p:spTgt spid="37"/>
                                        </p:tgtEl>
                                        <p:attrNameLst>
                                          <p:attrName>style.visibility</p:attrName>
                                        </p:attrNameLst>
                                      </p:cBhvr>
                                      <p:to>
                                        <p:strVal val="hidden"/>
                                      </p:to>
                                    </p:set>
                                  </p:childTnLst>
                                </p:cTn>
                              </p:par>
                              <p:par>
                                <p:cTn id="585" presetID="2" presetClass="exit" presetSubtype="12" fill="hold" grpId="1" nodeType="withEffect">
                                  <p:stCondLst>
                                    <p:cond delay="0"/>
                                  </p:stCondLst>
                                  <p:childTnLst>
                                    <p:anim calcmode="lin" valueType="num">
                                      <p:cBhvr additive="base">
                                        <p:cTn id="586" dur="5000"/>
                                        <p:tgtEl>
                                          <p:spTgt spid="47"/>
                                        </p:tgtEl>
                                        <p:attrNameLst>
                                          <p:attrName>ppt_x</p:attrName>
                                        </p:attrNameLst>
                                      </p:cBhvr>
                                      <p:tavLst>
                                        <p:tav tm="0">
                                          <p:val>
                                            <p:strVal val="ppt_x"/>
                                          </p:val>
                                        </p:tav>
                                        <p:tav tm="100000">
                                          <p:val>
                                            <p:strVal val="0-ppt_w/2"/>
                                          </p:val>
                                        </p:tav>
                                      </p:tavLst>
                                    </p:anim>
                                    <p:anim calcmode="lin" valueType="num">
                                      <p:cBhvr additive="base">
                                        <p:cTn id="587" dur="5000"/>
                                        <p:tgtEl>
                                          <p:spTgt spid="47"/>
                                        </p:tgtEl>
                                        <p:attrNameLst>
                                          <p:attrName>ppt_y</p:attrName>
                                        </p:attrNameLst>
                                      </p:cBhvr>
                                      <p:tavLst>
                                        <p:tav tm="0">
                                          <p:val>
                                            <p:strVal val="ppt_y"/>
                                          </p:val>
                                        </p:tav>
                                        <p:tav tm="100000">
                                          <p:val>
                                            <p:strVal val="1+ppt_h/2"/>
                                          </p:val>
                                        </p:tav>
                                      </p:tavLst>
                                    </p:anim>
                                    <p:set>
                                      <p:cBhvr>
                                        <p:cTn id="588" dur="1" fill="hold">
                                          <p:stCondLst>
                                            <p:cond delay="4999"/>
                                          </p:stCondLst>
                                        </p:cTn>
                                        <p:tgtEl>
                                          <p:spTgt spid="47"/>
                                        </p:tgtEl>
                                        <p:attrNameLst>
                                          <p:attrName>style.visibility</p:attrName>
                                        </p:attrNameLst>
                                      </p:cBhvr>
                                      <p:to>
                                        <p:strVal val="hidden"/>
                                      </p:to>
                                    </p:set>
                                  </p:childTnLst>
                                </p:cTn>
                              </p:par>
                              <p:par>
                                <p:cTn id="589" presetID="2" presetClass="exit" presetSubtype="12" fill="hold" grpId="1" nodeType="withEffect">
                                  <p:stCondLst>
                                    <p:cond delay="0"/>
                                  </p:stCondLst>
                                  <p:childTnLst>
                                    <p:anim calcmode="lin" valueType="num">
                                      <p:cBhvr additive="base">
                                        <p:cTn id="590" dur="5000"/>
                                        <p:tgtEl>
                                          <p:spTgt spid="57"/>
                                        </p:tgtEl>
                                        <p:attrNameLst>
                                          <p:attrName>ppt_x</p:attrName>
                                        </p:attrNameLst>
                                      </p:cBhvr>
                                      <p:tavLst>
                                        <p:tav tm="0">
                                          <p:val>
                                            <p:strVal val="ppt_x"/>
                                          </p:val>
                                        </p:tav>
                                        <p:tav tm="100000">
                                          <p:val>
                                            <p:strVal val="0-ppt_w/2"/>
                                          </p:val>
                                        </p:tav>
                                      </p:tavLst>
                                    </p:anim>
                                    <p:anim calcmode="lin" valueType="num">
                                      <p:cBhvr additive="base">
                                        <p:cTn id="591" dur="5000"/>
                                        <p:tgtEl>
                                          <p:spTgt spid="57"/>
                                        </p:tgtEl>
                                        <p:attrNameLst>
                                          <p:attrName>ppt_y</p:attrName>
                                        </p:attrNameLst>
                                      </p:cBhvr>
                                      <p:tavLst>
                                        <p:tav tm="0">
                                          <p:val>
                                            <p:strVal val="ppt_y"/>
                                          </p:val>
                                        </p:tav>
                                        <p:tav tm="100000">
                                          <p:val>
                                            <p:strVal val="1+ppt_h/2"/>
                                          </p:val>
                                        </p:tav>
                                      </p:tavLst>
                                    </p:anim>
                                    <p:set>
                                      <p:cBhvr>
                                        <p:cTn id="592" dur="1" fill="hold">
                                          <p:stCondLst>
                                            <p:cond delay="4999"/>
                                          </p:stCondLst>
                                        </p:cTn>
                                        <p:tgtEl>
                                          <p:spTgt spid="57"/>
                                        </p:tgtEl>
                                        <p:attrNameLst>
                                          <p:attrName>style.visibility</p:attrName>
                                        </p:attrNameLst>
                                      </p:cBhvr>
                                      <p:to>
                                        <p:strVal val="hidden"/>
                                      </p:to>
                                    </p:set>
                                  </p:childTnLst>
                                </p:cTn>
                              </p:par>
                              <p:par>
                                <p:cTn id="593" presetID="2" presetClass="exit" presetSubtype="12" fill="hold" grpId="1" nodeType="withEffect">
                                  <p:stCondLst>
                                    <p:cond delay="0"/>
                                  </p:stCondLst>
                                  <p:childTnLst>
                                    <p:anim calcmode="lin" valueType="num">
                                      <p:cBhvr additive="base">
                                        <p:cTn id="594" dur="5000"/>
                                        <p:tgtEl>
                                          <p:spTgt spid="67"/>
                                        </p:tgtEl>
                                        <p:attrNameLst>
                                          <p:attrName>ppt_x</p:attrName>
                                        </p:attrNameLst>
                                      </p:cBhvr>
                                      <p:tavLst>
                                        <p:tav tm="0">
                                          <p:val>
                                            <p:strVal val="ppt_x"/>
                                          </p:val>
                                        </p:tav>
                                        <p:tav tm="100000">
                                          <p:val>
                                            <p:strVal val="0-ppt_w/2"/>
                                          </p:val>
                                        </p:tav>
                                      </p:tavLst>
                                    </p:anim>
                                    <p:anim calcmode="lin" valueType="num">
                                      <p:cBhvr additive="base">
                                        <p:cTn id="595" dur="5000"/>
                                        <p:tgtEl>
                                          <p:spTgt spid="67"/>
                                        </p:tgtEl>
                                        <p:attrNameLst>
                                          <p:attrName>ppt_y</p:attrName>
                                        </p:attrNameLst>
                                      </p:cBhvr>
                                      <p:tavLst>
                                        <p:tav tm="0">
                                          <p:val>
                                            <p:strVal val="ppt_y"/>
                                          </p:val>
                                        </p:tav>
                                        <p:tav tm="100000">
                                          <p:val>
                                            <p:strVal val="1+ppt_h/2"/>
                                          </p:val>
                                        </p:tav>
                                      </p:tavLst>
                                    </p:anim>
                                    <p:set>
                                      <p:cBhvr>
                                        <p:cTn id="596" dur="1" fill="hold">
                                          <p:stCondLst>
                                            <p:cond delay="4999"/>
                                          </p:stCondLst>
                                        </p:cTn>
                                        <p:tgtEl>
                                          <p:spTgt spid="67"/>
                                        </p:tgtEl>
                                        <p:attrNameLst>
                                          <p:attrName>style.visibility</p:attrName>
                                        </p:attrNameLst>
                                      </p:cBhvr>
                                      <p:to>
                                        <p:strVal val="hidden"/>
                                      </p:to>
                                    </p:set>
                                  </p:childTnLst>
                                </p:cTn>
                              </p:par>
                              <p:par>
                                <p:cTn id="597" presetID="2" presetClass="exit" presetSubtype="12" fill="hold" grpId="1" nodeType="withEffect">
                                  <p:stCondLst>
                                    <p:cond delay="0"/>
                                  </p:stCondLst>
                                  <p:childTnLst>
                                    <p:anim calcmode="lin" valueType="num">
                                      <p:cBhvr additive="base">
                                        <p:cTn id="598" dur="5000"/>
                                        <p:tgtEl>
                                          <p:spTgt spid="77"/>
                                        </p:tgtEl>
                                        <p:attrNameLst>
                                          <p:attrName>ppt_x</p:attrName>
                                        </p:attrNameLst>
                                      </p:cBhvr>
                                      <p:tavLst>
                                        <p:tav tm="0">
                                          <p:val>
                                            <p:strVal val="ppt_x"/>
                                          </p:val>
                                        </p:tav>
                                        <p:tav tm="100000">
                                          <p:val>
                                            <p:strVal val="0-ppt_w/2"/>
                                          </p:val>
                                        </p:tav>
                                      </p:tavLst>
                                    </p:anim>
                                    <p:anim calcmode="lin" valueType="num">
                                      <p:cBhvr additive="base">
                                        <p:cTn id="599" dur="5000"/>
                                        <p:tgtEl>
                                          <p:spTgt spid="77"/>
                                        </p:tgtEl>
                                        <p:attrNameLst>
                                          <p:attrName>ppt_y</p:attrName>
                                        </p:attrNameLst>
                                      </p:cBhvr>
                                      <p:tavLst>
                                        <p:tav tm="0">
                                          <p:val>
                                            <p:strVal val="ppt_y"/>
                                          </p:val>
                                        </p:tav>
                                        <p:tav tm="100000">
                                          <p:val>
                                            <p:strVal val="1+ppt_h/2"/>
                                          </p:val>
                                        </p:tav>
                                      </p:tavLst>
                                    </p:anim>
                                    <p:set>
                                      <p:cBhvr>
                                        <p:cTn id="600" dur="1" fill="hold">
                                          <p:stCondLst>
                                            <p:cond delay="4999"/>
                                          </p:stCondLst>
                                        </p:cTn>
                                        <p:tgtEl>
                                          <p:spTgt spid="77"/>
                                        </p:tgtEl>
                                        <p:attrNameLst>
                                          <p:attrName>style.visibility</p:attrName>
                                        </p:attrNameLst>
                                      </p:cBhvr>
                                      <p:to>
                                        <p:strVal val="hidden"/>
                                      </p:to>
                                    </p:set>
                                  </p:childTnLst>
                                </p:cTn>
                              </p:par>
                              <p:par>
                                <p:cTn id="601" presetID="2" presetClass="exit" presetSubtype="12" fill="hold" grpId="1" nodeType="withEffect">
                                  <p:stCondLst>
                                    <p:cond delay="0"/>
                                  </p:stCondLst>
                                  <p:childTnLst>
                                    <p:anim calcmode="lin" valueType="num">
                                      <p:cBhvr additive="base">
                                        <p:cTn id="602" dur="5000"/>
                                        <p:tgtEl>
                                          <p:spTgt spid="11"/>
                                        </p:tgtEl>
                                        <p:attrNameLst>
                                          <p:attrName>ppt_x</p:attrName>
                                        </p:attrNameLst>
                                      </p:cBhvr>
                                      <p:tavLst>
                                        <p:tav tm="0">
                                          <p:val>
                                            <p:strVal val="ppt_x"/>
                                          </p:val>
                                        </p:tav>
                                        <p:tav tm="100000">
                                          <p:val>
                                            <p:strVal val="0-ppt_w/2"/>
                                          </p:val>
                                        </p:tav>
                                      </p:tavLst>
                                    </p:anim>
                                    <p:anim calcmode="lin" valueType="num">
                                      <p:cBhvr additive="base">
                                        <p:cTn id="603" dur="5000"/>
                                        <p:tgtEl>
                                          <p:spTgt spid="11"/>
                                        </p:tgtEl>
                                        <p:attrNameLst>
                                          <p:attrName>ppt_y</p:attrName>
                                        </p:attrNameLst>
                                      </p:cBhvr>
                                      <p:tavLst>
                                        <p:tav tm="0">
                                          <p:val>
                                            <p:strVal val="ppt_y"/>
                                          </p:val>
                                        </p:tav>
                                        <p:tav tm="100000">
                                          <p:val>
                                            <p:strVal val="1+ppt_h/2"/>
                                          </p:val>
                                        </p:tav>
                                      </p:tavLst>
                                    </p:anim>
                                    <p:set>
                                      <p:cBhvr>
                                        <p:cTn id="604" dur="1" fill="hold">
                                          <p:stCondLst>
                                            <p:cond delay="4999"/>
                                          </p:stCondLst>
                                        </p:cTn>
                                        <p:tgtEl>
                                          <p:spTgt spid="11"/>
                                        </p:tgtEl>
                                        <p:attrNameLst>
                                          <p:attrName>style.visibility</p:attrName>
                                        </p:attrNameLst>
                                      </p:cBhvr>
                                      <p:to>
                                        <p:strVal val="hidden"/>
                                      </p:to>
                                    </p:set>
                                  </p:childTnLst>
                                </p:cTn>
                              </p:par>
                              <p:par>
                                <p:cTn id="605" presetID="2" presetClass="exit" presetSubtype="12" fill="hold" grpId="1" nodeType="withEffect">
                                  <p:stCondLst>
                                    <p:cond delay="0"/>
                                  </p:stCondLst>
                                  <p:childTnLst>
                                    <p:anim calcmode="lin" valueType="num">
                                      <p:cBhvr additive="base">
                                        <p:cTn id="606" dur="5000"/>
                                        <p:tgtEl>
                                          <p:spTgt spid="21"/>
                                        </p:tgtEl>
                                        <p:attrNameLst>
                                          <p:attrName>ppt_x</p:attrName>
                                        </p:attrNameLst>
                                      </p:cBhvr>
                                      <p:tavLst>
                                        <p:tav tm="0">
                                          <p:val>
                                            <p:strVal val="ppt_x"/>
                                          </p:val>
                                        </p:tav>
                                        <p:tav tm="100000">
                                          <p:val>
                                            <p:strVal val="0-ppt_w/2"/>
                                          </p:val>
                                        </p:tav>
                                      </p:tavLst>
                                    </p:anim>
                                    <p:anim calcmode="lin" valueType="num">
                                      <p:cBhvr additive="base">
                                        <p:cTn id="607" dur="5000"/>
                                        <p:tgtEl>
                                          <p:spTgt spid="21"/>
                                        </p:tgtEl>
                                        <p:attrNameLst>
                                          <p:attrName>ppt_y</p:attrName>
                                        </p:attrNameLst>
                                      </p:cBhvr>
                                      <p:tavLst>
                                        <p:tav tm="0">
                                          <p:val>
                                            <p:strVal val="ppt_y"/>
                                          </p:val>
                                        </p:tav>
                                        <p:tav tm="100000">
                                          <p:val>
                                            <p:strVal val="1+ppt_h/2"/>
                                          </p:val>
                                        </p:tav>
                                      </p:tavLst>
                                    </p:anim>
                                    <p:set>
                                      <p:cBhvr>
                                        <p:cTn id="608" dur="1" fill="hold">
                                          <p:stCondLst>
                                            <p:cond delay="4999"/>
                                          </p:stCondLst>
                                        </p:cTn>
                                        <p:tgtEl>
                                          <p:spTgt spid="21"/>
                                        </p:tgtEl>
                                        <p:attrNameLst>
                                          <p:attrName>style.visibility</p:attrName>
                                        </p:attrNameLst>
                                      </p:cBhvr>
                                      <p:to>
                                        <p:strVal val="hidden"/>
                                      </p:to>
                                    </p:set>
                                  </p:childTnLst>
                                </p:cTn>
                              </p:par>
                              <p:par>
                                <p:cTn id="609" presetID="2" presetClass="exit" presetSubtype="12" fill="hold" grpId="1" nodeType="withEffect">
                                  <p:stCondLst>
                                    <p:cond delay="0"/>
                                  </p:stCondLst>
                                  <p:childTnLst>
                                    <p:anim calcmode="lin" valueType="num">
                                      <p:cBhvr additive="base">
                                        <p:cTn id="610" dur="5000"/>
                                        <p:tgtEl>
                                          <p:spTgt spid="31"/>
                                        </p:tgtEl>
                                        <p:attrNameLst>
                                          <p:attrName>ppt_x</p:attrName>
                                        </p:attrNameLst>
                                      </p:cBhvr>
                                      <p:tavLst>
                                        <p:tav tm="0">
                                          <p:val>
                                            <p:strVal val="ppt_x"/>
                                          </p:val>
                                        </p:tav>
                                        <p:tav tm="100000">
                                          <p:val>
                                            <p:strVal val="0-ppt_w/2"/>
                                          </p:val>
                                        </p:tav>
                                      </p:tavLst>
                                    </p:anim>
                                    <p:anim calcmode="lin" valueType="num">
                                      <p:cBhvr additive="base">
                                        <p:cTn id="611" dur="5000"/>
                                        <p:tgtEl>
                                          <p:spTgt spid="31"/>
                                        </p:tgtEl>
                                        <p:attrNameLst>
                                          <p:attrName>ppt_y</p:attrName>
                                        </p:attrNameLst>
                                      </p:cBhvr>
                                      <p:tavLst>
                                        <p:tav tm="0">
                                          <p:val>
                                            <p:strVal val="ppt_y"/>
                                          </p:val>
                                        </p:tav>
                                        <p:tav tm="100000">
                                          <p:val>
                                            <p:strVal val="1+ppt_h/2"/>
                                          </p:val>
                                        </p:tav>
                                      </p:tavLst>
                                    </p:anim>
                                    <p:set>
                                      <p:cBhvr>
                                        <p:cTn id="612" dur="1" fill="hold">
                                          <p:stCondLst>
                                            <p:cond delay="4999"/>
                                          </p:stCondLst>
                                        </p:cTn>
                                        <p:tgtEl>
                                          <p:spTgt spid="31"/>
                                        </p:tgtEl>
                                        <p:attrNameLst>
                                          <p:attrName>style.visibility</p:attrName>
                                        </p:attrNameLst>
                                      </p:cBhvr>
                                      <p:to>
                                        <p:strVal val="hidden"/>
                                      </p:to>
                                    </p:set>
                                  </p:childTnLst>
                                </p:cTn>
                              </p:par>
                              <p:par>
                                <p:cTn id="613" presetID="2" presetClass="exit" presetSubtype="12" fill="hold" grpId="1" nodeType="withEffect">
                                  <p:stCondLst>
                                    <p:cond delay="0"/>
                                  </p:stCondLst>
                                  <p:childTnLst>
                                    <p:anim calcmode="lin" valueType="num">
                                      <p:cBhvr additive="base">
                                        <p:cTn id="614" dur="5000"/>
                                        <p:tgtEl>
                                          <p:spTgt spid="41"/>
                                        </p:tgtEl>
                                        <p:attrNameLst>
                                          <p:attrName>ppt_x</p:attrName>
                                        </p:attrNameLst>
                                      </p:cBhvr>
                                      <p:tavLst>
                                        <p:tav tm="0">
                                          <p:val>
                                            <p:strVal val="ppt_x"/>
                                          </p:val>
                                        </p:tav>
                                        <p:tav tm="100000">
                                          <p:val>
                                            <p:strVal val="0-ppt_w/2"/>
                                          </p:val>
                                        </p:tav>
                                      </p:tavLst>
                                    </p:anim>
                                    <p:anim calcmode="lin" valueType="num">
                                      <p:cBhvr additive="base">
                                        <p:cTn id="615" dur="5000"/>
                                        <p:tgtEl>
                                          <p:spTgt spid="41"/>
                                        </p:tgtEl>
                                        <p:attrNameLst>
                                          <p:attrName>ppt_y</p:attrName>
                                        </p:attrNameLst>
                                      </p:cBhvr>
                                      <p:tavLst>
                                        <p:tav tm="0">
                                          <p:val>
                                            <p:strVal val="ppt_y"/>
                                          </p:val>
                                        </p:tav>
                                        <p:tav tm="100000">
                                          <p:val>
                                            <p:strVal val="1+ppt_h/2"/>
                                          </p:val>
                                        </p:tav>
                                      </p:tavLst>
                                    </p:anim>
                                    <p:set>
                                      <p:cBhvr>
                                        <p:cTn id="616" dur="1" fill="hold">
                                          <p:stCondLst>
                                            <p:cond delay="4999"/>
                                          </p:stCondLst>
                                        </p:cTn>
                                        <p:tgtEl>
                                          <p:spTgt spid="41"/>
                                        </p:tgtEl>
                                        <p:attrNameLst>
                                          <p:attrName>style.visibility</p:attrName>
                                        </p:attrNameLst>
                                      </p:cBhvr>
                                      <p:to>
                                        <p:strVal val="hidden"/>
                                      </p:to>
                                    </p:set>
                                  </p:childTnLst>
                                </p:cTn>
                              </p:par>
                              <p:par>
                                <p:cTn id="617" presetID="2" presetClass="exit" presetSubtype="12" fill="hold" grpId="1" nodeType="withEffect">
                                  <p:stCondLst>
                                    <p:cond delay="0"/>
                                  </p:stCondLst>
                                  <p:childTnLst>
                                    <p:anim calcmode="lin" valueType="num">
                                      <p:cBhvr additive="base">
                                        <p:cTn id="618" dur="5000"/>
                                        <p:tgtEl>
                                          <p:spTgt spid="51"/>
                                        </p:tgtEl>
                                        <p:attrNameLst>
                                          <p:attrName>ppt_x</p:attrName>
                                        </p:attrNameLst>
                                      </p:cBhvr>
                                      <p:tavLst>
                                        <p:tav tm="0">
                                          <p:val>
                                            <p:strVal val="ppt_x"/>
                                          </p:val>
                                        </p:tav>
                                        <p:tav tm="100000">
                                          <p:val>
                                            <p:strVal val="0-ppt_w/2"/>
                                          </p:val>
                                        </p:tav>
                                      </p:tavLst>
                                    </p:anim>
                                    <p:anim calcmode="lin" valueType="num">
                                      <p:cBhvr additive="base">
                                        <p:cTn id="619" dur="5000"/>
                                        <p:tgtEl>
                                          <p:spTgt spid="51"/>
                                        </p:tgtEl>
                                        <p:attrNameLst>
                                          <p:attrName>ppt_y</p:attrName>
                                        </p:attrNameLst>
                                      </p:cBhvr>
                                      <p:tavLst>
                                        <p:tav tm="0">
                                          <p:val>
                                            <p:strVal val="ppt_y"/>
                                          </p:val>
                                        </p:tav>
                                        <p:tav tm="100000">
                                          <p:val>
                                            <p:strVal val="1+ppt_h/2"/>
                                          </p:val>
                                        </p:tav>
                                      </p:tavLst>
                                    </p:anim>
                                    <p:set>
                                      <p:cBhvr>
                                        <p:cTn id="620" dur="1" fill="hold">
                                          <p:stCondLst>
                                            <p:cond delay="4999"/>
                                          </p:stCondLst>
                                        </p:cTn>
                                        <p:tgtEl>
                                          <p:spTgt spid="51"/>
                                        </p:tgtEl>
                                        <p:attrNameLst>
                                          <p:attrName>style.visibility</p:attrName>
                                        </p:attrNameLst>
                                      </p:cBhvr>
                                      <p:to>
                                        <p:strVal val="hidden"/>
                                      </p:to>
                                    </p:set>
                                  </p:childTnLst>
                                </p:cTn>
                              </p:par>
                              <p:par>
                                <p:cTn id="621" presetID="2" presetClass="exit" presetSubtype="12" fill="hold" grpId="1" nodeType="withEffect">
                                  <p:stCondLst>
                                    <p:cond delay="0"/>
                                  </p:stCondLst>
                                  <p:childTnLst>
                                    <p:anim calcmode="lin" valueType="num">
                                      <p:cBhvr additive="base">
                                        <p:cTn id="622" dur="5000"/>
                                        <p:tgtEl>
                                          <p:spTgt spid="61"/>
                                        </p:tgtEl>
                                        <p:attrNameLst>
                                          <p:attrName>ppt_x</p:attrName>
                                        </p:attrNameLst>
                                      </p:cBhvr>
                                      <p:tavLst>
                                        <p:tav tm="0">
                                          <p:val>
                                            <p:strVal val="ppt_x"/>
                                          </p:val>
                                        </p:tav>
                                        <p:tav tm="100000">
                                          <p:val>
                                            <p:strVal val="0-ppt_w/2"/>
                                          </p:val>
                                        </p:tav>
                                      </p:tavLst>
                                    </p:anim>
                                    <p:anim calcmode="lin" valueType="num">
                                      <p:cBhvr additive="base">
                                        <p:cTn id="623" dur="5000"/>
                                        <p:tgtEl>
                                          <p:spTgt spid="61"/>
                                        </p:tgtEl>
                                        <p:attrNameLst>
                                          <p:attrName>ppt_y</p:attrName>
                                        </p:attrNameLst>
                                      </p:cBhvr>
                                      <p:tavLst>
                                        <p:tav tm="0">
                                          <p:val>
                                            <p:strVal val="ppt_y"/>
                                          </p:val>
                                        </p:tav>
                                        <p:tav tm="100000">
                                          <p:val>
                                            <p:strVal val="1+ppt_h/2"/>
                                          </p:val>
                                        </p:tav>
                                      </p:tavLst>
                                    </p:anim>
                                    <p:set>
                                      <p:cBhvr>
                                        <p:cTn id="624" dur="1" fill="hold">
                                          <p:stCondLst>
                                            <p:cond delay="4999"/>
                                          </p:stCondLst>
                                        </p:cTn>
                                        <p:tgtEl>
                                          <p:spTgt spid="61"/>
                                        </p:tgtEl>
                                        <p:attrNameLst>
                                          <p:attrName>style.visibility</p:attrName>
                                        </p:attrNameLst>
                                      </p:cBhvr>
                                      <p:to>
                                        <p:strVal val="hidden"/>
                                      </p:to>
                                    </p:set>
                                  </p:childTnLst>
                                </p:cTn>
                              </p:par>
                              <p:par>
                                <p:cTn id="625" presetID="2" presetClass="exit" presetSubtype="12" fill="hold" grpId="1" nodeType="withEffect">
                                  <p:stCondLst>
                                    <p:cond delay="0"/>
                                  </p:stCondLst>
                                  <p:childTnLst>
                                    <p:anim calcmode="lin" valueType="num">
                                      <p:cBhvr additive="base">
                                        <p:cTn id="626" dur="5000"/>
                                        <p:tgtEl>
                                          <p:spTgt spid="71"/>
                                        </p:tgtEl>
                                        <p:attrNameLst>
                                          <p:attrName>ppt_x</p:attrName>
                                        </p:attrNameLst>
                                      </p:cBhvr>
                                      <p:tavLst>
                                        <p:tav tm="0">
                                          <p:val>
                                            <p:strVal val="ppt_x"/>
                                          </p:val>
                                        </p:tav>
                                        <p:tav tm="100000">
                                          <p:val>
                                            <p:strVal val="0-ppt_w/2"/>
                                          </p:val>
                                        </p:tav>
                                      </p:tavLst>
                                    </p:anim>
                                    <p:anim calcmode="lin" valueType="num">
                                      <p:cBhvr additive="base">
                                        <p:cTn id="627" dur="5000"/>
                                        <p:tgtEl>
                                          <p:spTgt spid="71"/>
                                        </p:tgtEl>
                                        <p:attrNameLst>
                                          <p:attrName>ppt_y</p:attrName>
                                        </p:attrNameLst>
                                      </p:cBhvr>
                                      <p:tavLst>
                                        <p:tav tm="0">
                                          <p:val>
                                            <p:strVal val="ppt_y"/>
                                          </p:val>
                                        </p:tav>
                                        <p:tav tm="100000">
                                          <p:val>
                                            <p:strVal val="1+ppt_h/2"/>
                                          </p:val>
                                        </p:tav>
                                      </p:tavLst>
                                    </p:anim>
                                    <p:set>
                                      <p:cBhvr>
                                        <p:cTn id="628" dur="1" fill="hold">
                                          <p:stCondLst>
                                            <p:cond delay="4999"/>
                                          </p:stCondLst>
                                        </p:cTn>
                                        <p:tgtEl>
                                          <p:spTgt spid="71"/>
                                        </p:tgtEl>
                                        <p:attrNameLst>
                                          <p:attrName>style.visibility</p:attrName>
                                        </p:attrNameLst>
                                      </p:cBhvr>
                                      <p:to>
                                        <p:strVal val="hidden"/>
                                      </p:to>
                                    </p:set>
                                  </p:childTnLst>
                                </p:cTn>
                              </p:par>
                              <p:par>
                                <p:cTn id="629" presetID="2" presetClass="exit" presetSubtype="12" fill="hold" grpId="1" nodeType="withEffect">
                                  <p:stCondLst>
                                    <p:cond delay="0"/>
                                  </p:stCondLst>
                                  <p:childTnLst>
                                    <p:anim calcmode="lin" valueType="num">
                                      <p:cBhvr additive="base">
                                        <p:cTn id="630" dur="5000"/>
                                        <p:tgtEl>
                                          <p:spTgt spid="81"/>
                                        </p:tgtEl>
                                        <p:attrNameLst>
                                          <p:attrName>ppt_x</p:attrName>
                                        </p:attrNameLst>
                                      </p:cBhvr>
                                      <p:tavLst>
                                        <p:tav tm="0">
                                          <p:val>
                                            <p:strVal val="ppt_x"/>
                                          </p:val>
                                        </p:tav>
                                        <p:tav tm="100000">
                                          <p:val>
                                            <p:strVal val="0-ppt_w/2"/>
                                          </p:val>
                                        </p:tav>
                                      </p:tavLst>
                                    </p:anim>
                                    <p:anim calcmode="lin" valueType="num">
                                      <p:cBhvr additive="base">
                                        <p:cTn id="631" dur="5000"/>
                                        <p:tgtEl>
                                          <p:spTgt spid="81"/>
                                        </p:tgtEl>
                                        <p:attrNameLst>
                                          <p:attrName>ppt_y</p:attrName>
                                        </p:attrNameLst>
                                      </p:cBhvr>
                                      <p:tavLst>
                                        <p:tav tm="0">
                                          <p:val>
                                            <p:strVal val="ppt_y"/>
                                          </p:val>
                                        </p:tav>
                                        <p:tav tm="100000">
                                          <p:val>
                                            <p:strVal val="1+ppt_h/2"/>
                                          </p:val>
                                        </p:tav>
                                      </p:tavLst>
                                    </p:anim>
                                    <p:set>
                                      <p:cBhvr>
                                        <p:cTn id="632" dur="1" fill="hold">
                                          <p:stCondLst>
                                            <p:cond delay="4999"/>
                                          </p:stCondLst>
                                        </p:cTn>
                                        <p:tgtEl>
                                          <p:spTgt spid="81"/>
                                        </p:tgtEl>
                                        <p:attrNameLst>
                                          <p:attrName>style.visibility</p:attrName>
                                        </p:attrNameLst>
                                      </p:cBhvr>
                                      <p:to>
                                        <p:strVal val="hidden"/>
                                      </p:to>
                                    </p:set>
                                  </p:childTnLst>
                                </p:cTn>
                              </p:par>
                              <p:par>
                                <p:cTn id="633" presetID="2" presetClass="exit" presetSubtype="12" fill="hold" grpId="1" nodeType="withEffect">
                                  <p:stCondLst>
                                    <p:cond delay="0"/>
                                  </p:stCondLst>
                                  <p:childTnLst>
                                    <p:anim calcmode="lin" valueType="num">
                                      <p:cBhvr additive="base">
                                        <p:cTn id="634" dur="5000"/>
                                        <p:tgtEl>
                                          <p:spTgt spid="5"/>
                                        </p:tgtEl>
                                        <p:attrNameLst>
                                          <p:attrName>ppt_x</p:attrName>
                                        </p:attrNameLst>
                                      </p:cBhvr>
                                      <p:tavLst>
                                        <p:tav tm="0">
                                          <p:val>
                                            <p:strVal val="ppt_x"/>
                                          </p:val>
                                        </p:tav>
                                        <p:tav tm="100000">
                                          <p:val>
                                            <p:strVal val="0-ppt_w/2"/>
                                          </p:val>
                                        </p:tav>
                                      </p:tavLst>
                                    </p:anim>
                                    <p:anim calcmode="lin" valueType="num">
                                      <p:cBhvr additive="base">
                                        <p:cTn id="635" dur="5000"/>
                                        <p:tgtEl>
                                          <p:spTgt spid="5"/>
                                        </p:tgtEl>
                                        <p:attrNameLst>
                                          <p:attrName>ppt_y</p:attrName>
                                        </p:attrNameLst>
                                      </p:cBhvr>
                                      <p:tavLst>
                                        <p:tav tm="0">
                                          <p:val>
                                            <p:strVal val="ppt_y"/>
                                          </p:val>
                                        </p:tav>
                                        <p:tav tm="100000">
                                          <p:val>
                                            <p:strVal val="1+ppt_h/2"/>
                                          </p:val>
                                        </p:tav>
                                      </p:tavLst>
                                    </p:anim>
                                    <p:set>
                                      <p:cBhvr>
                                        <p:cTn id="636" dur="1" fill="hold">
                                          <p:stCondLst>
                                            <p:cond delay="4999"/>
                                          </p:stCondLst>
                                        </p:cTn>
                                        <p:tgtEl>
                                          <p:spTgt spid="5"/>
                                        </p:tgtEl>
                                        <p:attrNameLst>
                                          <p:attrName>style.visibility</p:attrName>
                                        </p:attrNameLst>
                                      </p:cBhvr>
                                      <p:to>
                                        <p:strVal val="hidden"/>
                                      </p:to>
                                    </p:set>
                                  </p:childTnLst>
                                </p:cTn>
                              </p:par>
                              <p:par>
                                <p:cTn id="637" presetID="2" presetClass="exit" presetSubtype="12" fill="hold" grpId="1" nodeType="withEffect">
                                  <p:stCondLst>
                                    <p:cond delay="0"/>
                                  </p:stCondLst>
                                  <p:childTnLst>
                                    <p:anim calcmode="lin" valueType="num">
                                      <p:cBhvr additive="base">
                                        <p:cTn id="638" dur="5000"/>
                                        <p:tgtEl>
                                          <p:spTgt spid="15"/>
                                        </p:tgtEl>
                                        <p:attrNameLst>
                                          <p:attrName>ppt_x</p:attrName>
                                        </p:attrNameLst>
                                      </p:cBhvr>
                                      <p:tavLst>
                                        <p:tav tm="0">
                                          <p:val>
                                            <p:strVal val="ppt_x"/>
                                          </p:val>
                                        </p:tav>
                                        <p:tav tm="100000">
                                          <p:val>
                                            <p:strVal val="0-ppt_w/2"/>
                                          </p:val>
                                        </p:tav>
                                      </p:tavLst>
                                    </p:anim>
                                    <p:anim calcmode="lin" valueType="num">
                                      <p:cBhvr additive="base">
                                        <p:cTn id="639" dur="5000"/>
                                        <p:tgtEl>
                                          <p:spTgt spid="15"/>
                                        </p:tgtEl>
                                        <p:attrNameLst>
                                          <p:attrName>ppt_y</p:attrName>
                                        </p:attrNameLst>
                                      </p:cBhvr>
                                      <p:tavLst>
                                        <p:tav tm="0">
                                          <p:val>
                                            <p:strVal val="ppt_y"/>
                                          </p:val>
                                        </p:tav>
                                        <p:tav tm="100000">
                                          <p:val>
                                            <p:strVal val="1+ppt_h/2"/>
                                          </p:val>
                                        </p:tav>
                                      </p:tavLst>
                                    </p:anim>
                                    <p:set>
                                      <p:cBhvr>
                                        <p:cTn id="640" dur="1" fill="hold">
                                          <p:stCondLst>
                                            <p:cond delay="4999"/>
                                          </p:stCondLst>
                                        </p:cTn>
                                        <p:tgtEl>
                                          <p:spTgt spid="15"/>
                                        </p:tgtEl>
                                        <p:attrNameLst>
                                          <p:attrName>style.visibility</p:attrName>
                                        </p:attrNameLst>
                                      </p:cBhvr>
                                      <p:to>
                                        <p:strVal val="hidden"/>
                                      </p:to>
                                    </p:set>
                                  </p:childTnLst>
                                </p:cTn>
                              </p:par>
                              <p:par>
                                <p:cTn id="641" presetID="2" presetClass="exit" presetSubtype="12" fill="hold" grpId="1" nodeType="withEffect">
                                  <p:stCondLst>
                                    <p:cond delay="0"/>
                                  </p:stCondLst>
                                  <p:childTnLst>
                                    <p:anim calcmode="lin" valueType="num">
                                      <p:cBhvr additive="base">
                                        <p:cTn id="642" dur="5000"/>
                                        <p:tgtEl>
                                          <p:spTgt spid="25"/>
                                        </p:tgtEl>
                                        <p:attrNameLst>
                                          <p:attrName>ppt_x</p:attrName>
                                        </p:attrNameLst>
                                      </p:cBhvr>
                                      <p:tavLst>
                                        <p:tav tm="0">
                                          <p:val>
                                            <p:strVal val="ppt_x"/>
                                          </p:val>
                                        </p:tav>
                                        <p:tav tm="100000">
                                          <p:val>
                                            <p:strVal val="0-ppt_w/2"/>
                                          </p:val>
                                        </p:tav>
                                      </p:tavLst>
                                    </p:anim>
                                    <p:anim calcmode="lin" valueType="num">
                                      <p:cBhvr additive="base">
                                        <p:cTn id="643" dur="5000"/>
                                        <p:tgtEl>
                                          <p:spTgt spid="25"/>
                                        </p:tgtEl>
                                        <p:attrNameLst>
                                          <p:attrName>ppt_y</p:attrName>
                                        </p:attrNameLst>
                                      </p:cBhvr>
                                      <p:tavLst>
                                        <p:tav tm="0">
                                          <p:val>
                                            <p:strVal val="ppt_y"/>
                                          </p:val>
                                        </p:tav>
                                        <p:tav tm="100000">
                                          <p:val>
                                            <p:strVal val="1+ppt_h/2"/>
                                          </p:val>
                                        </p:tav>
                                      </p:tavLst>
                                    </p:anim>
                                    <p:set>
                                      <p:cBhvr>
                                        <p:cTn id="644" dur="1" fill="hold">
                                          <p:stCondLst>
                                            <p:cond delay="4999"/>
                                          </p:stCondLst>
                                        </p:cTn>
                                        <p:tgtEl>
                                          <p:spTgt spid="25"/>
                                        </p:tgtEl>
                                        <p:attrNameLst>
                                          <p:attrName>style.visibility</p:attrName>
                                        </p:attrNameLst>
                                      </p:cBhvr>
                                      <p:to>
                                        <p:strVal val="hidden"/>
                                      </p:to>
                                    </p:set>
                                  </p:childTnLst>
                                </p:cTn>
                              </p:par>
                              <p:par>
                                <p:cTn id="645" presetID="2" presetClass="exit" presetSubtype="12" fill="hold" grpId="1" nodeType="withEffect">
                                  <p:stCondLst>
                                    <p:cond delay="0"/>
                                  </p:stCondLst>
                                  <p:childTnLst>
                                    <p:anim calcmode="lin" valueType="num">
                                      <p:cBhvr additive="base">
                                        <p:cTn id="646" dur="5000"/>
                                        <p:tgtEl>
                                          <p:spTgt spid="35"/>
                                        </p:tgtEl>
                                        <p:attrNameLst>
                                          <p:attrName>ppt_x</p:attrName>
                                        </p:attrNameLst>
                                      </p:cBhvr>
                                      <p:tavLst>
                                        <p:tav tm="0">
                                          <p:val>
                                            <p:strVal val="ppt_x"/>
                                          </p:val>
                                        </p:tav>
                                        <p:tav tm="100000">
                                          <p:val>
                                            <p:strVal val="0-ppt_w/2"/>
                                          </p:val>
                                        </p:tav>
                                      </p:tavLst>
                                    </p:anim>
                                    <p:anim calcmode="lin" valueType="num">
                                      <p:cBhvr additive="base">
                                        <p:cTn id="647" dur="5000"/>
                                        <p:tgtEl>
                                          <p:spTgt spid="35"/>
                                        </p:tgtEl>
                                        <p:attrNameLst>
                                          <p:attrName>ppt_y</p:attrName>
                                        </p:attrNameLst>
                                      </p:cBhvr>
                                      <p:tavLst>
                                        <p:tav tm="0">
                                          <p:val>
                                            <p:strVal val="ppt_y"/>
                                          </p:val>
                                        </p:tav>
                                        <p:tav tm="100000">
                                          <p:val>
                                            <p:strVal val="1+ppt_h/2"/>
                                          </p:val>
                                        </p:tav>
                                      </p:tavLst>
                                    </p:anim>
                                    <p:set>
                                      <p:cBhvr>
                                        <p:cTn id="648" dur="1" fill="hold">
                                          <p:stCondLst>
                                            <p:cond delay="4999"/>
                                          </p:stCondLst>
                                        </p:cTn>
                                        <p:tgtEl>
                                          <p:spTgt spid="35"/>
                                        </p:tgtEl>
                                        <p:attrNameLst>
                                          <p:attrName>style.visibility</p:attrName>
                                        </p:attrNameLst>
                                      </p:cBhvr>
                                      <p:to>
                                        <p:strVal val="hidden"/>
                                      </p:to>
                                    </p:set>
                                  </p:childTnLst>
                                </p:cTn>
                              </p:par>
                              <p:par>
                                <p:cTn id="649" presetID="2" presetClass="exit" presetSubtype="12" fill="hold" grpId="1" nodeType="withEffect">
                                  <p:stCondLst>
                                    <p:cond delay="0"/>
                                  </p:stCondLst>
                                  <p:childTnLst>
                                    <p:anim calcmode="lin" valueType="num">
                                      <p:cBhvr additive="base">
                                        <p:cTn id="650" dur="5000"/>
                                        <p:tgtEl>
                                          <p:spTgt spid="45"/>
                                        </p:tgtEl>
                                        <p:attrNameLst>
                                          <p:attrName>ppt_x</p:attrName>
                                        </p:attrNameLst>
                                      </p:cBhvr>
                                      <p:tavLst>
                                        <p:tav tm="0">
                                          <p:val>
                                            <p:strVal val="ppt_x"/>
                                          </p:val>
                                        </p:tav>
                                        <p:tav tm="100000">
                                          <p:val>
                                            <p:strVal val="0-ppt_w/2"/>
                                          </p:val>
                                        </p:tav>
                                      </p:tavLst>
                                    </p:anim>
                                    <p:anim calcmode="lin" valueType="num">
                                      <p:cBhvr additive="base">
                                        <p:cTn id="651" dur="5000"/>
                                        <p:tgtEl>
                                          <p:spTgt spid="45"/>
                                        </p:tgtEl>
                                        <p:attrNameLst>
                                          <p:attrName>ppt_y</p:attrName>
                                        </p:attrNameLst>
                                      </p:cBhvr>
                                      <p:tavLst>
                                        <p:tav tm="0">
                                          <p:val>
                                            <p:strVal val="ppt_y"/>
                                          </p:val>
                                        </p:tav>
                                        <p:tav tm="100000">
                                          <p:val>
                                            <p:strVal val="1+ppt_h/2"/>
                                          </p:val>
                                        </p:tav>
                                      </p:tavLst>
                                    </p:anim>
                                    <p:set>
                                      <p:cBhvr>
                                        <p:cTn id="652" dur="1" fill="hold">
                                          <p:stCondLst>
                                            <p:cond delay="4999"/>
                                          </p:stCondLst>
                                        </p:cTn>
                                        <p:tgtEl>
                                          <p:spTgt spid="45"/>
                                        </p:tgtEl>
                                        <p:attrNameLst>
                                          <p:attrName>style.visibility</p:attrName>
                                        </p:attrNameLst>
                                      </p:cBhvr>
                                      <p:to>
                                        <p:strVal val="hidden"/>
                                      </p:to>
                                    </p:set>
                                  </p:childTnLst>
                                </p:cTn>
                              </p:par>
                              <p:par>
                                <p:cTn id="653" presetID="2" presetClass="exit" presetSubtype="12" fill="hold" grpId="1" nodeType="withEffect">
                                  <p:stCondLst>
                                    <p:cond delay="0"/>
                                  </p:stCondLst>
                                  <p:childTnLst>
                                    <p:anim calcmode="lin" valueType="num">
                                      <p:cBhvr additive="base">
                                        <p:cTn id="654" dur="5000"/>
                                        <p:tgtEl>
                                          <p:spTgt spid="55"/>
                                        </p:tgtEl>
                                        <p:attrNameLst>
                                          <p:attrName>ppt_x</p:attrName>
                                        </p:attrNameLst>
                                      </p:cBhvr>
                                      <p:tavLst>
                                        <p:tav tm="0">
                                          <p:val>
                                            <p:strVal val="ppt_x"/>
                                          </p:val>
                                        </p:tav>
                                        <p:tav tm="100000">
                                          <p:val>
                                            <p:strVal val="0-ppt_w/2"/>
                                          </p:val>
                                        </p:tav>
                                      </p:tavLst>
                                    </p:anim>
                                    <p:anim calcmode="lin" valueType="num">
                                      <p:cBhvr additive="base">
                                        <p:cTn id="655" dur="5000"/>
                                        <p:tgtEl>
                                          <p:spTgt spid="55"/>
                                        </p:tgtEl>
                                        <p:attrNameLst>
                                          <p:attrName>ppt_y</p:attrName>
                                        </p:attrNameLst>
                                      </p:cBhvr>
                                      <p:tavLst>
                                        <p:tav tm="0">
                                          <p:val>
                                            <p:strVal val="ppt_y"/>
                                          </p:val>
                                        </p:tav>
                                        <p:tav tm="100000">
                                          <p:val>
                                            <p:strVal val="1+ppt_h/2"/>
                                          </p:val>
                                        </p:tav>
                                      </p:tavLst>
                                    </p:anim>
                                    <p:set>
                                      <p:cBhvr>
                                        <p:cTn id="656" dur="1" fill="hold">
                                          <p:stCondLst>
                                            <p:cond delay="4999"/>
                                          </p:stCondLst>
                                        </p:cTn>
                                        <p:tgtEl>
                                          <p:spTgt spid="55"/>
                                        </p:tgtEl>
                                        <p:attrNameLst>
                                          <p:attrName>style.visibility</p:attrName>
                                        </p:attrNameLst>
                                      </p:cBhvr>
                                      <p:to>
                                        <p:strVal val="hidden"/>
                                      </p:to>
                                    </p:set>
                                  </p:childTnLst>
                                </p:cTn>
                              </p:par>
                              <p:par>
                                <p:cTn id="657" presetID="2" presetClass="exit" presetSubtype="12" fill="hold" grpId="1" nodeType="withEffect">
                                  <p:stCondLst>
                                    <p:cond delay="0"/>
                                  </p:stCondLst>
                                  <p:childTnLst>
                                    <p:anim calcmode="lin" valueType="num">
                                      <p:cBhvr additive="base">
                                        <p:cTn id="658" dur="5000"/>
                                        <p:tgtEl>
                                          <p:spTgt spid="65"/>
                                        </p:tgtEl>
                                        <p:attrNameLst>
                                          <p:attrName>ppt_x</p:attrName>
                                        </p:attrNameLst>
                                      </p:cBhvr>
                                      <p:tavLst>
                                        <p:tav tm="0">
                                          <p:val>
                                            <p:strVal val="ppt_x"/>
                                          </p:val>
                                        </p:tav>
                                        <p:tav tm="100000">
                                          <p:val>
                                            <p:strVal val="0-ppt_w/2"/>
                                          </p:val>
                                        </p:tav>
                                      </p:tavLst>
                                    </p:anim>
                                    <p:anim calcmode="lin" valueType="num">
                                      <p:cBhvr additive="base">
                                        <p:cTn id="659" dur="5000"/>
                                        <p:tgtEl>
                                          <p:spTgt spid="65"/>
                                        </p:tgtEl>
                                        <p:attrNameLst>
                                          <p:attrName>ppt_y</p:attrName>
                                        </p:attrNameLst>
                                      </p:cBhvr>
                                      <p:tavLst>
                                        <p:tav tm="0">
                                          <p:val>
                                            <p:strVal val="ppt_y"/>
                                          </p:val>
                                        </p:tav>
                                        <p:tav tm="100000">
                                          <p:val>
                                            <p:strVal val="1+ppt_h/2"/>
                                          </p:val>
                                        </p:tav>
                                      </p:tavLst>
                                    </p:anim>
                                    <p:set>
                                      <p:cBhvr>
                                        <p:cTn id="660" dur="1" fill="hold">
                                          <p:stCondLst>
                                            <p:cond delay="4999"/>
                                          </p:stCondLst>
                                        </p:cTn>
                                        <p:tgtEl>
                                          <p:spTgt spid="65"/>
                                        </p:tgtEl>
                                        <p:attrNameLst>
                                          <p:attrName>style.visibility</p:attrName>
                                        </p:attrNameLst>
                                      </p:cBhvr>
                                      <p:to>
                                        <p:strVal val="hidden"/>
                                      </p:to>
                                    </p:set>
                                  </p:childTnLst>
                                </p:cTn>
                              </p:par>
                              <p:par>
                                <p:cTn id="661" presetID="2" presetClass="exit" presetSubtype="12" fill="hold" grpId="1" nodeType="withEffect">
                                  <p:stCondLst>
                                    <p:cond delay="0"/>
                                  </p:stCondLst>
                                  <p:childTnLst>
                                    <p:anim calcmode="lin" valueType="num">
                                      <p:cBhvr additive="base">
                                        <p:cTn id="662" dur="5000"/>
                                        <p:tgtEl>
                                          <p:spTgt spid="75"/>
                                        </p:tgtEl>
                                        <p:attrNameLst>
                                          <p:attrName>ppt_x</p:attrName>
                                        </p:attrNameLst>
                                      </p:cBhvr>
                                      <p:tavLst>
                                        <p:tav tm="0">
                                          <p:val>
                                            <p:strVal val="ppt_x"/>
                                          </p:val>
                                        </p:tav>
                                        <p:tav tm="100000">
                                          <p:val>
                                            <p:strVal val="0-ppt_w/2"/>
                                          </p:val>
                                        </p:tav>
                                      </p:tavLst>
                                    </p:anim>
                                    <p:anim calcmode="lin" valueType="num">
                                      <p:cBhvr additive="base">
                                        <p:cTn id="663" dur="5000"/>
                                        <p:tgtEl>
                                          <p:spTgt spid="75"/>
                                        </p:tgtEl>
                                        <p:attrNameLst>
                                          <p:attrName>ppt_y</p:attrName>
                                        </p:attrNameLst>
                                      </p:cBhvr>
                                      <p:tavLst>
                                        <p:tav tm="0">
                                          <p:val>
                                            <p:strVal val="ppt_y"/>
                                          </p:val>
                                        </p:tav>
                                        <p:tav tm="100000">
                                          <p:val>
                                            <p:strVal val="1+ppt_h/2"/>
                                          </p:val>
                                        </p:tav>
                                      </p:tavLst>
                                    </p:anim>
                                    <p:set>
                                      <p:cBhvr>
                                        <p:cTn id="664" dur="1" fill="hold">
                                          <p:stCondLst>
                                            <p:cond delay="4999"/>
                                          </p:stCondLst>
                                        </p:cTn>
                                        <p:tgtEl>
                                          <p:spTgt spid="75"/>
                                        </p:tgtEl>
                                        <p:attrNameLst>
                                          <p:attrName>style.visibility</p:attrName>
                                        </p:attrNameLst>
                                      </p:cBhvr>
                                      <p:to>
                                        <p:strVal val="hidden"/>
                                      </p:to>
                                    </p:set>
                                  </p:childTnLst>
                                </p:cTn>
                              </p:par>
                              <p:par>
                                <p:cTn id="665" presetID="2" presetClass="exit" presetSubtype="12" fill="hold" grpId="1" nodeType="withEffect">
                                  <p:stCondLst>
                                    <p:cond delay="0"/>
                                  </p:stCondLst>
                                  <p:childTnLst>
                                    <p:anim calcmode="lin" valueType="num">
                                      <p:cBhvr additive="base">
                                        <p:cTn id="666" dur="5000"/>
                                        <p:tgtEl>
                                          <p:spTgt spid="13"/>
                                        </p:tgtEl>
                                        <p:attrNameLst>
                                          <p:attrName>ppt_x</p:attrName>
                                        </p:attrNameLst>
                                      </p:cBhvr>
                                      <p:tavLst>
                                        <p:tav tm="0">
                                          <p:val>
                                            <p:strVal val="ppt_x"/>
                                          </p:val>
                                        </p:tav>
                                        <p:tav tm="100000">
                                          <p:val>
                                            <p:strVal val="0-ppt_w/2"/>
                                          </p:val>
                                        </p:tav>
                                      </p:tavLst>
                                    </p:anim>
                                    <p:anim calcmode="lin" valueType="num">
                                      <p:cBhvr additive="base">
                                        <p:cTn id="667" dur="5000"/>
                                        <p:tgtEl>
                                          <p:spTgt spid="13"/>
                                        </p:tgtEl>
                                        <p:attrNameLst>
                                          <p:attrName>ppt_y</p:attrName>
                                        </p:attrNameLst>
                                      </p:cBhvr>
                                      <p:tavLst>
                                        <p:tav tm="0">
                                          <p:val>
                                            <p:strVal val="ppt_y"/>
                                          </p:val>
                                        </p:tav>
                                        <p:tav tm="100000">
                                          <p:val>
                                            <p:strVal val="1+ppt_h/2"/>
                                          </p:val>
                                        </p:tav>
                                      </p:tavLst>
                                    </p:anim>
                                    <p:set>
                                      <p:cBhvr>
                                        <p:cTn id="668" dur="1" fill="hold">
                                          <p:stCondLst>
                                            <p:cond delay="4999"/>
                                          </p:stCondLst>
                                        </p:cTn>
                                        <p:tgtEl>
                                          <p:spTgt spid="13"/>
                                        </p:tgtEl>
                                        <p:attrNameLst>
                                          <p:attrName>style.visibility</p:attrName>
                                        </p:attrNameLst>
                                      </p:cBhvr>
                                      <p:to>
                                        <p:strVal val="hidden"/>
                                      </p:to>
                                    </p:set>
                                  </p:childTnLst>
                                </p:cTn>
                              </p:par>
                              <p:par>
                                <p:cTn id="669" presetID="2" presetClass="exit" presetSubtype="12" fill="hold" grpId="1" nodeType="withEffect">
                                  <p:stCondLst>
                                    <p:cond delay="0"/>
                                  </p:stCondLst>
                                  <p:childTnLst>
                                    <p:anim calcmode="lin" valueType="num">
                                      <p:cBhvr additive="base">
                                        <p:cTn id="670" dur="5000"/>
                                        <p:tgtEl>
                                          <p:spTgt spid="23"/>
                                        </p:tgtEl>
                                        <p:attrNameLst>
                                          <p:attrName>ppt_x</p:attrName>
                                        </p:attrNameLst>
                                      </p:cBhvr>
                                      <p:tavLst>
                                        <p:tav tm="0">
                                          <p:val>
                                            <p:strVal val="ppt_x"/>
                                          </p:val>
                                        </p:tav>
                                        <p:tav tm="100000">
                                          <p:val>
                                            <p:strVal val="0-ppt_w/2"/>
                                          </p:val>
                                        </p:tav>
                                      </p:tavLst>
                                    </p:anim>
                                    <p:anim calcmode="lin" valueType="num">
                                      <p:cBhvr additive="base">
                                        <p:cTn id="671" dur="5000"/>
                                        <p:tgtEl>
                                          <p:spTgt spid="23"/>
                                        </p:tgtEl>
                                        <p:attrNameLst>
                                          <p:attrName>ppt_y</p:attrName>
                                        </p:attrNameLst>
                                      </p:cBhvr>
                                      <p:tavLst>
                                        <p:tav tm="0">
                                          <p:val>
                                            <p:strVal val="ppt_y"/>
                                          </p:val>
                                        </p:tav>
                                        <p:tav tm="100000">
                                          <p:val>
                                            <p:strVal val="1+ppt_h/2"/>
                                          </p:val>
                                        </p:tav>
                                      </p:tavLst>
                                    </p:anim>
                                    <p:set>
                                      <p:cBhvr>
                                        <p:cTn id="672" dur="1" fill="hold">
                                          <p:stCondLst>
                                            <p:cond delay="4999"/>
                                          </p:stCondLst>
                                        </p:cTn>
                                        <p:tgtEl>
                                          <p:spTgt spid="23"/>
                                        </p:tgtEl>
                                        <p:attrNameLst>
                                          <p:attrName>style.visibility</p:attrName>
                                        </p:attrNameLst>
                                      </p:cBhvr>
                                      <p:to>
                                        <p:strVal val="hidden"/>
                                      </p:to>
                                    </p:set>
                                  </p:childTnLst>
                                </p:cTn>
                              </p:par>
                              <p:par>
                                <p:cTn id="673" presetID="2" presetClass="exit" presetSubtype="12" fill="hold" grpId="1" nodeType="withEffect">
                                  <p:stCondLst>
                                    <p:cond delay="0"/>
                                  </p:stCondLst>
                                  <p:childTnLst>
                                    <p:anim calcmode="lin" valueType="num">
                                      <p:cBhvr additive="base">
                                        <p:cTn id="674" dur="5000"/>
                                        <p:tgtEl>
                                          <p:spTgt spid="33"/>
                                        </p:tgtEl>
                                        <p:attrNameLst>
                                          <p:attrName>ppt_x</p:attrName>
                                        </p:attrNameLst>
                                      </p:cBhvr>
                                      <p:tavLst>
                                        <p:tav tm="0">
                                          <p:val>
                                            <p:strVal val="ppt_x"/>
                                          </p:val>
                                        </p:tav>
                                        <p:tav tm="100000">
                                          <p:val>
                                            <p:strVal val="0-ppt_w/2"/>
                                          </p:val>
                                        </p:tav>
                                      </p:tavLst>
                                    </p:anim>
                                    <p:anim calcmode="lin" valueType="num">
                                      <p:cBhvr additive="base">
                                        <p:cTn id="675" dur="5000"/>
                                        <p:tgtEl>
                                          <p:spTgt spid="33"/>
                                        </p:tgtEl>
                                        <p:attrNameLst>
                                          <p:attrName>ppt_y</p:attrName>
                                        </p:attrNameLst>
                                      </p:cBhvr>
                                      <p:tavLst>
                                        <p:tav tm="0">
                                          <p:val>
                                            <p:strVal val="ppt_y"/>
                                          </p:val>
                                        </p:tav>
                                        <p:tav tm="100000">
                                          <p:val>
                                            <p:strVal val="1+ppt_h/2"/>
                                          </p:val>
                                        </p:tav>
                                      </p:tavLst>
                                    </p:anim>
                                    <p:set>
                                      <p:cBhvr>
                                        <p:cTn id="676" dur="1" fill="hold">
                                          <p:stCondLst>
                                            <p:cond delay="4999"/>
                                          </p:stCondLst>
                                        </p:cTn>
                                        <p:tgtEl>
                                          <p:spTgt spid="33"/>
                                        </p:tgtEl>
                                        <p:attrNameLst>
                                          <p:attrName>style.visibility</p:attrName>
                                        </p:attrNameLst>
                                      </p:cBhvr>
                                      <p:to>
                                        <p:strVal val="hidden"/>
                                      </p:to>
                                    </p:set>
                                  </p:childTnLst>
                                </p:cTn>
                              </p:par>
                              <p:par>
                                <p:cTn id="677" presetID="2" presetClass="exit" presetSubtype="12" fill="hold" grpId="1" nodeType="withEffect">
                                  <p:stCondLst>
                                    <p:cond delay="0"/>
                                  </p:stCondLst>
                                  <p:childTnLst>
                                    <p:anim calcmode="lin" valueType="num">
                                      <p:cBhvr additive="base">
                                        <p:cTn id="678" dur="5000"/>
                                        <p:tgtEl>
                                          <p:spTgt spid="43"/>
                                        </p:tgtEl>
                                        <p:attrNameLst>
                                          <p:attrName>ppt_x</p:attrName>
                                        </p:attrNameLst>
                                      </p:cBhvr>
                                      <p:tavLst>
                                        <p:tav tm="0">
                                          <p:val>
                                            <p:strVal val="ppt_x"/>
                                          </p:val>
                                        </p:tav>
                                        <p:tav tm="100000">
                                          <p:val>
                                            <p:strVal val="0-ppt_w/2"/>
                                          </p:val>
                                        </p:tav>
                                      </p:tavLst>
                                    </p:anim>
                                    <p:anim calcmode="lin" valueType="num">
                                      <p:cBhvr additive="base">
                                        <p:cTn id="679" dur="5000"/>
                                        <p:tgtEl>
                                          <p:spTgt spid="43"/>
                                        </p:tgtEl>
                                        <p:attrNameLst>
                                          <p:attrName>ppt_y</p:attrName>
                                        </p:attrNameLst>
                                      </p:cBhvr>
                                      <p:tavLst>
                                        <p:tav tm="0">
                                          <p:val>
                                            <p:strVal val="ppt_y"/>
                                          </p:val>
                                        </p:tav>
                                        <p:tav tm="100000">
                                          <p:val>
                                            <p:strVal val="1+ppt_h/2"/>
                                          </p:val>
                                        </p:tav>
                                      </p:tavLst>
                                    </p:anim>
                                    <p:set>
                                      <p:cBhvr>
                                        <p:cTn id="680" dur="1" fill="hold">
                                          <p:stCondLst>
                                            <p:cond delay="4999"/>
                                          </p:stCondLst>
                                        </p:cTn>
                                        <p:tgtEl>
                                          <p:spTgt spid="43"/>
                                        </p:tgtEl>
                                        <p:attrNameLst>
                                          <p:attrName>style.visibility</p:attrName>
                                        </p:attrNameLst>
                                      </p:cBhvr>
                                      <p:to>
                                        <p:strVal val="hidden"/>
                                      </p:to>
                                    </p:set>
                                  </p:childTnLst>
                                </p:cTn>
                              </p:par>
                              <p:par>
                                <p:cTn id="681" presetID="2" presetClass="exit" presetSubtype="12" fill="hold" grpId="1" nodeType="withEffect">
                                  <p:stCondLst>
                                    <p:cond delay="0"/>
                                  </p:stCondLst>
                                  <p:childTnLst>
                                    <p:anim calcmode="lin" valueType="num">
                                      <p:cBhvr additive="base">
                                        <p:cTn id="682" dur="5000"/>
                                        <p:tgtEl>
                                          <p:spTgt spid="53"/>
                                        </p:tgtEl>
                                        <p:attrNameLst>
                                          <p:attrName>ppt_x</p:attrName>
                                        </p:attrNameLst>
                                      </p:cBhvr>
                                      <p:tavLst>
                                        <p:tav tm="0">
                                          <p:val>
                                            <p:strVal val="ppt_x"/>
                                          </p:val>
                                        </p:tav>
                                        <p:tav tm="100000">
                                          <p:val>
                                            <p:strVal val="0-ppt_w/2"/>
                                          </p:val>
                                        </p:tav>
                                      </p:tavLst>
                                    </p:anim>
                                    <p:anim calcmode="lin" valueType="num">
                                      <p:cBhvr additive="base">
                                        <p:cTn id="683" dur="5000"/>
                                        <p:tgtEl>
                                          <p:spTgt spid="53"/>
                                        </p:tgtEl>
                                        <p:attrNameLst>
                                          <p:attrName>ppt_y</p:attrName>
                                        </p:attrNameLst>
                                      </p:cBhvr>
                                      <p:tavLst>
                                        <p:tav tm="0">
                                          <p:val>
                                            <p:strVal val="ppt_y"/>
                                          </p:val>
                                        </p:tav>
                                        <p:tav tm="100000">
                                          <p:val>
                                            <p:strVal val="1+ppt_h/2"/>
                                          </p:val>
                                        </p:tav>
                                      </p:tavLst>
                                    </p:anim>
                                    <p:set>
                                      <p:cBhvr>
                                        <p:cTn id="684" dur="1" fill="hold">
                                          <p:stCondLst>
                                            <p:cond delay="4999"/>
                                          </p:stCondLst>
                                        </p:cTn>
                                        <p:tgtEl>
                                          <p:spTgt spid="53"/>
                                        </p:tgtEl>
                                        <p:attrNameLst>
                                          <p:attrName>style.visibility</p:attrName>
                                        </p:attrNameLst>
                                      </p:cBhvr>
                                      <p:to>
                                        <p:strVal val="hidden"/>
                                      </p:to>
                                    </p:set>
                                  </p:childTnLst>
                                </p:cTn>
                              </p:par>
                              <p:par>
                                <p:cTn id="685" presetID="2" presetClass="exit" presetSubtype="12" fill="hold" grpId="1" nodeType="withEffect">
                                  <p:stCondLst>
                                    <p:cond delay="0"/>
                                  </p:stCondLst>
                                  <p:childTnLst>
                                    <p:anim calcmode="lin" valueType="num">
                                      <p:cBhvr additive="base">
                                        <p:cTn id="686" dur="5000"/>
                                        <p:tgtEl>
                                          <p:spTgt spid="63"/>
                                        </p:tgtEl>
                                        <p:attrNameLst>
                                          <p:attrName>ppt_x</p:attrName>
                                        </p:attrNameLst>
                                      </p:cBhvr>
                                      <p:tavLst>
                                        <p:tav tm="0">
                                          <p:val>
                                            <p:strVal val="ppt_x"/>
                                          </p:val>
                                        </p:tav>
                                        <p:tav tm="100000">
                                          <p:val>
                                            <p:strVal val="0-ppt_w/2"/>
                                          </p:val>
                                        </p:tav>
                                      </p:tavLst>
                                    </p:anim>
                                    <p:anim calcmode="lin" valueType="num">
                                      <p:cBhvr additive="base">
                                        <p:cTn id="687" dur="5000"/>
                                        <p:tgtEl>
                                          <p:spTgt spid="63"/>
                                        </p:tgtEl>
                                        <p:attrNameLst>
                                          <p:attrName>ppt_y</p:attrName>
                                        </p:attrNameLst>
                                      </p:cBhvr>
                                      <p:tavLst>
                                        <p:tav tm="0">
                                          <p:val>
                                            <p:strVal val="ppt_y"/>
                                          </p:val>
                                        </p:tav>
                                        <p:tav tm="100000">
                                          <p:val>
                                            <p:strVal val="1+ppt_h/2"/>
                                          </p:val>
                                        </p:tav>
                                      </p:tavLst>
                                    </p:anim>
                                    <p:set>
                                      <p:cBhvr>
                                        <p:cTn id="688" dur="1" fill="hold">
                                          <p:stCondLst>
                                            <p:cond delay="4999"/>
                                          </p:stCondLst>
                                        </p:cTn>
                                        <p:tgtEl>
                                          <p:spTgt spid="63"/>
                                        </p:tgtEl>
                                        <p:attrNameLst>
                                          <p:attrName>style.visibility</p:attrName>
                                        </p:attrNameLst>
                                      </p:cBhvr>
                                      <p:to>
                                        <p:strVal val="hidden"/>
                                      </p:to>
                                    </p:set>
                                  </p:childTnLst>
                                </p:cTn>
                              </p:par>
                              <p:par>
                                <p:cTn id="689" presetID="2" presetClass="exit" presetSubtype="12" fill="hold" grpId="1" nodeType="withEffect">
                                  <p:stCondLst>
                                    <p:cond delay="0"/>
                                  </p:stCondLst>
                                  <p:childTnLst>
                                    <p:anim calcmode="lin" valueType="num">
                                      <p:cBhvr additive="base">
                                        <p:cTn id="690" dur="5000"/>
                                        <p:tgtEl>
                                          <p:spTgt spid="73"/>
                                        </p:tgtEl>
                                        <p:attrNameLst>
                                          <p:attrName>ppt_x</p:attrName>
                                        </p:attrNameLst>
                                      </p:cBhvr>
                                      <p:tavLst>
                                        <p:tav tm="0">
                                          <p:val>
                                            <p:strVal val="ppt_x"/>
                                          </p:val>
                                        </p:tav>
                                        <p:tav tm="100000">
                                          <p:val>
                                            <p:strVal val="0-ppt_w/2"/>
                                          </p:val>
                                        </p:tav>
                                      </p:tavLst>
                                    </p:anim>
                                    <p:anim calcmode="lin" valueType="num">
                                      <p:cBhvr additive="base">
                                        <p:cTn id="691" dur="5000"/>
                                        <p:tgtEl>
                                          <p:spTgt spid="73"/>
                                        </p:tgtEl>
                                        <p:attrNameLst>
                                          <p:attrName>ppt_y</p:attrName>
                                        </p:attrNameLst>
                                      </p:cBhvr>
                                      <p:tavLst>
                                        <p:tav tm="0">
                                          <p:val>
                                            <p:strVal val="ppt_y"/>
                                          </p:val>
                                        </p:tav>
                                        <p:tav tm="100000">
                                          <p:val>
                                            <p:strVal val="1+ppt_h/2"/>
                                          </p:val>
                                        </p:tav>
                                      </p:tavLst>
                                    </p:anim>
                                    <p:set>
                                      <p:cBhvr>
                                        <p:cTn id="692" dur="1" fill="hold">
                                          <p:stCondLst>
                                            <p:cond delay="4999"/>
                                          </p:stCondLst>
                                        </p:cTn>
                                        <p:tgtEl>
                                          <p:spTgt spid="73"/>
                                        </p:tgtEl>
                                        <p:attrNameLst>
                                          <p:attrName>style.visibility</p:attrName>
                                        </p:attrNameLst>
                                      </p:cBhvr>
                                      <p:to>
                                        <p:strVal val="hidden"/>
                                      </p:to>
                                    </p:set>
                                  </p:childTnLst>
                                </p:cTn>
                              </p:par>
                              <p:par>
                                <p:cTn id="693" presetID="2" presetClass="exit" presetSubtype="12" fill="hold" grpId="1" nodeType="withEffect">
                                  <p:stCondLst>
                                    <p:cond delay="0"/>
                                  </p:stCondLst>
                                  <p:childTnLst>
                                    <p:anim calcmode="lin" valueType="num">
                                      <p:cBhvr additive="base">
                                        <p:cTn id="694" dur="5000"/>
                                        <p:tgtEl>
                                          <p:spTgt spid="83"/>
                                        </p:tgtEl>
                                        <p:attrNameLst>
                                          <p:attrName>ppt_x</p:attrName>
                                        </p:attrNameLst>
                                      </p:cBhvr>
                                      <p:tavLst>
                                        <p:tav tm="0">
                                          <p:val>
                                            <p:strVal val="ppt_x"/>
                                          </p:val>
                                        </p:tav>
                                        <p:tav tm="100000">
                                          <p:val>
                                            <p:strVal val="0-ppt_w/2"/>
                                          </p:val>
                                        </p:tav>
                                      </p:tavLst>
                                    </p:anim>
                                    <p:anim calcmode="lin" valueType="num">
                                      <p:cBhvr additive="base">
                                        <p:cTn id="695" dur="5000"/>
                                        <p:tgtEl>
                                          <p:spTgt spid="83"/>
                                        </p:tgtEl>
                                        <p:attrNameLst>
                                          <p:attrName>ppt_y</p:attrName>
                                        </p:attrNameLst>
                                      </p:cBhvr>
                                      <p:tavLst>
                                        <p:tav tm="0">
                                          <p:val>
                                            <p:strVal val="ppt_y"/>
                                          </p:val>
                                        </p:tav>
                                        <p:tav tm="100000">
                                          <p:val>
                                            <p:strVal val="1+ppt_h/2"/>
                                          </p:val>
                                        </p:tav>
                                      </p:tavLst>
                                    </p:anim>
                                    <p:set>
                                      <p:cBhvr>
                                        <p:cTn id="696" dur="1" fill="hold">
                                          <p:stCondLst>
                                            <p:cond delay="4999"/>
                                          </p:stCondLst>
                                        </p:cTn>
                                        <p:tgtEl>
                                          <p:spTgt spid="83"/>
                                        </p:tgtEl>
                                        <p:attrNameLst>
                                          <p:attrName>style.visibility</p:attrName>
                                        </p:attrNameLst>
                                      </p:cBhvr>
                                      <p:to>
                                        <p:strVal val="hidden"/>
                                      </p:to>
                                    </p:set>
                                  </p:childTnLst>
                                </p:cTn>
                              </p:par>
                              <p:par>
                                <p:cTn id="697" presetID="2" presetClass="exit" presetSubtype="12" fill="hold" grpId="1" nodeType="withEffect">
                                  <p:stCondLst>
                                    <p:cond delay="0"/>
                                  </p:stCondLst>
                                  <p:childTnLst>
                                    <p:anim calcmode="lin" valueType="num">
                                      <p:cBhvr additive="base">
                                        <p:cTn id="698" dur="5000"/>
                                        <p:tgtEl>
                                          <p:spTgt spid="9"/>
                                        </p:tgtEl>
                                        <p:attrNameLst>
                                          <p:attrName>ppt_x</p:attrName>
                                        </p:attrNameLst>
                                      </p:cBhvr>
                                      <p:tavLst>
                                        <p:tav tm="0">
                                          <p:val>
                                            <p:strVal val="ppt_x"/>
                                          </p:val>
                                        </p:tav>
                                        <p:tav tm="100000">
                                          <p:val>
                                            <p:strVal val="0-ppt_w/2"/>
                                          </p:val>
                                        </p:tav>
                                      </p:tavLst>
                                    </p:anim>
                                    <p:anim calcmode="lin" valueType="num">
                                      <p:cBhvr additive="base">
                                        <p:cTn id="699" dur="5000"/>
                                        <p:tgtEl>
                                          <p:spTgt spid="9"/>
                                        </p:tgtEl>
                                        <p:attrNameLst>
                                          <p:attrName>ppt_y</p:attrName>
                                        </p:attrNameLst>
                                      </p:cBhvr>
                                      <p:tavLst>
                                        <p:tav tm="0">
                                          <p:val>
                                            <p:strVal val="ppt_y"/>
                                          </p:val>
                                        </p:tav>
                                        <p:tav tm="100000">
                                          <p:val>
                                            <p:strVal val="1+ppt_h/2"/>
                                          </p:val>
                                        </p:tav>
                                      </p:tavLst>
                                    </p:anim>
                                    <p:set>
                                      <p:cBhvr>
                                        <p:cTn id="700" dur="1" fill="hold">
                                          <p:stCondLst>
                                            <p:cond delay="4999"/>
                                          </p:stCondLst>
                                        </p:cTn>
                                        <p:tgtEl>
                                          <p:spTgt spid="9"/>
                                        </p:tgtEl>
                                        <p:attrNameLst>
                                          <p:attrName>style.visibility</p:attrName>
                                        </p:attrNameLst>
                                      </p:cBhvr>
                                      <p:to>
                                        <p:strVal val="hidden"/>
                                      </p:to>
                                    </p:set>
                                  </p:childTnLst>
                                </p:cTn>
                              </p:par>
                              <p:par>
                                <p:cTn id="701" presetID="2" presetClass="exit" presetSubtype="12" fill="hold" grpId="1" nodeType="withEffect">
                                  <p:stCondLst>
                                    <p:cond delay="0"/>
                                  </p:stCondLst>
                                  <p:childTnLst>
                                    <p:anim calcmode="lin" valueType="num">
                                      <p:cBhvr additive="base">
                                        <p:cTn id="702" dur="5000"/>
                                        <p:tgtEl>
                                          <p:spTgt spid="19"/>
                                        </p:tgtEl>
                                        <p:attrNameLst>
                                          <p:attrName>ppt_x</p:attrName>
                                        </p:attrNameLst>
                                      </p:cBhvr>
                                      <p:tavLst>
                                        <p:tav tm="0">
                                          <p:val>
                                            <p:strVal val="ppt_x"/>
                                          </p:val>
                                        </p:tav>
                                        <p:tav tm="100000">
                                          <p:val>
                                            <p:strVal val="0-ppt_w/2"/>
                                          </p:val>
                                        </p:tav>
                                      </p:tavLst>
                                    </p:anim>
                                    <p:anim calcmode="lin" valueType="num">
                                      <p:cBhvr additive="base">
                                        <p:cTn id="703" dur="5000"/>
                                        <p:tgtEl>
                                          <p:spTgt spid="19"/>
                                        </p:tgtEl>
                                        <p:attrNameLst>
                                          <p:attrName>ppt_y</p:attrName>
                                        </p:attrNameLst>
                                      </p:cBhvr>
                                      <p:tavLst>
                                        <p:tav tm="0">
                                          <p:val>
                                            <p:strVal val="ppt_y"/>
                                          </p:val>
                                        </p:tav>
                                        <p:tav tm="100000">
                                          <p:val>
                                            <p:strVal val="1+ppt_h/2"/>
                                          </p:val>
                                        </p:tav>
                                      </p:tavLst>
                                    </p:anim>
                                    <p:set>
                                      <p:cBhvr>
                                        <p:cTn id="704" dur="1" fill="hold">
                                          <p:stCondLst>
                                            <p:cond delay="4999"/>
                                          </p:stCondLst>
                                        </p:cTn>
                                        <p:tgtEl>
                                          <p:spTgt spid="19"/>
                                        </p:tgtEl>
                                        <p:attrNameLst>
                                          <p:attrName>style.visibility</p:attrName>
                                        </p:attrNameLst>
                                      </p:cBhvr>
                                      <p:to>
                                        <p:strVal val="hidden"/>
                                      </p:to>
                                    </p:set>
                                  </p:childTnLst>
                                </p:cTn>
                              </p:par>
                              <p:par>
                                <p:cTn id="705" presetID="2" presetClass="exit" presetSubtype="12" fill="hold" grpId="1" nodeType="withEffect">
                                  <p:stCondLst>
                                    <p:cond delay="0"/>
                                  </p:stCondLst>
                                  <p:childTnLst>
                                    <p:anim calcmode="lin" valueType="num">
                                      <p:cBhvr additive="base">
                                        <p:cTn id="706" dur="5000"/>
                                        <p:tgtEl>
                                          <p:spTgt spid="29"/>
                                        </p:tgtEl>
                                        <p:attrNameLst>
                                          <p:attrName>ppt_x</p:attrName>
                                        </p:attrNameLst>
                                      </p:cBhvr>
                                      <p:tavLst>
                                        <p:tav tm="0">
                                          <p:val>
                                            <p:strVal val="ppt_x"/>
                                          </p:val>
                                        </p:tav>
                                        <p:tav tm="100000">
                                          <p:val>
                                            <p:strVal val="0-ppt_w/2"/>
                                          </p:val>
                                        </p:tav>
                                      </p:tavLst>
                                    </p:anim>
                                    <p:anim calcmode="lin" valueType="num">
                                      <p:cBhvr additive="base">
                                        <p:cTn id="707" dur="5000"/>
                                        <p:tgtEl>
                                          <p:spTgt spid="29"/>
                                        </p:tgtEl>
                                        <p:attrNameLst>
                                          <p:attrName>ppt_y</p:attrName>
                                        </p:attrNameLst>
                                      </p:cBhvr>
                                      <p:tavLst>
                                        <p:tav tm="0">
                                          <p:val>
                                            <p:strVal val="ppt_y"/>
                                          </p:val>
                                        </p:tav>
                                        <p:tav tm="100000">
                                          <p:val>
                                            <p:strVal val="1+ppt_h/2"/>
                                          </p:val>
                                        </p:tav>
                                      </p:tavLst>
                                    </p:anim>
                                    <p:set>
                                      <p:cBhvr>
                                        <p:cTn id="708" dur="1" fill="hold">
                                          <p:stCondLst>
                                            <p:cond delay="4999"/>
                                          </p:stCondLst>
                                        </p:cTn>
                                        <p:tgtEl>
                                          <p:spTgt spid="29"/>
                                        </p:tgtEl>
                                        <p:attrNameLst>
                                          <p:attrName>style.visibility</p:attrName>
                                        </p:attrNameLst>
                                      </p:cBhvr>
                                      <p:to>
                                        <p:strVal val="hidden"/>
                                      </p:to>
                                    </p:set>
                                  </p:childTnLst>
                                </p:cTn>
                              </p:par>
                              <p:par>
                                <p:cTn id="709" presetID="2" presetClass="exit" presetSubtype="12" fill="hold" grpId="1" nodeType="withEffect">
                                  <p:stCondLst>
                                    <p:cond delay="0"/>
                                  </p:stCondLst>
                                  <p:childTnLst>
                                    <p:anim calcmode="lin" valueType="num">
                                      <p:cBhvr additive="base">
                                        <p:cTn id="710" dur="5000"/>
                                        <p:tgtEl>
                                          <p:spTgt spid="39"/>
                                        </p:tgtEl>
                                        <p:attrNameLst>
                                          <p:attrName>ppt_x</p:attrName>
                                        </p:attrNameLst>
                                      </p:cBhvr>
                                      <p:tavLst>
                                        <p:tav tm="0">
                                          <p:val>
                                            <p:strVal val="ppt_x"/>
                                          </p:val>
                                        </p:tav>
                                        <p:tav tm="100000">
                                          <p:val>
                                            <p:strVal val="0-ppt_w/2"/>
                                          </p:val>
                                        </p:tav>
                                      </p:tavLst>
                                    </p:anim>
                                    <p:anim calcmode="lin" valueType="num">
                                      <p:cBhvr additive="base">
                                        <p:cTn id="711" dur="5000"/>
                                        <p:tgtEl>
                                          <p:spTgt spid="39"/>
                                        </p:tgtEl>
                                        <p:attrNameLst>
                                          <p:attrName>ppt_y</p:attrName>
                                        </p:attrNameLst>
                                      </p:cBhvr>
                                      <p:tavLst>
                                        <p:tav tm="0">
                                          <p:val>
                                            <p:strVal val="ppt_y"/>
                                          </p:val>
                                        </p:tav>
                                        <p:tav tm="100000">
                                          <p:val>
                                            <p:strVal val="1+ppt_h/2"/>
                                          </p:val>
                                        </p:tav>
                                      </p:tavLst>
                                    </p:anim>
                                    <p:set>
                                      <p:cBhvr>
                                        <p:cTn id="712" dur="1" fill="hold">
                                          <p:stCondLst>
                                            <p:cond delay="4999"/>
                                          </p:stCondLst>
                                        </p:cTn>
                                        <p:tgtEl>
                                          <p:spTgt spid="39"/>
                                        </p:tgtEl>
                                        <p:attrNameLst>
                                          <p:attrName>style.visibility</p:attrName>
                                        </p:attrNameLst>
                                      </p:cBhvr>
                                      <p:to>
                                        <p:strVal val="hidden"/>
                                      </p:to>
                                    </p:set>
                                  </p:childTnLst>
                                </p:cTn>
                              </p:par>
                              <p:par>
                                <p:cTn id="713" presetID="2" presetClass="exit" presetSubtype="12" fill="hold" grpId="1" nodeType="withEffect">
                                  <p:stCondLst>
                                    <p:cond delay="0"/>
                                  </p:stCondLst>
                                  <p:childTnLst>
                                    <p:anim calcmode="lin" valueType="num">
                                      <p:cBhvr additive="base">
                                        <p:cTn id="714" dur="5000"/>
                                        <p:tgtEl>
                                          <p:spTgt spid="49"/>
                                        </p:tgtEl>
                                        <p:attrNameLst>
                                          <p:attrName>ppt_x</p:attrName>
                                        </p:attrNameLst>
                                      </p:cBhvr>
                                      <p:tavLst>
                                        <p:tav tm="0">
                                          <p:val>
                                            <p:strVal val="ppt_x"/>
                                          </p:val>
                                        </p:tav>
                                        <p:tav tm="100000">
                                          <p:val>
                                            <p:strVal val="0-ppt_w/2"/>
                                          </p:val>
                                        </p:tav>
                                      </p:tavLst>
                                    </p:anim>
                                    <p:anim calcmode="lin" valueType="num">
                                      <p:cBhvr additive="base">
                                        <p:cTn id="715" dur="5000"/>
                                        <p:tgtEl>
                                          <p:spTgt spid="49"/>
                                        </p:tgtEl>
                                        <p:attrNameLst>
                                          <p:attrName>ppt_y</p:attrName>
                                        </p:attrNameLst>
                                      </p:cBhvr>
                                      <p:tavLst>
                                        <p:tav tm="0">
                                          <p:val>
                                            <p:strVal val="ppt_y"/>
                                          </p:val>
                                        </p:tav>
                                        <p:tav tm="100000">
                                          <p:val>
                                            <p:strVal val="1+ppt_h/2"/>
                                          </p:val>
                                        </p:tav>
                                      </p:tavLst>
                                    </p:anim>
                                    <p:set>
                                      <p:cBhvr>
                                        <p:cTn id="716" dur="1" fill="hold">
                                          <p:stCondLst>
                                            <p:cond delay="4999"/>
                                          </p:stCondLst>
                                        </p:cTn>
                                        <p:tgtEl>
                                          <p:spTgt spid="49"/>
                                        </p:tgtEl>
                                        <p:attrNameLst>
                                          <p:attrName>style.visibility</p:attrName>
                                        </p:attrNameLst>
                                      </p:cBhvr>
                                      <p:to>
                                        <p:strVal val="hidden"/>
                                      </p:to>
                                    </p:set>
                                  </p:childTnLst>
                                </p:cTn>
                              </p:par>
                              <p:par>
                                <p:cTn id="717" presetID="2" presetClass="exit" presetSubtype="12" fill="hold" grpId="1" nodeType="withEffect">
                                  <p:stCondLst>
                                    <p:cond delay="0"/>
                                  </p:stCondLst>
                                  <p:childTnLst>
                                    <p:anim calcmode="lin" valueType="num">
                                      <p:cBhvr additive="base">
                                        <p:cTn id="718" dur="5000"/>
                                        <p:tgtEl>
                                          <p:spTgt spid="59"/>
                                        </p:tgtEl>
                                        <p:attrNameLst>
                                          <p:attrName>ppt_x</p:attrName>
                                        </p:attrNameLst>
                                      </p:cBhvr>
                                      <p:tavLst>
                                        <p:tav tm="0">
                                          <p:val>
                                            <p:strVal val="ppt_x"/>
                                          </p:val>
                                        </p:tav>
                                        <p:tav tm="100000">
                                          <p:val>
                                            <p:strVal val="0-ppt_w/2"/>
                                          </p:val>
                                        </p:tav>
                                      </p:tavLst>
                                    </p:anim>
                                    <p:anim calcmode="lin" valueType="num">
                                      <p:cBhvr additive="base">
                                        <p:cTn id="719" dur="5000"/>
                                        <p:tgtEl>
                                          <p:spTgt spid="59"/>
                                        </p:tgtEl>
                                        <p:attrNameLst>
                                          <p:attrName>ppt_y</p:attrName>
                                        </p:attrNameLst>
                                      </p:cBhvr>
                                      <p:tavLst>
                                        <p:tav tm="0">
                                          <p:val>
                                            <p:strVal val="ppt_y"/>
                                          </p:val>
                                        </p:tav>
                                        <p:tav tm="100000">
                                          <p:val>
                                            <p:strVal val="1+ppt_h/2"/>
                                          </p:val>
                                        </p:tav>
                                      </p:tavLst>
                                    </p:anim>
                                    <p:set>
                                      <p:cBhvr>
                                        <p:cTn id="720" dur="1" fill="hold">
                                          <p:stCondLst>
                                            <p:cond delay="4999"/>
                                          </p:stCondLst>
                                        </p:cTn>
                                        <p:tgtEl>
                                          <p:spTgt spid="59"/>
                                        </p:tgtEl>
                                        <p:attrNameLst>
                                          <p:attrName>style.visibility</p:attrName>
                                        </p:attrNameLst>
                                      </p:cBhvr>
                                      <p:to>
                                        <p:strVal val="hidden"/>
                                      </p:to>
                                    </p:set>
                                  </p:childTnLst>
                                </p:cTn>
                              </p:par>
                              <p:par>
                                <p:cTn id="721" presetID="2" presetClass="exit" presetSubtype="12" fill="hold" grpId="1" nodeType="withEffect">
                                  <p:stCondLst>
                                    <p:cond delay="0"/>
                                  </p:stCondLst>
                                  <p:childTnLst>
                                    <p:anim calcmode="lin" valueType="num">
                                      <p:cBhvr additive="base">
                                        <p:cTn id="722" dur="5000"/>
                                        <p:tgtEl>
                                          <p:spTgt spid="69"/>
                                        </p:tgtEl>
                                        <p:attrNameLst>
                                          <p:attrName>ppt_x</p:attrName>
                                        </p:attrNameLst>
                                      </p:cBhvr>
                                      <p:tavLst>
                                        <p:tav tm="0">
                                          <p:val>
                                            <p:strVal val="ppt_x"/>
                                          </p:val>
                                        </p:tav>
                                        <p:tav tm="100000">
                                          <p:val>
                                            <p:strVal val="0-ppt_w/2"/>
                                          </p:val>
                                        </p:tav>
                                      </p:tavLst>
                                    </p:anim>
                                    <p:anim calcmode="lin" valueType="num">
                                      <p:cBhvr additive="base">
                                        <p:cTn id="723" dur="5000"/>
                                        <p:tgtEl>
                                          <p:spTgt spid="69"/>
                                        </p:tgtEl>
                                        <p:attrNameLst>
                                          <p:attrName>ppt_y</p:attrName>
                                        </p:attrNameLst>
                                      </p:cBhvr>
                                      <p:tavLst>
                                        <p:tav tm="0">
                                          <p:val>
                                            <p:strVal val="ppt_y"/>
                                          </p:val>
                                        </p:tav>
                                        <p:tav tm="100000">
                                          <p:val>
                                            <p:strVal val="1+ppt_h/2"/>
                                          </p:val>
                                        </p:tav>
                                      </p:tavLst>
                                    </p:anim>
                                    <p:set>
                                      <p:cBhvr>
                                        <p:cTn id="724" dur="1" fill="hold">
                                          <p:stCondLst>
                                            <p:cond delay="4999"/>
                                          </p:stCondLst>
                                        </p:cTn>
                                        <p:tgtEl>
                                          <p:spTgt spid="69"/>
                                        </p:tgtEl>
                                        <p:attrNameLst>
                                          <p:attrName>style.visibility</p:attrName>
                                        </p:attrNameLst>
                                      </p:cBhvr>
                                      <p:to>
                                        <p:strVal val="hidden"/>
                                      </p:to>
                                    </p:set>
                                  </p:childTnLst>
                                </p:cTn>
                              </p:par>
                              <p:par>
                                <p:cTn id="725" presetID="2" presetClass="exit" presetSubtype="12" fill="hold" grpId="1" nodeType="withEffect">
                                  <p:stCondLst>
                                    <p:cond delay="0"/>
                                  </p:stCondLst>
                                  <p:childTnLst>
                                    <p:anim calcmode="lin" valueType="num">
                                      <p:cBhvr additive="base">
                                        <p:cTn id="726" dur="5000"/>
                                        <p:tgtEl>
                                          <p:spTgt spid="79"/>
                                        </p:tgtEl>
                                        <p:attrNameLst>
                                          <p:attrName>ppt_x</p:attrName>
                                        </p:attrNameLst>
                                      </p:cBhvr>
                                      <p:tavLst>
                                        <p:tav tm="0">
                                          <p:val>
                                            <p:strVal val="ppt_x"/>
                                          </p:val>
                                        </p:tav>
                                        <p:tav tm="100000">
                                          <p:val>
                                            <p:strVal val="0-ppt_w/2"/>
                                          </p:val>
                                        </p:tav>
                                      </p:tavLst>
                                    </p:anim>
                                    <p:anim calcmode="lin" valueType="num">
                                      <p:cBhvr additive="base">
                                        <p:cTn id="727" dur="5000"/>
                                        <p:tgtEl>
                                          <p:spTgt spid="79"/>
                                        </p:tgtEl>
                                        <p:attrNameLst>
                                          <p:attrName>ppt_y</p:attrName>
                                        </p:attrNameLst>
                                      </p:cBhvr>
                                      <p:tavLst>
                                        <p:tav tm="0">
                                          <p:val>
                                            <p:strVal val="ppt_y"/>
                                          </p:val>
                                        </p:tav>
                                        <p:tav tm="100000">
                                          <p:val>
                                            <p:strVal val="1+ppt_h/2"/>
                                          </p:val>
                                        </p:tav>
                                      </p:tavLst>
                                    </p:anim>
                                    <p:set>
                                      <p:cBhvr>
                                        <p:cTn id="728" dur="1" fill="hold">
                                          <p:stCondLst>
                                            <p:cond delay="4999"/>
                                          </p:stCondLst>
                                        </p:cTn>
                                        <p:tgtEl>
                                          <p:spTgt spid="79"/>
                                        </p:tgtEl>
                                        <p:attrNameLst>
                                          <p:attrName>style.visibility</p:attrName>
                                        </p:attrNameLst>
                                      </p:cBhvr>
                                      <p:to>
                                        <p:strVal val="hidden"/>
                                      </p:to>
                                    </p:set>
                                  </p:childTnLst>
                                </p:cTn>
                              </p:par>
                              <p:par>
                                <p:cTn id="729" presetID="2" presetClass="exit" presetSubtype="6" fill="hold" grpId="1" nodeType="withEffect">
                                  <p:stCondLst>
                                    <p:cond delay="0"/>
                                  </p:stCondLst>
                                  <p:childTnLst>
                                    <p:anim calcmode="lin" valueType="num">
                                      <p:cBhvr additive="base">
                                        <p:cTn id="730" dur="5000"/>
                                        <p:tgtEl>
                                          <p:spTgt spid="8"/>
                                        </p:tgtEl>
                                        <p:attrNameLst>
                                          <p:attrName>ppt_x</p:attrName>
                                        </p:attrNameLst>
                                      </p:cBhvr>
                                      <p:tavLst>
                                        <p:tav tm="0">
                                          <p:val>
                                            <p:strVal val="ppt_x"/>
                                          </p:val>
                                        </p:tav>
                                        <p:tav tm="100000">
                                          <p:val>
                                            <p:strVal val="1+ppt_w/2"/>
                                          </p:val>
                                        </p:tav>
                                      </p:tavLst>
                                    </p:anim>
                                    <p:anim calcmode="lin" valueType="num">
                                      <p:cBhvr additive="base">
                                        <p:cTn id="731" dur="5000"/>
                                        <p:tgtEl>
                                          <p:spTgt spid="8"/>
                                        </p:tgtEl>
                                        <p:attrNameLst>
                                          <p:attrName>ppt_y</p:attrName>
                                        </p:attrNameLst>
                                      </p:cBhvr>
                                      <p:tavLst>
                                        <p:tav tm="0">
                                          <p:val>
                                            <p:strVal val="ppt_y"/>
                                          </p:val>
                                        </p:tav>
                                        <p:tav tm="100000">
                                          <p:val>
                                            <p:strVal val="1+ppt_h/2"/>
                                          </p:val>
                                        </p:tav>
                                      </p:tavLst>
                                    </p:anim>
                                    <p:set>
                                      <p:cBhvr>
                                        <p:cTn id="732" dur="1" fill="hold">
                                          <p:stCondLst>
                                            <p:cond delay="4999"/>
                                          </p:stCondLst>
                                        </p:cTn>
                                        <p:tgtEl>
                                          <p:spTgt spid="8"/>
                                        </p:tgtEl>
                                        <p:attrNameLst>
                                          <p:attrName>style.visibility</p:attrName>
                                        </p:attrNameLst>
                                      </p:cBhvr>
                                      <p:to>
                                        <p:strVal val="hidden"/>
                                      </p:to>
                                    </p:set>
                                  </p:childTnLst>
                                </p:cTn>
                              </p:par>
                              <p:par>
                                <p:cTn id="733" presetID="2" presetClass="exit" presetSubtype="6" fill="hold" grpId="1" nodeType="withEffect">
                                  <p:stCondLst>
                                    <p:cond delay="0"/>
                                  </p:stCondLst>
                                  <p:childTnLst>
                                    <p:anim calcmode="lin" valueType="num">
                                      <p:cBhvr additive="base">
                                        <p:cTn id="734" dur="5000"/>
                                        <p:tgtEl>
                                          <p:spTgt spid="18"/>
                                        </p:tgtEl>
                                        <p:attrNameLst>
                                          <p:attrName>ppt_x</p:attrName>
                                        </p:attrNameLst>
                                      </p:cBhvr>
                                      <p:tavLst>
                                        <p:tav tm="0">
                                          <p:val>
                                            <p:strVal val="ppt_x"/>
                                          </p:val>
                                        </p:tav>
                                        <p:tav tm="100000">
                                          <p:val>
                                            <p:strVal val="1+ppt_w/2"/>
                                          </p:val>
                                        </p:tav>
                                      </p:tavLst>
                                    </p:anim>
                                    <p:anim calcmode="lin" valueType="num">
                                      <p:cBhvr additive="base">
                                        <p:cTn id="735" dur="5000"/>
                                        <p:tgtEl>
                                          <p:spTgt spid="18"/>
                                        </p:tgtEl>
                                        <p:attrNameLst>
                                          <p:attrName>ppt_y</p:attrName>
                                        </p:attrNameLst>
                                      </p:cBhvr>
                                      <p:tavLst>
                                        <p:tav tm="0">
                                          <p:val>
                                            <p:strVal val="ppt_y"/>
                                          </p:val>
                                        </p:tav>
                                        <p:tav tm="100000">
                                          <p:val>
                                            <p:strVal val="1+ppt_h/2"/>
                                          </p:val>
                                        </p:tav>
                                      </p:tavLst>
                                    </p:anim>
                                    <p:set>
                                      <p:cBhvr>
                                        <p:cTn id="736" dur="1" fill="hold">
                                          <p:stCondLst>
                                            <p:cond delay="4999"/>
                                          </p:stCondLst>
                                        </p:cTn>
                                        <p:tgtEl>
                                          <p:spTgt spid="18"/>
                                        </p:tgtEl>
                                        <p:attrNameLst>
                                          <p:attrName>style.visibility</p:attrName>
                                        </p:attrNameLst>
                                      </p:cBhvr>
                                      <p:to>
                                        <p:strVal val="hidden"/>
                                      </p:to>
                                    </p:set>
                                  </p:childTnLst>
                                </p:cTn>
                              </p:par>
                              <p:par>
                                <p:cTn id="737" presetID="2" presetClass="exit" presetSubtype="6" fill="hold" grpId="1" nodeType="withEffect">
                                  <p:stCondLst>
                                    <p:cond delay="0"/>
                                  </p:stCondLst>
                                  <p:childTnLst>
                                    <p:anim calcmode="lin" valueType="num">
                                      <p:cBhvr additive="base">
                                        <p:cTn id="738" dur="5000"/>
                                        <p:tgtEl>
                                          <p:spTgt spid="28"/>
                                        </p:tgtEl>
                                        <p:attrNameLst>
                                          <p:attrName>ppt_x</p:attrName>
                                        </p:attrNameLst>
                                      </p:cBhvr>
                                      <p:tavLst>
                                        <p:tav tm="0">
                                          <p:val>
                                            <p:strVal val="ppt_x"/>
                                          </p:val>
                                        </p:tav>
                                        <p:tav tm="100000">
                                          <p:val>
                                            <p:strVal val="1+ppt_w/2"/>
                                          </p:val>
                                        </p:tav>
                                      </p:tavLst>
                                    </p:anim>
                                    <p:anim calcmode="lin" valueType="num">
                                      <p:cBhvr additive="base">
                                        <p:cTn id="739" dur="5000"/>
                                        <p:tgtEl>
                                          <p:spTgt spid="28"/>
                                        </p:tgtEl>
                                        <p:attrNameLst>
                                          <p:attrName>ppt_y</p:attrName>
                                        </p:attrNameLst>
                                      </p:cBhvr>
                                      <p:tavLst>
                                        <p:tav tm="0">
                                          <p:val>
                                            <p:strVal val="ppt_y"/>
                                          </p:val>
                                        </p:tav>
                                        <p:tav tm="100000">
                                          <p:val>
                                            <p:strVal val="1+ppt_h/2"/>
                                          </p:val>
                                        </p:tav>
                                      </p:tavLst>
                                    </p:anim>
                                    <p:set>
                                      <p:cBhvr>
                                        <p:cTn id="740" dur="1" fill="hold">
                                          <p:stCondLst>
                                            <p:cond delay="4999"/>
                                          </p:stCondLst>
                                        </p:cTn>
                                        <p:tgtEl>
                                          <p:spTgt spid="28"/>
                                        </p:tgtEl>
                                        <p:attrNameLst>
                                          <p:attrName>style.visibility</p:attrName>
                                        </p:attrNameLst>
                                      </p:cBhvr>
                                      <p:to>
                                        <p:strVal val="hidden"/>
                                      </p:to>
                                    </p:set>
                                  </p:childTnLst>
                                </p:cTn>
                              </p:par>
                              <p:par>
                                <p:cTn id="741" presetID="2" presetClass="exit" presetSubtype="6" fill="hold" grpId="1" nodeType="withEffect">
                                  <p:stCondLst>
                                    <p:cond delay="0"/>
                                  </p:stCondLst>
                                  <p:childTnLst>
                                    <p:anim calcmode="lin" valueType="num">
                                      <p:cBhvr additive="base">
                                        <p:cTn id="742" dur="5000"/>
                                        <p:tgtEl>
                                          <p:spTgt spid="38"/>
                                        </p:tgtEl>
                                        <p:attrNameLst>
                                          <p:attrName>ppt_x</p:attrName>
                                        </p:attrNameLst>
                                      </p:cBhvr>
                                      <p:tavLst>
                                        <p:tav tm="0">
                                          <p:val>
                                            <p:strVal val="ppt_x"/>
                                          </p:val>
                                        </p:tav>
                                        <p:tav tm="100000">
                                          <p:val>
                                            <p:strVal val="1+ppt_w/2"/>
                                          </p:val>
                                        </p:tav>
                                      </p:tavLst>
                                    </p:anim>
                                    <p:anim calcmode="lin" valueType="num">
                                      <p:cBhvr additive="base">
                                        <p:cTn id="743" dur="5000"/>
                                        <p:tgtEl>
                                          <p:spTgt spid="38"/>
                                        </p:tgtEl>
                                        <p:attrNameLst>
                                          <p:attrName>ppt_y</p:attrName>
                                        </p:attrNameLst>
                                      </p:cBhvr>
                                      <p:tavLst>
                                        <p:tav tm="0">
                                          <p:val>
                                            <p:strVal val="ppt_y"/>
                                          </p:val>
                                        </p:tav>
                                        <p:tav tm="100000">
                                          <p:val>
                                            <p:strVal val="1+ppt_h/2"/>
                                          </p:val>
                                        </p:tav>
                                      </p:tavLst>
                                    </p:anim>
                                    <p:set>
                                      <p:cBhvr>
                                        <p:cTn id="744" dur="1" fill="hold">
                                          <p:stCondLst>
                                            <p:cond delay="4999"/>
                                          </p:stCondLst>
                                        </p:cTn>
                                        <p:tgtEl>
                                          <p:spTgt spid="38"/>
                                        </p:tgtEl>
                                        <p:attrNameLst>
                                          <p:attrName>style.visibility</p:attrName>
                                        </p:attrNameLst>
                                      </p:cBhvr>
                                      <p:to>
                                        <p:strVal val="hidden"/>
                                      </p:to>
                                    </p:set>
                                  </p:childTnLst>
                                </p:cTn>
                              </p:par>
                              <p:par>
                                <p:cTn id="745" presetID="2" presetClass="exit" presetSubtype="6" fill="hold" grpId="1" nodeType="withEffect">
                                  <p:stCondLst>
                                    <p:cond delay="0"/>
                                  </p:stCondLst>
                                  <p:childTnLst>
                                    <p:anim calcmode="lin" valueType="num">
                                      <p:cBhvr additive="base">
                                        <p:cTn id="746" dur="5000"/>
                                        <p:tgtEl>
                                          <p:spTgt spid="48"/>
                                        </p:tgtEl>
                                        <p:attrNameLst>
                                          <p:attrName>ppt_x</p:attrName>
                                        </p:attrNameLst>
                                      </p:cBhvr>
                                      <p:tavLst>
                                        <p:tav tm="0">
                                          <p:val>
                                            <p:strVal val="ppt_x"/>
                                          </p:val>
                                        </p:tav>
                                        <p:tav tm="100000">
                                          <p:val>
                                            <p:strVal val="1+ppt_w/2"/>
                                          </p:val>
                                        </p:tav>
                                      </p:tavLst>
                                    </p:anim>
                                    <p:anim calcmode="lin" valueType="num">
                                      <p:cBhvr additive="base">
                                        <p:cTn id="747" dur="5000"/>
                                        <p:tgtEl>
                                          <p:spTgt spid="48"/>
                                        </p:tgtEl>
                                        <p:attrNameLst>
                                          <p:attrName>ppt_y</p:attrName>
                                        </p:attrNameLst>
                                      </p:cBhvr>
                                      <p:tavLst>
                                        <p:tav tm="0">
                                          <p:val>
                                            <p:strVal val="ppt_y"/>
                                          </p:val>
                                        </p:tav>
                                        <p:tav tm="100000">
                                          <p:val>
                                            <p:strVal val="1+ppt_h/2"/>
                                          </p:val>
                                        </p:tav>
                                      </p:tavLst>
                                    </p:anim>
                                    <p:set>
                                      <p:cBhvr>
                                        <p:cTn id="748" dur="1" fill="hold">
                                          <p:stCondLst>
                                            <p:cond delay="4999"/>
                                          </p:stCondLst>
                                        </p:cTn>
                                        <p:tgtEl>
                                          <p:spTgt spid="48"/>
                                        </p:tgtEl>
                                        <p:attrNameLst>
                                          <p:attrName>style.visibility</p:attrName>
                                        </p:attrNameLst>
                                      </p:cBhvr>
                                      <p:to>
                                        <p:strVal val="hidden"/>
                                      </p:to>
                                    </p:set>
                                  </p:childTnLst>
                                </p:cTn>
                              </p:par>
                              <p:par>
                                <p:cTn id="749" presetID="2" presetClass="exit" presetSubtype="6" fill="hold" grpId="1" nodeType="withEffect">
                                  <p:stCondLst>
                                    <p:cond delay="0"/>
                                  </p:stCondLst>
                                  <p:childTnLst>
                                    <p:anim calcmode="lin" valueType="num">
                                      <p:cBhvr additive="base">
                                        <p:cTn id="750" dur="5000"/>
                                        <p:tgtEl>
                                          <p:spTgt spid="58"/>
                                        </p:tgtEl>
                                        <p:attrNameLst>
                                          <p:attrName>ppt_x</p:attrName>
                                        </p:attrNameLst>
                                      </p:cBhvr>
                                      <p:tavLst>
                                        <p:tav tm="0">
                                          <p:val>
                                            <p:strVal val="ppt_x"/>
                                          </p:val>
                                        </p:tav>
                                        <p:tav tm="100000">
                                          <p:val>
                                            <p:strVal val="1+ppt_w/2"/>
                                          </p:val>
                                        </p:tav>
                                      </p:tavLst>
                                    </p:anim>
                                    <p:anim calcmode="lin" valueType="num">
                                      <p:cBhvr additive="base">
                                        <p:cTn id="751" dur="5000"/>
                                        <p:tgtEl>
                                          <p:spTgt spid="58"/>
                                        </p:tgtEl>
                                        <p:attrNameLst>
                                          <p:attrName>ppt_y</p:attrName>
                                        </p:attrNameLst>
                                      </p:cBhvr>
                                      <p:tavLst>
                                        <p:tav tm="0">
                                          <p:val>
                                            <p:strVal val="ppt_y"/>
                                          </p:val>
                                        </p:tav>
                                        <p:tav tm="100000">
                                          <p:val>
                                            <p:strVal val="1+ppt_h/2"/>
                                          </p:val>
                                        </p:tav>
                                      </p:tavLst>
                                    </p:anim>
                                    <p:set>
                                      <p:cBhvr>
                                        <p:cTn id="752" dur="1" fill="hold">
                                          <p:stCondLst>
                                            <p:cond delay="4999"/>
                                          </p:stCondLst>
                                        </p:cTn>
                                        <p:tgtEl>
                                          <p:spTgt spid="58"/>
                                        </p:tgtEl>
                                        <p:attrNameLst>
                                          <p:attrName>style.visibility</p:attrName>
                                        </p:attrNameLst>
                                      </p:cBhvr>
                                      <p:to>
                                        <p:strVal val="hidden"/>
                                      </p:to>
                                    </p:set>
                                  </p:childTnLst>
                                </p:cTn>
                              </p:par>
                              <p:par>
                                <p:cTn id="753" presetID="2" presetClass="exit" presetSubtype="6" fill="hold" grpId="1" nodeType="withEffect">
                                  <p:stCondLst>
                                    <p:cond delay="0"/>
                                  </p:stCondLst>
                                  <p:childTnLst>
                                    <p:anim calcmode="lin" valueType="num">
                                      <p:cBhvr additive="base">
                                        <p:cTn id="754" dur="5000"/>
                                        <p:tgtEl>
                                          <p:spTgt spid="68"/>
                                        </p:tgtEl>
                                        <p:attrNameLst>
                                          <p:attrName>ppt_x</p:attrName>
                                        </p:attrNameLst>
                                      </p:cBhvr>
                                      <p:tavLst>
                                        <p:tav tm="0">
                                          <p:val>
                                            <p:strVal val="ppt_x"/>
                                          </p:val>
                                        </p:tav>
                                        <p:tav tm="100000">
                                          <p:val>
                                            <p:strVal val="1+ppt_w/2"/>
                                          </p:val>
                                        </p:tav>
                                      </p:tavLst>
                                    </p:anim>
                                    <p:anim calcmode="lin" valueType="num">
                                      <p:cBhvr additive="base">
                                        <p:cTn id="755" dur="5000"/>
                                        <p:tgtEl>
                                          <p:spTgt spid="68"/>
                                        </p:tgtEl>
                                        <p:attrNameLst>
                                          <p:attrName>ppt_y</p:attrName>
                                        </p:attrNameLst>
                                      </p:cBhvr>
                                      <p:tavLst>
                                        <p:tav tm="0">
                                          <p:val>
                                            <p:strVal val="ppt_y"/>
                                          </p:val>
                                        </p:tav>
                                        <p:tav tm="100000">
                                          <p:val>
                                            <p:strVal val="1+ppt_h/2"/>
                                          </p:val>
                                        </p:tav>
                                      </p:tavLst>
                                    </p:anim>
                                    <p:set>
                                      <p:cBhvr>
                                        <p:cTn id="756" dur="1" fill="hold">
                                          <p:stCondLst>
                                            <p:cond delay="4999"/>
                                          </p:stCondLst>
                                        </p:cTn>
                                        <p:tgtEl>
                                          <p:spTgt spid="68"/>
                                        </p:tgtEl>
                                        <p:attrNameLst>
                                          <p:attrName>style.visibility</p:attrName>
                                        </p:attrNameLst>
                                      </p:cBhvr>
                                      <p:to>
                                        <p:strVal val="hidden"/>
                                      </p:to>
                                    </p:set>
                                  </p:childTnLst>
                                </p:cTn>
                              </p:par>
                              <p:par>
                                <p:cTn id="757" presetID="2" presetClass="exit" presetSubtype="6" fill="hold" grpId="1" nodeType="withEffect">
                                  <p:stCondLst>
                                    <p:cond delay="0"/>
                                  </p:stCondLst>
                                  <p:childTnLst>
                                    <p:anim calcmode="lin" valueType="num">
                                      <p:cBhvr additive="base">
                                        <p:cTn id="758" dur="5000"/>
                                        <p:tgtEl>
                                          <p:spTgt spid="78"/>
                                        </p:tgtEl>
                                        <p:attrNameLst>
                                          <p:attrName>ppt_x</p:attrName>
                                        </p:attrNameLst>
                                      </p:cBhvr>
                                      <p:tavLst>
                                        <p:tav tm="0">
                                          <p:val>
                                            <p:strVal val="ppt_x"/>
                                          </p:val>
                                        </p:tav>
                                        <p:tav tm="100000">
                                          <p:val>
                                            <p:strVal val="1+ppt_w/2"/>
                                          </p:val>
                                        </p:tav>
                                      </p:tavLst>
                                    </p:anim>
                                    <p:anim calcmode="lin" valueType="num">
                                      <p:cBhvr additive="base">
                                        <p:cTn id="759" dur="5000"/>
                                        <p:tgtEl>
                                          <p:spTgt spid="78"/>
                                        </p:tgtEl>
                                        <p:attrNameLst>
                                          <p:attrName>ppt_y</p:attrName>
                                        </p:attrNameLst>
                                      </p:cBhvr>
                                      <p:tavLst>
                                        <p:tav tm="0">
                                          <p:val>
                                            <p:strVal val="ppt_y"/>
                                          </p:val>
                                        </p:tav>
                                        <p:tav tm="100000">
                                          <p:val>
                                            <p:strVal val="1+ppt_h/2"/>
                                          </p:val>
                                        </p:tav>
                                      </p:tavLst>
                                    </p:anim>
                                    <p:set>
                                      <p:cBhvr>
                                        <p:cTn id="760" dur="1" fill="hold">
                                          <p:stCondLst>
                                            <p:cond delay="4999"/>
                                          </p:stCondLst>
                                        </p:cTn>
                                        <p:tgtEl>
                                          <p:spTgt spid="78"/>
                                        </p:tgtEl>
                                        <p:attrNameLst>
                                          <p:attrName>style.visibility</p:attrName>
                                        </p:attrNameLst>
                                      </p:cBhvr>
                                      <p:to>
                                        <p:strVal val="hidden"/>
                                      </p:to>
                                    </p:set>
                                  </p:childTnLst>
                                </p:cTn>
                              </p:par>
                              <p:par>
                                <p:cTn id="761" presetID="2" presetClass="exit" presetSubtype="6" fill="hold" grpId="1" nodeType="withEffect">
                                  <p:stCondLst>
                                    <p:cond delay="0"/>
                                  </p:stCondLst>
                                  <p:childTnLst>
                                    <p:anim calcmode="lin" valueType="num">
                                      <p:cBhvr additive="base">
                                        <p:cTn id="762" dur="5000"/>
                                        <p:tgtEl>
                                          <p:spTgt spid="12"/>
                                        </p:tgtEl>
                                        <p:attrNameLst>
                                          <p:attrName>ppt_x</p:attrName>
                                        </p:attrNameLst>
                                      </p:cBhvr>
                                      <p:tavLst>
                                        <p:tav tm="0">
                                          <p:val>
                                            <p:strVal val="ppt_x"/>
                                          </p:val>
                                        </p:tav>
                                        <p:tav tm="100000">
                                          <p:val>
                                            <p:strVal val="1+ppt_w/2"/>
                                          </p:val>
                                        </p:tav>
                                      </p:tavLst>
                                    </p:anim>
                                    <p:anim calcmode="lin" valueType="num">
                                      <p:cBhvr additive="base">
                                        <p:cTn id="763" dur="5000"/>
                                        <p:tgtEl>
                                          <p:spTgt spid="12"/>
                                        </p:tgtEl>
                                        <p:attrNameLst>
                                          <p:attrName>ppt_y</p:attrName>
                                        </p:attrNameLst>
                                      </p:cBhvr>
                                      <p:tavLst>
                                        <p:tav tm="0">
                                          <p:val>
                                            <p:strVal val="ppt_y"/>
                                          </p:val>
                                        </p:tav>
                                        <p:tav tm="100000">
                                          <p:val>
                                            <p:strVal val="1+ppt_h/2"/>
                                          </p:val>
                                        </p:tav>
                                      </p:tavLst>
                                    </p:anim>
                                    <p:set>
                                      <p:cBhvr>
                                        <p:cTn id="764" dur="1" fill="hold">
                                          <p:stCondLst>
                                            <p:cond delay="4999"/>
                                          </p:stCondLst>
                                        </p:cTn>
                                        <p:tgtEl>
                                          <p:spTgt spid="12"/>
                                        </p:tgtEl>
                                        <p:attrNameLst>
                                          <p:attrName>style.visibility</p:attrName>
                                        </p:attrNameLst>
                                      </p:cBhvr>
                                      <p:to>
                                        <p:strVal val="hidden"/>
                                      </p:to>
                                    </p:set>
                                  </p:childTnLst>
                                </p:cTn>
                              </p:par>
                              <p:par>
                                <p:cTn id="765" presetID="2" presetClass="exit" presetSubtype="6" fill="hold" grpId="1" nodeType="withEffect">
                                  <p:stCondLst>
                                    <p:cond delay="0"/>
                                  </p:stCondLst>
                                  <p:childTnLst>
                                    <p:anim calcmode="lin" valueType="num">
                                      <p:cBhvr additive="base">
                                        <p:cTn id="766" dur="5000"/>
                                        <p:tgtEl>
                                          <p:spTgt spid="22"/>
                                        </p:tgtEl>
                                        <p:attrNameLst>
                                          <p:attrName>ppt_x</p:attrName>
                                        </p:attrNameLst>
                                      </p:cBhvr>
                                      <p:tavLst>
                                        <p:tav tm="0">
                                          <p:val>
                                            <p:strVal val="ppt_x"/>
                                          </p:val>
                                        </p:tav>
                                        <p:tav tm="100000">
                                          <p:val>
                                            <p:strVal val="1+ppt_w/2"/>
                                          </p:val>
                                        </p:tav>
                                      </p:tavLst>
                                    </p:anim>
                                    <p:anim calcmode="lin" valueType="num">
                                      <p:cBhvr additive="base">
                                        <p:cTn id="767" dur="5000"/>
                                        <p:tgtEl>
                                          <p:spTgt spid="22"/>
                                        </p:tgtEl>
                                        <p:attrNameLst>
                                          <p:attrName>ppt_y</p:attrName>
                                        </p:attrNameLst>
                                      </p:cBhvr>
                                      <p:tavLst>
                                        <p:tav tm="0">
                                          <p:val>
                                            <p:strVal val="ppt_y"/>
                                          </p:val>
                                        </p:tav>
                                        <p:tav tm="100000">
                                          <p:val>
                                            <p:strVal val="1+ppt_h/2"/>
                                          </p:val>
                                        </p:tav>
                                      </p:tavLst>
                                    </p:anim>
                                    <p:set>
                                      <p:cBhvr>
                                        <p:cTn id="768" dur="1" fill="hold">
                                          <p:stCondLst>
                                            <p:cond delay="4999"/>
                                          </p:stCondLst>
                                        </p:cTn>
                                        <p:tgtEl>
                                          <p:spTgt spid="22"/>
                                        </p:tgtEl>
                                        <p:attrNameLst>
                                          <p:attrName>style.visibility</p:attrName>
                                        </p:attrNameLst>
                                      </p:cBhvr>
                                      <p:to>
                                        <p:strVal val="hidden"/>
                                      </p:to>
                                    </p:set>
                                  </p:childTnLst>
                                </p:cTn>
                              </p:par>
                              <p:par>
                                <p:cTn id="769" presetID="2" presetClass="exit" presetSubtype="6" fill="hold" grpId="1" nodeType="withEffect">
                                  <p:stCondLst>
                                    <p:cond delay="0"/>
                                  </p:stCondLst>
                                  <p:childTnLst>
                                    <p:anim calcmode="lin" valueType="num">
                                      <p:cBhvr additive="base">
                                        <p:cTn id="770" dur="5000"/>
                                        <p:tgtEl>
                                          <p:spTgt spid="32"/>
                                        </p:tgtEl>
                                        <p:attrNameLst>
                                          <p:attrName>ppt_x</p:attrName>
                                        </p:attrNameLst>
                                      </p:cBhvr>
                                      <p:tavLst>
                                        <p:tav tm="0">
                                          <p:val>
                                            <p:strVal val="ppt_x"/>
                                          </p:val>
                                        </p:tav>
                                        <p:tav tm="100000">
                                          <p:val>
                                            <p:strVal val="1+ppt_w/2"/>
                                          </p:val>
                                        </p:tav>
                                      </p:tavLst>
                                    </p:anim>
                                    <p:anim calcmode="lin" valueType="num">
                                      <p:cBhvr additive="base">
                                        <p:cTn id="771" dur="5000"/>
                                        <p:tgtEl>
                                          <p:spTgt spid="32"/>
                                        </p:tgtEl>
                                        <p:attrNameLst>
                                          <p:attrName>ppt_y</p:attrName>
                                        </p:attrNameLst>
                                      </p:cBhvr>
                                      <p:tavLst>
                                        <p:tav tm="0">
                                          <p:val>
                                            <p:strVal val="ppt_y"/>
                                          </p:val>
                                        </p:tav>
                                        <p:tav tm="100000">
                                          <p:val>
                                            <p:strVal val="1+ppt_h/2"/>
                                          </p:val>
                                        </p:tav>
                                      </p:tavLst>
                                    </p:anim>
                                    <p:set>
                                      <p:cBhvr>
                                        <p:cTn id="772" dur="1" fill="hold">
                                          <p:stCondLst>
                                            <p:cond delay="4999"/>
                                          </p:stCondLst>
                                        </p:cTn>
                                        <p:tgtEl>
                                          <p:spTgt spid="32"/>
                                        </p:tgtEl>
                                        <p:attrNameLst>
                                          <p:attrName>style.visibility</p:attrName>
                                        </p:attrNameLst>
                                      </p:cBhvr>
                                      <p:to>
                                        <p:strVal val="hidden"/>
                                      </p:to>
                                    </p:set>
                                  </p:childTnLst>
                                </p:cTn>
                              </p:par>
                              <p:par>
                                <p:cTn id="773" presetID="2" presetClass="exit" presetSubtype="6" fill="hold" grpId="1" nodeType="withEffect">
                                  <p:stCondLst>
                                    <p:cond delay="0"/>
                                  </p:stCondLst>
                                  <p:childTnLst>
                                    <p:anim calcmode="lin" valueType="num">
                                      <p:cBhvr additive="base">
                                        <p:cTn id="774" dur="5000"/>
                                        <p:tgtEl>
                                          <p:spTgt spid="42"/>
                                        </p:tgtEl>
                                        <p:attrNameLst>
                                          <p:attrName>ppt_x</p:attrName>
                                        </p:attrNameLst>
                                      </p:cBhvr>
                                      <p:tavLst>
                                        <p:tav tm="0">
                                          <p:val>
                                            <p:strVal val="ppt_x"/>
                                          </p:val>
                                        </p:tav>
                                        <p:tav tm="100000">
                                          <p:val>
                                            <p:strVal val="1+ppt_w/2"/>
                                          </p:val>
                                        </p:tav>
                                      </p:tavLst>
                                    </p:anim>
                                    <p:anim calcmode="lin" valueType="num">
                                      <p:cBhvr additive="base">
                                        <p:cTn id="775" dur="5000"/>
                                        <p:tgtEl>
                                          <p:spTgt spid="42"/>
                                        </p:tgtEl>
                                        <p:attrNameLst>
                                          <p:attrName>ppt_y</p:attrName>
                                        </p:attrNameLst>
                                      </p:cBhvr>
                                      <p:tavLst>
                                        <p:tav tm="0">
                                          <p:val>
                                            <p:strVal val="ppt_y"/>
                                          </p:val>
                                        </p:tav>
                                        <p:tav tm="100000">
                                          <p:val>
                                            <p:strVal val="1+ppt_h/2"/>
                                          </p:val>
                                        </p:tav>
                                      </p:tavLst>
                                    </p:anim>
                                    <p:set>
                                      <p:cBhvr>
                                        <p:cTn id="776" dur="1" fill="hold">
                                          <p:stCondLst>
                                            <p:cond delay="4999"/>
                                          </p:stCondLst>
                                        </p:cTn>
                                        <p:tgtEl>
                                          <p:spTgt spid="42"/>
                                        </p:tgtEl>
                                        <p:attrNameLst>
                                          <p:attrName>style.visibility</p:attrName>
                                        </p:attrNameLst>
                                      </p:cBhvr>
                                      <p:to>
                                        <p:strVal val="hidden"/>
                                      </p:to>
                                    </p:set>
                                  </p:childTnLst>
                                </p:cTn>
                              </p:par>
                              <p:par>
                                <p:cTn id="777" presetID="2" presetClass="exit" presetSubtype="6" fill="hold" grpId="1" nodeType="withEffect">
                                  <p:stCondLst>
                                    <p:cond delay="0"/>
                                  </p:stCondLst>
                                  <p:childTnLst>
                                    <p:anim calcmode="lin" valueType="num">
                                      <p:cBhvr additive="base">
                                        <p:cTn id="778" dur="5000"/>
                                        <p:tgtEl>
                                          <p:spTgt spid="52"/>
                                        </p:tgtEl>
                                        <p:attrNameLst>
                                          <p:attrName>ppt_x</p:attrName>
                                        </p:attrNameLst>
                                      </p:cBhvr>
                                      <p:tavLst>
                                        <p:tav tm="0">
                                          <p:val>
                                            <p:strVal val="ppt_x"/>
                                          </p:val>
                                        </p:tav>
                                        <p:tav tm="100000">
                                          <p:val>
                                            <p:strVal val="1+ppt_w/2"/>
                                          </p:val>
                                        </p:tav>
                                      </p:tavLst>
                                    </p:anim>
                                    <p:anim calcmode="lin" valueType="num">
                                      <p:cBhvr additive="base">
                                        <p:cTn id="779" dur="5000"/>
                                        <p:tgtEl>
                                          <p:spTgt spid="52"/>
                                        </p:tgtEl>
                                        <p:attrNameLst>
                                          <p:attrName>ppt_y</p:attrName>
                                        </p:attrNameLst>
                                      </p:cBhvr>
                                      <p:tavLst>
                                        <p:tav tm="0">
                                          <p:val>
                                            <p:strVal val="ppt_y"/>
                                          </p:val>
                                        </p:tav>
                                        <p:tav tm="100000">
                                          <p:val>
                                            <p:strVal val="1+ppt_h/2"/>
                                          </p:val>
                                        </p:tav>
                                      </p:tavLst>
                                    </p:anim>
                                    <p:set>
                                      <p:cBhvr>
                                        <p:cTn id="780" dur="1" fill="hold">
                                          <p:stCondLst>
                                            <p:cond delay="4999"/>
                                          </p:stCondLst>
                                        </p:cTn>
                                        <p:tgtEl>
                                          <p:spTgt spid="52"/>
                                        </p:tgtEl>
                                        <p:attrNameLst>
                                          <p:attrName>style.visibility</p:attrName>
                                        </p:attrNameLst>
                                      </p:cBhvr>
                                      <p:to>
                                        <p:strVal val="hidden"/>
                                      </p:to>
                                    </p:set>
                                  </p:childTnLst>
                                </p:cTn>
                              </p:par>
                              <p:par>
                                <p:cTn id="781" presetID="2" presetClass="exit" presetSubtype="6" fill="hold" grpId="1" nodeType="withEffect">
                                  <p:stCondLst>
                                    <p:cond delay="0"/>
                                  </p:stCondLst>
                                  <p:childTnLst>
                                    <p:anim calcmode="lin" valueType="num">
                                      <p:cBhvr additive="base">
                                        <p:cTn id="782" dur="5000"/>
                                        <p:tgtEl>
                                          <p:spTgt spid="62"/>
                                        </p:tgtEl>
                                        <p:attrNameLst>
                                          <p:attrName>ppt_x</p:attrName>
                                        </p:attrNameLst>
                                      </p:cBhvr>
                                      <p:tavLst>
                                        <p:tav tm="0">
                                          <p:val>
                                            <p:strVal val="ppt_x"/>
                                          </p:val>
                                        </p:tav>
                                        <p:tav tm="100000">
                                          <p:val>
                                            <p:strVal val="1+ppt_w/2"/>
                                          </p:val>
                                        </p:tav>
                                      </p:tavLst>
                                    </p:anim>
                                    <p:anim calcmode="lin" valueType="num">
                                      <p:cBhvr additive="base">
                                        <p:cTn id="783" dur="5000"/>
                                        <p:tgtEl>
                                          <p:spTgt spid="62"/>
                                        </p:tgtEl>
                                        <p:attrNameLst>
                                          <p:attrName>ppt_y</p:attrName>
                                        </p:attrNameLst>
                                      </p:cBhvr>
                                      <p:tavLst>
                                        <p:tav tm="0">
                                          <p:val>
                                            <p:strVal val="ppt_y"/>
                                          </p:val>
                                        </p:tav>
                                        <p:tav tm="100000">
                                          <p:val>
                                            <p:strVal val="1+ppt_h/2"/>
                                          </p:val>
                                        </p:tav>
                                      </p:tavLst>
                                    </p:anim>
                                    <p:set>
                                      <p:cBhvr>
                                        <p:cTn id="784" dur="1" fill="hold">
                                          <p:stCondLst>
                                            <p:cond delay="4999"/>
                                          </p:stCondLst>
                                        </p:cTn>
                                        <p:tgtEl>
                                          <p:spTgt spid="62"/>
                                        </p:tgtEl>
                                        <p:attrNameLst>
                                          <p:attrName>style.visibility</p:attrName>
                                        </p:attrNameLst>
                                      </p:cBhvr>
                                      <p:to>
                                        <p:strVal val="hidden"/>
                                      </p:to>
                                    </p:set>
                                  </p:childTnLst>
                                </p:cTn>
                              </p:par>
                              <p:par>
                                <p:cTn id="785" presetID="2" presetClass="exit" presetSubtype="6" fill="hold" grpId="1" nodeType="withEffect">
                                  <p:stCondLst>
                                    <p:cond delay="0"/>
                                  </p:stCondLst>
                                  <p:childTnLst>
                                    <p:anim calcmode="lin" valueType="num">
                                      <p:cBhvr additive="base">
                                        <p:cTn id="786" dur="5000"/>
                                        <p:tgtEl>
                                          <p:spTgt spid="72"/>
                                        </p:tgtEl>
                                        <p:attrNameLst>
                                          <p:attrName>ppt_x</p:attrName>
                                        </p:attrNameLst>
                                      </p:cBhvr>
                                      <p:tavLst>
                                        <p:tav tm="0">
                                          <p:val>
                                            <p:strVal val="ppt_x"/>
                                          </p:val>
                                        </p:tav>
                                        <p:tav tm="100000">
                                          <p:val>
                                            <p:strVal val="1+ppt_w/2"/>
                                          </p:val>
                                        </p:tav>
                                      </p:tavLst>
                                    </p:anim>
                                    <p:anim calcmode="lin" valueType="num">
                                      <p:cBhvr additive="base">
                                        <p:cTn id="787" dur="5000"/>
                                        <p:tgtEl>
                                          <p:spTgt spid="72"/>
                                        </p:tgtEl>
                                        <p:attrNameLst>
                                          <p:attrName>ppt_y</p:attrName>
                                        </p:attrNameLst>
                                      </p:cBhvr>
                                      <p:tavLst>
                                        <p:tav tm="0">
                                          <p:val>
                                            <p:strVal val="ppt_y"/>
                                          </p:val>
                                        </p:tav>
                                        <p:tav tm="100000">
                                          <p:val>
                                            <p:strVal val="1+ppt_h/2"/>
                                          </p:val>
                                        </p:tav>
                                      </p:tavLst>
                                    </p:anim>
                                    <p:set>
                                      <p:cBhvr>
                                        <p:cTn id="788" dur="1" fill="hold">
                                          <p:stCondLst>
                                            <p:cond delay="4999"/>
                                          </p:stCondLst>
                                        </p:cTn>
                                        <p:tgtEl>
                                          <p:spTgt spid="72"/>
                                        </p:tgtEl>
                                        <p:attrNameLst>
                                          <p:attrName>style.visibility</p:attrName>
                                        </p:attrNameLst>
                                      </p:cBhvr>
                                      <p:to>
                                        <p:strVal val="hidden"/>
                                      </p:to>
                                    </p:set>
                                  </p:childTnLst>
                                </p:cTn>
                              </p:par>
                              <p:par>
                                <p:cTn id="789" presetID="2" presetClass="exit" presetSubtype="6" fill="hold" grpId="1" nodeType="withEffect">
                                  <p:stCondLst>
                                    <p:cond delay="0"/>
                                  </p:stCondLst>
                                  <p:childTnLst>
                                    <p:anim calcmode="lin" valueType="num">
                                      <p:cBhvr additive="base">
                                        <p:cTn id="790" dur="5000"/>
                                        <p:tgtEl>
                                          <p:spTgt spid="82"/>
                                        </p:tgtEl>
                                        <p:attrNameLst>
                                          <p:attrName>ppt_x</p:attrName>
                                        </p:attrNameLst>
                                      </p:cBhvr>
                                      <p:tavLst>
                                        <p:tav tm="0">
                                          <p:val>
                                            <p:strVal val="ppt_x"/>
                                          </p:val>
                                        </p:tav>
                                        <p:tav tm="100000">
                                          <p:val>
                                            <p:strVal val="1+ppt_w/2"/>
                                          </p:val>
                                        </p:tav>
                                      </p:tavLst>
                                    </p:anim>
                                    <p:anim calcmode="lin" valueType="num">
                                      <p:cBhvr additive="base">
                                        <p:cTn id="791" dur="5000"/>
                                        <p:tgtEl>
                                          <p:spTgt spid="82"/>
                                        </p:tgtEl>
                                        <p:attrNameLst>
                                          <p:attrName>ppt_y</p:attrName>
                                        </p:attrNameLst>
                                      </p:cBhvr>
                                      <p:tavLst>
                                        <p:tav tm="0">
                                          <p:val>
                                            <p:strVal val="ppt_y"/>
                                          </p:val>
                                        </p:tav>
                                        <p:tav tm="100000">
                                          <p:val>
                                            <p:strVal val="1+ppt_h/2"/>
                                          </p:val>
                                        </p:tav>
                                      </p:tavLst>
                                    </p:anim>
                                    <p:set>
                                      <p:cBhvr>
                                        <p:cTn id="792" dur="1" fill="hold">
                                          <p:stCondLst>
                                            <p:cond delay="4999"/>
                                          </p:stCondLst>
                                        </p:cTn>
                                        <p:tgtEl>
                                          <p:spTgt spid="82"/>
                                        </p:tgtEl>
                                        <p:attrNameLst>
                                          <p:attrName>style.visibility</p:attrName>
                                        </p:attrNameLst>
                                      </p:cBhvr>
                                      <p:to>
                                        <p:strVal val="hidden"/>
                                      </p:to>
                                    </p:set>
                                  </p:childTnLst>
                                </p:cTn>
                              </p:par>
                              <p:par>
                                <p:cTn id="793" presetID="2" presetClass="exit" presetSubtype="6" fill="hold" grpId="1" nodeType="withEffect">
                                  <p:stCondLst>
                                    <p:cond delay="0"/>
                                  </p:stCondLst>
                                  <p:childTnLst>
                                    <p:anim calcmode="lin" valueType="num">
                                      <p:cBhvr additive="base">
                                        <p:cTn id="794" dur="5000"/>
                                        <p:tgtEl>
                                          <p:spTgt spid="6"/>
                                        </p:tgtEl>
                                        <p:attrNameLst>
                                          <p:attrName>ppt_x</p:attrName>
                                        </p:attrNameLst>
                                      </p:cBhvr>
                                      <p:tavLst>
                                        <p:tav tm="0">
                                          <p:val>
                                            <p:strVal val="ppt_x"/>
                                          </p:val>
                                        </p:tav>
                                        <p:tav tm="100000">
                                          <p:val>
                                            <p:strVal val="1+ppt_w/2"/>
                                          </p:val>
                                        </p:tav>
                                      </p:tavLst>
                                    </p:anim>
                                    <p:anim calcmode="lin" valueType="num">
                                      <p:cBhvr additive="base">
                                        <p:cTn id="795" dur="5000"/>
                                        <p:tgtEl>
                                          <p:spTgt spid="6"/>
                                        </p:tgtEl>
                                        <p:attrNameLst>
                                          <p:attrName>ppt_y</p:attrName>
                                        </p:attrNameLst>
                                      </p:cBhvr>
                                      <p:tavLst>
                                        <p:tav tm="0">
                                          <p:val>
                                            <p:strVal val="ppt_y"/>
                                          </p:val>
                                        </p:tav>
                                        <p:tav tm="100000">
                                          <p:val>
                                            <p:strVal val="1+ppt_h/2"/>
                                          </p:val>
                                        </p:tav>
                                      </p:tavLst>
                                    </p:anim>
                                    <p:set>
                                      <p:cBhvr>
                                        <p:cTn id="796" dur="1" fill="hold">
                                          <p:stCondLst>
                                            <p:cond delay="4999"/>
                                          </p:stCondLst>
                                        </p:cTn>
                                        <p:tgtEl>
                                          <p:spTgt spid="6"/>
                                        </p:tgtEl>
                                        <p:attrNameLst>
                                          <p:attrName>style.visibility</p:attrName>
                                        </p:attrNameLst>
                                      </p:cBhvr>
                                      <p:to>
                                        <p:strVal val="hidden"/>
                                      </p:to>
                                    </p:set>
                                  </p:childTnLst>
                                </p:cTn>
                              </p:par>
                              <p:par>
                                <p:cTn id="797" presetID="2" presetClass="exit" presetSubtype="6" fill="hold" grpId="1" nodeType="withEffect">
                                  <p:stCondLst>
                                    <p:cond delay="0"/>
                                  </p:stCondLst>
                                  <p:childTnLst>
                                    <p:anim calcmode="lin" valueType="num">
                                      <p:cBhvr additive="base">
                                        <p:cTn id="798" dur="5000"/>
                                        <p:tgtEl>
                                          <p:spTgt spid="16"/>
                                        </p:tgtEl>
                                        <p:attrNameLst>
                                          <p:attrName>ppt_x</p:attrName>
                                        </p:attrNameLst>
                                      </p:cBhvr>
                                      <p:tavLst>
                                        <p:tav tm="0">
                                          <p:val>
                                            <p:strVal val="ppt_x"/>
                                          </p:val>
                                        </p:tav>
                                        <p:tav tm="100000">
                                          <p:val>
                                            <p:strVal val="1+ppt_w/2"/>
                                          </p:val>
                                        </p:tav>
                                      </p:tavLst>
                                    </p:anim>
                                    <p:anim calcmode="lin" valueType="num">
                                      <p:cBhvr additive="base">
                                        <p:cTn id="799" dur="5000"/>
                                        <p:tgtEl>
                                          <p:spTgt spid="16"/>
                                        </p:tgtEl>
                                        <p:attrNameLst>
                                          <p:attrName>ppt_y</p:attrName>
                                        </p:attrNameLst>
                                      </p:cBhvr>
                                      <p:tavLst>
                                        <p:tav tm="0">
                                          <p:val>
                                            <p:strVal val="ppt_y"/>
                                          </p:val>
                                        </p:tav>
                                        <p:tav tm="100000">
                                          <p:val>
                                            <p:strVal val="1+ppt_h/2"/>
                                          </p:val>
                                        </p:tav>
                                      </p:tavLst>
                                    </p:anim>
                                    <p:set>
                                      <p:cBhvr>
                                        <p:cTn id="800" dur="1" fill="hold">
                                          <p:stCondLst>
                                            <p:cond delay="4999"/>
                                          </p:stCondLst>
                                        </p:cTn>
                                        <p:tgtEl>
                                          <p:spTgt spid="16"/>
                                        </p:tgtEl>
                                        <p:attrNameLst>
                                          <p:attrName>style.visibility</p:attrName>
                                        </p:attrNameLst>
                                      </p:cBhvr>
                                      <p:to>
                                        <p:strVal val="hidden"/>
                                      </p:to>
                                    </p:set>
                                  </p:childTnLst>
                                </p:cTn>
                              </p:par>
                              <p:par>
                                <p:cTn id="801" presetID="2" presetClass="exit" presetSubtype="6" fill="hold" grpId="1" nodeType="withEffect">
                                  <p:stCondLst>
                                    <p:cond delay="0"/>
                                  </p:stCondLst>
                                  <p:childTnLst>
                                    <p:anim calcmode="lin" valueType="num">
                                      <p:cBhvr additive="base">
                                        <p:cTn id="802" dur="5000"/>
                                        <p:tgtEl>
                                          <p:spTgt spid="26"/>
                                        </p:tgtEl>
                                        <p:attrNameLst>
                                          <p:attrName>ppt_x</p:attrName>
                                        </p:attrNameLst>
                                      </p:cBhvr>
                                      <p:tavLst>
                                        <p:tav tm="0">
                                          <p:val>
                                            <p:strVal val="ppt_x"/>
                                          </p:val>
                                        </p:tav>
                                        <p:tav tm="100000">
                                          <p:val>
                                            <p:strVal val="1+ppt_w/2"/>
                                          </p:val>
                                        </p:tav>
                                      </p:tavLst>
                                    </p:anim>
                                    <p:anim calcmode="lin" valueType="num">
                                      <p:cBhvr additive="base">
                                        <p:cTn id="803" dur="5000"/>
                                        <p:tgtEl>
                                          <p:spTgt spid="26"/>
                                        </p:tgtEl>
                                        <p:attrNameLst>
                                          <p:attrName>ppt_y</p:attrName>
                                        </p:attrNameLst>
                                      </p:cBhvr>
                                      <p:tavLst>
                                        <p:tav tm="0">
                                          <p:val>
                                            <p:strVal val="ppt_y"/>
                                          </p:val>
                                        </p:tav>
                                        <p:tav tm="100000">
                                          <p:val>
                                            <p:strVal val="1+ppt_h/2"/>
                                          </p:val>
                                        </p:tav>
                                      </p:tavLst>
                                    </p:anim>
                                    <p:set>
                                      <p:cBhvr>
                                        <p:cTn id="804" dur="1" fill="hold">
                                          <p:stCondLst>
                                            <p:cond delay="4999"/>
                                          </p:stCondLst>
                                        </p:cTn>
                                        <p:tgtEl>
                                          <p:spTgt spid="26"/>
                                        </p:tgtEl>
                                        <p:attrNameLst>
                                          <p:attrName>style.visibility</p:attrName>
                                        </p:attrNameLst>
                                      </p:cBhvr>
                                      <p:to>
                                        <p:strVal val="hidden"/>
                                      </p:to>
                                    </p:set>
                                  </p:childTnLst>
                                </p:cTn>
                              </p:par>
                              <p:par>
                                <p:cTn id="805" presetID="2" presetClass="exit" presetSubtype="6" fill="hold" grpId="1" nodeType="withEffect">
                                  <p:stCondLst>
                                    <p:cond delay="0"/>
                                  </p:stCondLst>
                                  <p:childTnLst>
                                    <p:anim calcmode="lin" valueType="num">
                                      <p:cBhvr additive="base">
                                        <p:cTn id="806" dur="5000"/>
                                        <p:tgtEl>
                                          <p:spTgt spid="36"/>
                                        </p:tgtEl>
                                        <p:attrNameLst>
                                          <p:attrName>ppt_x</p:attrName>
                                        </p:attrNameLst>
                                      </p:cBhvr>
                                      <p:tavLst>
                                        <p:tav tm="0">
                                          <p:val>
                                            <p:strVal val="ppt_x"/>
                                          </p:val>
                                        </p:tav>
                                        <p:tav tm="100000">
                                          <p:val>
                                            <p:strVal val="1+ppt_w/2"/>
                                          </p:val>
                                        </p:tav>
                                      </p:tavLst>
                                    </p:anim>
                                    <p:anim calcmode="lin" valueType="num">
                                      <p:cBhvr additive="base">
                                        <p:cTn id="807" dur="5000"/>
                                        <p:tgtEl>
                                          <p:spTgt spid="36"/>
                                        </p:tgtEl>
                                        <p:attrNameLst>
                                          <p:attrName>ppt_y</p:attrName>
                                        </p:attrNameLst>
                                      </p:cBhvr>
                                      <p:tavLst>
                                        <p:tav tm="0">
                                          <p:val>
                                            <p:strVal val="ppt_y"/>
                                          </p:val>
                                        </p:tav>
                                        <p:tav tm="100000">
                                          <p:val>
                                            <p:strVal val="1+ppt_h/2"/>
                                          </p:val>
                                        </p:tav>
                                      </p:tavLst>
                                    </p:anim>
                                    <p:set>
                                      <p:cBhvr>
                                        <p:cTn id="808" dur="1" fill="hold">
                                          <p:stCondLst>
                                            <p:cond delay="4999"/>
                                          </p:stCondLst>
                                        </p:cTn>
                                        <p:tgtEl>
                                          <p:spTgt spid="36"/>
                                        </p:tgtEl>
                                        <p:attrNameLst>
                                          <p:attrName>style.visibility</p:attrName>
                                        </p:attrNameLst>
                                      </p:cBhvr>
                                      <p:to>
                                        <p:strVal val="hidden"/>
                                      </p:to>
                                    </p:set>
                                  </p:childTnLst>
                                </p:cTn>
                              </p:par>
                              <p:par>
                                <p:cTn id="809" presetID="2" presetClass="exit" presetSubtype="6" fill="hold" grpId="1" nodeType="withEffect">
                                  <p:stCondLst>
                                    <p:cond delay="0"/>
                                  </p:stCondLst>
                                  <p:childTnLst>
                                    <p:anim calcmode="lin" valueType="num">
                                      <p:cBhvr additive="base">
                                        <p:cTn id="810" dur="5000"/>
                                        <p:tgtEl>
                                          <p:spTgt spid="46"/>
                                        </p:tgtEl>
                                        <p:attrNameLst>
                                          <p:attrName>ppt_x</p:attrName>
                                        </p:attrNameLst>
                                      </p:cBhvr>
                                      <p:tavLst>
                                        <p:tav tm="0">
                                          <p:val>
                                            <p:strVal val="ppt_x"/>
                                          </p:val>
                                        </p:tav>
                                        <p:tav tm="100000">
                                          <p:val>
                                            <p:strVal val="1+ppt_w/2"/>
                                          </p:val>
                                        </p:tav>
                                      </p:tavLst>
                                    </p:anim>
                                    <p:anim calcmode="lin" valueType="num">
                                      <p:cBhvr additive="base">
                                        <p:cTn id="811" dur="5000"/>
                                        <p:tgtEl>
                                          <p:spTgt spid="46"/>
                                        </p:tgtEl>
                                        <p:attrNameLst>
                                          <p:attrName>ppt_y</p:attrName>
                                        </p:attrNameLst>
                                      </p:cBhvr>
                                      <p:tavLst>
                                        <p:tav tm="0">
                                          <p:val>
                                            <p:strVal val="ppt_y"/>
                                          </p:val>
                                        </p:tav>
                                        <p:tav tm="100000">
                                          <p:val>
                                            <p:strVal val="1+ppt_h/2"/>
                                          </p:val>
                                        </p:tav>
                                      </p:tavLst>
                                    </p:anim>
                                    <p:set>
                                      <p:cBhvr>
                                        <p:cTn id="812" dur="1" fill="hold">
                                          <p:stCondLst>
                                            <p:cond delay="4999"/>
                                          </p:stCondLst>
                                        </p:cTn>
                                        <p:tgtEl>
                                          <p:spTgt spid="46"/>
                                        </p:tgtEl>
                                        <p:attrNameLst>
                                          <p:attrName>style.visibility</p:attrName>
                                        </p:attrNameLst>
                                      </p:cBhvr>
                                      <p:to>
                                        <p:strVal val="hidden"/>
                                      </p:to>
                                    </p:set>
                                  </p:childTnLst>
                                </p:cTn>
                              </p:par>
                              <p:par>
                                <p:cTn id="813" presetID="2" presetClass="exit" presetSubtype="6" fill="hold" grpId="1" nodeType="withEffect">
                                  <p:stCondLst>
                                    <p:cond delay="0"/>
                                  </p:stCondLst>
                                  <p:childTnLst>
                                    <p:anim calcmode="lin" valueType="num">
                                      <p:cBhvr additive="base">
                                        <p:cTn id="814" dur="5000"/>
                                        <p:tgtEl>
                                          <p:spTgt spid="56"/>
                                        </p:tgtEl>
                                        <p:attrNameLst>
                                          <p:attrName>ppt_x</p:attrName>
                                        </p:attrNameLst>
                                      </p:cBhvr>
                                      <p:tavLst>
                                        <p:tav tm="0">
                                          <p:val>
                                            <p:strVal val="ppt_x"/>
                                          </p:val>
                                        </p:tav>
                                        <p:tav tm="100000">
                                          <p:val>
                                            <p:strVal val="1+ppt_w/2"/>
                                          </p:val>
                                        </p:tav>
                                      </p:tavLst>
                                    </p:anim>
                                    <p:anim calcmode="lin" valueType="num">
                                      <p:cBhvr additive="base">
                                        <p:cTn id="815" dur="5000"/>
                                        <p:tgtEl>
                                          <p:spTgt spid="56"/>
                                        </p:tgtEl>
                                        <p:attrNameLst>
                                          <p:attrName>ppt_y</p:attrName>
                                        </p:attrNameLst>
                                      </p:cBhvr>
                                      <p:tavLst>
                                        <p:tav tm="0">
                                          <p:val>
                                            <p:strVal val="ppt_y"/>
                                          </p:val>
                                        </p:tav>
                                        <p:tav tm="100000">
                                          <p:val>
                                            <p:strVal val="1+ppt_h/2"/>
                                          </p:val>
                                        </p:tav>
                                      </p:tavLst>
                                    </p:anim>
                                    <p:set>
                                      <p:cBhvr>
                                        <p:cTn id="816" dur="1" fill="hold">
                                          <p:stCondLst>
                                            <p:cond delay="4999"/>
                                          </p:stCondLst>
                                        </p:cTn>
                                        <p:tgtEl>
                                          <p:spTgt spid="56"/>
                                        </p:tgtEl>
                                        <p:attrNameLst>
                                          <p:attrName>style.visibility</p:attrName>
                                        </p:attrNameLst>
                                      </p:cBhvr>
                                      <p:to>
                                        <p:strVal val="hidden"/>
                                      </p:to>
                                    </p:set>
                                  </p:childTnLst>
                                </p:cTn>
                              </p:par>
                              <p:par>
                                <p:cTn id="817" presetID="2" presetClass="exit" presetSubtype="6" fill="hold" grpId="1" nodeType="withEffect">
                                  <p:stCondLst>
                                    <p:cond delay="0"/>
                                  </p:stCondLst>
                                  <p:childTnLst>
                                    <p:anim calcmode="lin" valueType="num">
                                      <p:cBhvr additive="base">
                                        <p:cTn id="818" dur="5000"/>
                                        <p:tgtEl>
                                          <p:spTgt spid="66"/>
                                        </p:tgtEl>
                                        <p:attrNameLst>
                                          <p:attrName>ppt_x</p:attrName>
                                        </p:attrNameLst>
                                      </p:cBhvr>
                                      <p:tavLst>
                                        <p:tav tm="0">
                                          <p:val>
                                            <p:strVal val="ppt_x"/>
                                          </p:val>
                                        </p:tav>
                                        <p:tav tm="100000">
                                          <p:val>
                                            <p:strVal val="1+ppt_w/2"/>
                                          </p:val>
                                        </p:tav>
                                      </p:tavLst>
                                    </p:anim>
                                    <p:anim calcmode="lin" valueType="num">
                                      <p:cBhvr additive="base">
                                        <p:cTn id="819" dur="5000"/>
                                        <p:tgtEl>
                                          <p:spTgt spid="66"/>
                                        </p:tgtEl>
                                        <p:attrNameLst>
                                          <p:attrName>ppt_y</p:attrName>
                                        </p:attrNameLst>
                                      </p:cBhvr>
                                      <p:tavLst>
                                        <p:tav tm="0">
                                          <p:val>
                                            <p:strVal val="ppt_y"/>
                                          </p:val>
                                        </p:tav>
                                        <p:tav tm="100000">
                                          <p:val>
                                            <p:strVal val="1+ppt_h/2"/>
                                          </p:val>
                                        </p:tav>
                                      </p:tavLst>
                                    </p:anim>
                                    <p:set>
                                      <p:cBhvr>
                                        <p:cTn id="820" dur="1" fill="hold">
                                          <p:stCondLst>
                                            <p:cond delay="4999"/>
                                          </p:stCondLst>
                                        </p:cTn>
                                        <p:tgtEl>
                                          <p:spTgt spid="66"/>
                                        </p:tgtEl>
                                        <p:attrNameLst>
                                          <p:attrName>style.visibility</p:attrName>
                                        </p:attrNameLst>
                                      </p:cBhvr>
                                      <p:to>
                                        <p:strVal val="hidden"/>
                                      </p:to>
                                    </p:set>
                                  </p:childTnLst>
                                </p:cTn>
                              </p:par>
                              <p:par>
                                <p:cTn id="821" presetID="2" presetClass="exit" presetSubtype="6" fill="hold" grpId="1" nodeType="withEffect">
                                  <p:stCondLst>
                                    <p:cond delay="0"/>
                                  </p:stCondLst>
                                  <p:childTnLst>
                                    <p:anim calcmode="lin" valueType="num">
                                      <p:cBhvr additive="base">
                                        <p:cTn id="822" dur="5000"/>
                                        <p:tgtEl>
                                          <p:spTgt spid="76"/>
                                        </p:tgtEl>
                                        <p:attrNameLst>
                                          <p:attrName>ppt_x</p:attrName>
                                        </p:attrNameLst>
                                      </p:cBhvr>
                                      <p:tavLst>
                                        <p:tav tm="0">
                                          <p:val>
                                            <p:strVal val="ppt_x"/>
                                          </p:val>
                                        </p:tav>
                                        <p:tav tm="100000">
                                          <p:val>
                                            <p:strVal val="1+ppt_w/2"/>
                                          </p:val>
                                        </p:tav>
                                      </p:tavLst>
                                    </p:anim>
                                    <p:anim calcmode="lin" valueType="num">
                                      <p:cBhvr additive="base">
                                        <p:cTn id="823" dur="5000"/>
                                        <p:tgtEl>
                                          <p:spTgt spid="76"/>
                                        </p:tgtEl>
                                        <p:attrNameLst>
                                          <p:attrName>ppt_y</p:attrName>
                                        </p:attrNameLst>
                                      </p:cBhvr>
                                      <p:tavLst>
                                        <p:tav tm="0">
                                          <p:val>
                                            <p:strVal val="ppt_y"/>
                                          </p:val>
                                        </p:tav>
                                        <p:tav tm="100000">
                                          <p:val>
                                            <p:strVal val="1+ppt_h/2"/>
                                          </p:val>
                                        </p:tav>
                                      </p:tavLst>
                                    </p:anim>
                                    <p:set>
                                      <p:cBhvr>
                                        <p:cTn id="824" dur="1" fill="hold">
                                          <p:stCondLst>
                                            <p:cond delay="4999"/>
                                          </p:stCondLst>
                                        </p:cTn>
                                        <p:tgtEl>
                                          <p:spTgt spid="76"/>
                                        </p:tgtEl>
                                        <p:attrNameLst>
                                          <p:attrName>style.visibility</p:attrName>
                                        </p:attrNameLst>
                                      </p:cBhvr>
                                      <p:to>
                                        <p:strVal val="hidden"/>
                                      </p:to>
                                    </p:set>
                                  </p:childTnLst>
                                </p:cTn>
                              </p:par>
                              <p:par>
                                <p:cTn id="825" presetID="2" presetClass="exit" presetSubtype="6" fill="hold" grpId="1" nodeType="withEffect">
                                  <p:stCondLst>
                                    <p:cond delay="0"/>
                                  </p:stCondLst>
                                  <p:childTnLst>
                                    <p:anim calcmode="lin" valueType="num">
                                      <p:cBhvr additive="base">
                                        <p:cTn id="826" dur="5000"/>
                                        <p:tgtEl>
                                          <p:spTgt spid="14"/>
                                        </p:tgtEl>
                                        <p:attrNameLst>
                                          <p:attrName>ppt_x</p:attrName>
                                        </p:attrNameLst>
                                      </p:cBhvr>
                                      <p:tavLst>
                                        <p:tav tm="0">
                                          <p:val>
                                            <p:strVal val="ppt_x"/>
                                          </p:val>
                                        </p:tav>
                                        <p:tav tm="100000">
                                          <p:val>
                                            <p:strVal val="1+ppt_w/2"/>
                                          </p:val>
                                        </p:tav>
                                      </p:tavLst>
                                    </p:anim>
                                    <p:anim calcmode="lin" valueType="num">
                                      <p:cBhvr additive="base">
                                        <p:cTn id="827" dur="5000"/>
                                        <p:tgtEl>
                                          <p:spTgt spid="14"/>
                                        </p:tgtEl>
                                        <p:attrNameLst>
                                          <p:attrName>ppt_y</p:attrName>
                                        </p:attrNameLst>
                                      </p:cBhvr>
                                      <p:tavLst>
                                        <p:tav tm="0">
                                          <p:val>
                                            <p:strVal val="ppt_y"/>
                                          </p:val>
                                        </p:tav>
                                        <p:tav tm="100000">
                                          <p:val>
                                            <p:strVal val="1+ppt_h/2"/>
                                          </p:val>
                                        </p:tav>
                                      </p:tavLst>
                                    </p:anim>
                                    <p:set>
                                      <p:cBhvr>
                                        <p:cTn id="828" dur="1" fill="hold">
                                          <p:stCondLst>
                                            <p:cond delay="4999"/>
                                          </p:stCondLst>
                                        </p:cTn>
                                        <p:tgtEl>
                                          <p:spTgt spid="14"/>
                                        </p:tgtEl>
                                        <p:attrNameLst>
                                          <p:attrName>style.visibility</p:attrName>
                                        </p:attrNameLst>
                                      </p:cBhvr>
                                      <p:to>
                                        <p:strVal val="hidden"/>
                                      </p:to>
                                    </p:set>
                                  </p:childTnLst>
                                </p:cTn>
                              </p:par>
                              <p:par>
                                <p:cTn id="829" presetID="2" presetClass="exit" presetSubtype="6" fill="hold" grpId="1" nodeType="withEffect">
                                  <p:stCondLst>
                                    <p:cond delay="0"/>
                                  </p:stCondLst>
                                  <p:childTnLst>
                                    <p:anim calcmode="lin" valueType="num">
                                      <p:cBhvr additive="base">
                                        <p:cTn id="830" dur="5000"/>
                                        <p:tgtEl>
                                          <p:spTgt spid="24"/>
                                        </p:tgtEl>
                                        <p:attrNameLst>
                                          <p:attrName>ppt_x</p:attrName>
                                        </p:attrNameLst>
                                      </p:cBhvr>
                                      <p:tavLst>
                                        <p:tav tm="0">
                                          <p:val>
                                            <p:strVal val="ppt_x"/>
                                          </p:val>
                                        </p:tav>
                                        <p:tav tm="100000">
                                          <p:val>
                                            <p:strVal val="1+ppt_w/2"/>
                                          </p:val>
                                        </p:tav>
                                      </p:tavLst>
                                    </p:anim>
                                    <p:anim calcmode="lin" valueType="num">
                                      <p:cBhvr additive="base">
                                        <p:cTn id="831" dur="5000"/>
                                        <p:tgtEl>
                                          <p:spTgt spid="24"/>
                                        </p:tgtEl>
                                        <p:attrNameLst>
                                          <p:attrName>ppt_y</p:attrName>
                                        </p:attrNameLst>
                                      </p:cBhvr>
                                      <p:tavLst>
                                        <p:tav tm="0">
                                          <p:val>
                                            <p:strVal val="ppt_y"/>
                                          </p:val>
                                        </p:tav>
                                        <p:tav tm="100000">
                                          <p:val>
                                            <p:strVal val="1+ppt_h/2"/>
                                          </p:val>
                                        </p:tav>
                                      </p:tavLst>
                                    </p:anim>
                                    <p:set>
                                      <p:cBhvr>
                                        <p:cTn id="832" dur="1" fill="hold">
                                          <p:stCondLst>
                                            <p:cond delay="4999"/>
                                          </p:stCondLst>
                                        </p:cTn>
                                        <p:tgtEl>
                                          <p:spTgt spid="24"/>
                                        </p:tgtEl>
                                        <p:attrNameLst>
                                          <p:attrName>style.visibility</p:attrName>
                                        </p:attrNameLst>
                                      </p:cBhvr>
                                      <p:to>
                                        <p:strVal val="hidden"/>
                                      </p:to>
                                    </p:set>
                                  </p:childTnLst>
                                </p:cTn>
                              </p:par>
                              <p:par>
                                <p:cTn id="833" presetID="2" presetClass="exit" presetSubtype="6" fill="hold" grpId="1" nodeType="withEffect">
                                  <p:stCondLst>
                                    <p:cond delay="0"/>
                                  </p:stCondLst>
                                  <p:childTnLst>
                                    <p:anim calcmode="lin" valueType="num">
                                      <p:cBhvr additive="base">
                                        <p:cTn id="834" dur="5000"/>
                                        <p:tgtEl>
                                          <p:spTgt spid="34"/>
                                        </p:tgtEl>
                                        <p:attrNameLst>
                                          <p:attrName>ppt_x</p:attrName>
                                        </p:attrNameLst>
                                      </p:cBhvr>
                                      <p:tavLst>
                                        <p:tav tm="0">
                                          <p:val>
                                            <p:strVal val="ppt_x"/>
                                          </p:val>
                                        </p:tav>
                                        <p:tav tm="100000">
                                          <p:val>
                                            <p:strVal val="1+ppt_w/2"/>
                                          </p:val>
                                        </p:tav>
                                      </p:tavLst>
                                    </p:anim>
                                    <p:anim calcmode="lin" valueType="num">
                                      <p:cBhvr additive="base">
                                        <p:cTn id="835" dur="5000"/>
                                        <p:tgtEl>
                                          <p:spTgt spid="34"/>
                                        </p:tgtEl>
                                        <p:attrNameLst>
                                          <p:attrName>ppt_y</p:attrName>
                                        </p:attrNameLst>
                                      </p:cBhvr>
                                      <p:tavLst>
                                        <p:tav tm="0">
                                          <p:val>
                                            <p:strVal val="ppt_y"/>
                                          </p:val>
                                        </p:tav>
                                        <p:tav tm="100000">
                                          <p:val>
                                            <p:strVal val="1+ppt_h/2"/>
                                          </p:val>
                                        </p:tav>
                                      </p:tavLst>
                                    </p:anim>
                                    <p:set>
                                      <p:cBhvr>
                                        <p:cTn id="836" dur="1" fill="hold">
                                          <p:stCondLst>
                                            <p:cond delay="4999"/>
                                          </p:stCondLst>
                                        </p:cTn>
                                        <p:tgtEl>
                                          <p:spTgt spid="34"/>
                                        </p:tgtEl>
                                        <p:attrNameLst>
                                          <p:attrName>style.visibility</p:attrName>
                                        </p:attrNameLst>
                                      </p:cBhvr>
                                      <p:to>
                                        <p:strVal val="hidden"/>
                                      </p:to>
                                    </p:set>
                                  </p:childTnLst>
                                </p:cTn>
                              </p:par>
                              <p:par>
                                <p:cTn id="837" presetID="2" presetClass="exit" presetSubtype="6" fill="hold" grpId="1" nodeType="withEffect">
                                  <p:stCondLst>
                                    <p:cond delay="0"/>
                                  </p:stCondLst>
                                  <p:childTnLst>
                                    <p:anim calcmode="lin" valueType="num">
                                      <p:cBhvr additive="base">
                                        <p:cTn id="838" dur="5000"/>
                                        <p:tgtEl>
                                          <p:spTgt spid="44"/>
                                        </p:tgtEl>
                                        <p:attrNameLst>
                                          <p:attrName>ppt_x</p:attrName>
                                        </p:attrNameLst>
                                      </p:cBhvr>
                                      <p:tavLst>
                                        <p:tav tm="0">
                                          <p:val>
                                            <p:strVal val="ppt_x"/>
                                          </p:val>
                                        </p:tav>
                                        <p:tav tm="100000">
                                          <p:val>
                                            <p:strVal val="1+ppt_w/2"/>
                                          </p:val>
                                        </p:tav>
                                      </p:tavLst>
                                    </p:anim>
                                    <p:anim calcmode="lin" valueType="num">
                                      <p:cBhvr additive="base">
                                        <p:cTn id="839" dur="5000"/>
                                        <p:tgtEl>
                                          <p:spTgt spid="44"/>
                                        </p:tgtEl>
                                        <p:attrNameLst>
                                          <p:attrName>ppt_y</p:attrName>
                                        </p:attrNameLst>
                                      </p:cBhvr>
                                      <p:tavLst>
                                        <p:tav tm="0">
                                          <p:val>
                                            <p:strVal val="ppt_y"/>
                                          </p:val>
                                        </p:tav>
                                        <p:tav tm="100000">
                                          <p:val>
                                            <p:strVal val="1+ppt_h/2"/>
                                          </p:val>
                                        </p:tav>
                                      </p:tavLst>
                                    </p:anim>
                                    <p:set>
                                      <p:cBhvr>
                                        <p:cTn id="840" dur="1" fill="hold">
                                          <p:stCondLst>
                                            <p:cond delay="4999"/>
                                          </p:stCondLst>
                                        </p:cTn>
                                        <p:tgtEl>
                                          <p:spTgt spid="44"/>
                                        </p:tgtEl>
                                        <p:attrNameLst>
                                          <p:attrName>style.visibility</p:attrName>
                                        </p:attrNameLst>
                                      </p:cBhvr>
                                      <p:to>
                                        <p:strVal val="hidden"/>
                                      </p:to>
                                    </p:set>
                                  </p:childTnLst>
                                </p:cTn>
                              </p:par>
                              <p:par>
                                <p:cTn id="841" presetID="2" presetClass="exit" presetSubtype="6" fill="hold" grpId="1" nodeType="withEffect">
                                  <p:stCondLst>
                                    <p:cond delay="0"/>
                                  </p:stCondLst>
                                  <p:childTnLst>
                                    <p:anim calcmode="lin" valueType="num">
                                      <p:cBhvr additive="base">
                                        <p:cTn id="842" dur="5000"/>
                                        <p:tgtEl>
                                          <p:spTgt spid="54"/>
                                        </p:tgtEl>
                                        <p:attrNameLst>
                                          <p:attrName>ppt_x</p:attrName>
                                        </p:attrNameLst>
                                      </p:cBhvr>
                                      <p:tavLst>
                                        <p:tav tm="0">
                                          <p:val>
                                            <p:strVal val="ppt_x"/>
                                          </p:val>
                                        </p:tav>
                                        <p:tav tm="100000">
                                          <p:val>
                                            <p:strVal val="1+ppt_w/2"/>
                                          </p:val>
                                        </p:tav>
                                      </p:tavLst>
                                    </p:anim>
                                    <p:anim calcmode="lin" valueType="num">
                                      <p:cBhvr additive="base">
                                        <p:cTn id="843" dur="5000"/>
                                        <p:tgtEl>
                                          <p:spTgt spid="54"/>
                                        </p:tgtEl>
                                        <p:attrNameLst>
                                          <p:attrName>ppt_y</p:attrName>
                                        </p:attrNameLst>
                                      </p:cBhvr>
                                      <p:tavLst>
                                        <p:tav tm="0">
                                          <p:val>
                                            <p:strVal val="ppt_y"/>
                                          </p:val>
                                        </p:tav>
                                        <p:tav tm="100000">
                                          <p:val>
                                            <p:strVal val="1+ppt_h/2"/>
                                          </p:val>
                                        </p:tav>
                                      </p:tavLst>
                                    </p:anim>
                                    <p:set>
                                      <p:cBhvr>
                                        <p:cTn id="844" dur="1" fill="hold">
                                          <p:stCondLst>
                                            <p:cond delay="4999"/>
                                          </p:stCondLst>
                                        </p:cTn>
                                        <p:tgtEl>
                                          <p:spTgt spid="54"/>
                                        </p:tgtEl>
                                        <p:attrNameLst>
                                          <p:attrName>style.visibility</p:attrName>
                                        </p:attrNameLst>
                                      </p:cBhvr>
                                      <p:to>
                                        <p:strVal val="hidden"/>
                                      </p:to>
                                    </p:set>
                                  </p:childTnLst>
                                </p:cTn>
                              </p:par>
                              <p:par>
                                <p:cTn id="845" presetID="2" presetClass="exit" presetSubtype="6" fill="hold" grpId="1" nodeType="withEffect">
                                  <p:stCondLst>
                                    <p:cond delay="0"/>
                                  </p:stCondLst>
                                  <p:childTnLst>
                                    <p:anim calcmode="lin" valueType="num">
                                      <p:cBhvr additive="base">
                                        <p:cTn id="846" dur="5000"/>
                                        <p:tgtEl>
                                          <p:spTgt spid="64"/>
                                        </p:tgtEl>
                                        <p:attrNameLst>
                                          <p:attrName>ppt_x</p:attrName>
                                        </p:attrNameLst>
                                      </p:cBhvr>
                                      <p:tavLst>
                                        <p:tav tm="0">
                                          <p:val>
                                            <p:strVal val="ppt_x"/>
                                          </p:val>
                                        </p:tav>
                                        <p:tav tm="100000">
                                          <p:val>
                                            <p:strVal val="1+ppt_w/2"/>
                                          </p:val>
                                        </p:tav>
                                      </p:tavLst>
                                    </p:anim>
                                    <p:anim calcmode="lin" valueType="num">
                                      <p:cBhvr additive="base">
                                        <p:cTn id="847" dur="5000"/>
                                        <p:tgtEl>
                                          <p:spTgt spid="64"/>
                                        </p:tgtEl>
                                        <p:attrNameLst>
                                          <p:attrName>ppt_y</p:attrName>
                                        </p:attrNameLst>
                                      </p:cBhvr>
                                      <p:tavLst>
                                        <p:tav tm="0">
                                          <p:val>
                                            <p:strVal val="ppt_y"/>
                                          </p:val>
                                        </p:tav>
                                        <p:tav tm="100000">
                                          <p:val>
                                            <p:strVal val="1+ppt_h/2"/>
                                          </p:val>
                                        </p:tav>
                                      </p:tavLst>
                                    </p:anim>
                                    <p:set>
                                      <p:cBhvr>
                                        <p:cTn id="848" dur="1" fill="hold">
                                          <p:stCondLst>
                                            <p:cond delay="4999"/>
                                          </p:stCondLst>
                                        </p:cTn>
                                        <p:tgtEl>
                                          <p:spTgt spid="64"/>
                                        </p:tgtEl>
                                        <p:attrNameLst>
                                          <p:attrName>style.visibility</p:attrName>
                                        </p:attrNameLst>
                                      </p:cBhvr>
                                      <p:to>
                                        <p:strVal val="hidden"/>
                                      </p:to>
                                    </p:set>
                                  </p:childTnLst>
                                </p:cTn>
                              </p:par>
                              <p:par>
                                <p:cTn id="849" presetID="2" presetClass="exit" presetSubtype="6" fill="hold" grpId="1" nodeType="withEffect">
                                  <p:stCondLst>
                                    <p:cond delay="0"/>
                                  </p:stCondLst>
                                  <p:childTnLst>
                                    <p:anim calcmode="lin" valueType="num">
                                      <p:cBhvr additive="base">
                                        <p:cTn id="850" dur="5000"/>
                                        <p:tgtEl>
                                          <p:spTgt spid="74"/>
                                        </p:tgtEl>
                                        <p:attrNameLst>
                                          <p:attrName>ppt_x</p:attrName>
                                        </p:attrNameLst>
                                      </p:cBhvr>
                                      <p:tavLst>
                                        <p:tav tm="0">
                                          <p:val>
                                            <p:strVal val="ppt_x"/>
                                          </p:val>
                                        </p:tav>
                                        <p:tav tm="100000">
                                          <p:val>
                                            <p:strVal val="1+ppt_w/2"/>
                                          </p:val>
                                        </p:tav>
                                      </p:tavLst>
                                    </p:anim>
                                    <p:anim calcmode="lin" valueType="num">
                                      <p:cBhvr additive="base">
                                        <p:cTn id="851" dur="5000"/>
                                        <p:tgtEl>
                                          <p:spTgt spid="74"/>
                                        </p:tgtEl>
                                        <p:attrNameLst>
                                          <p:attrName>ppt_y</p:attrName>
                                        </p:attrNameLst>
                                      </p:cBhvr>
                                      <p:tavLst>
                                        <p:tav tm="0">
                                          <p:val>
                                            <p:strVal val="ppt_y"/>
                                          </p:val>
                                        </p:tav>
                                        <p:tav tm="100000">
                                          <p:val>
                                            <p:strVal val="1+ppt_h/2"/>
                                          </p:val>
                                        </p:tav>
                                      </p:tavLst>
                                    </p:anim>
                                    <p:set>
                                      <p:cBhvr>
                                        <p:cTn id="852" dur="1" fill="hold">
                                          <p:stCondLst>
                                            <p:cond delay="4999"/>
                                          </p:stCondLst>
                                        </p:cTn>
                                        <p:tgtEl>
                                          <p:spTgt spid="74"/>
                                        </p:tgtEl>
                                        <p:attrNameLst>
                                          <p:attrName>style.visibility</p:attrName>
                                        </p:attrNameLst>
                                      </p:cBhvr>
                                      <p:to>
                                        <p:strVal val="hidden"/>
                                      </p:to>
                                    </p:set>
                                  </p:childTnLst>
                                </p:cTn>
                              </p:par>
                              <p:par>
                                <p:cTn id="853" presetID="2" presetClass="exit" presetSubtype="6" fill="hold" grpId="1" nodeType="withEffect">
                                  <p:stCondLst>
                                    <p:cond delay="0"/>
                                  </p:stCondLst>
                                  <p:childTnLst>
                                    <p:anim calcmode="lin" valueType="num">
                                      <p:cBhvr additive="base">
                                        <p:cTn id="854" dur="5000"/>
                                        <p:tgtEl>
                                          <p:spTgt spid="84"/>
                                        </p:tgtEl>
                                        <p:attrNameLst>
                                          <p:attrName>ppt_x</p:attrName>
                                        </p:attrNameLst>
                                      </p:cBhvr>
                                      <p:tavLst>
                                        <p:tav tm="0">
                                          <p:val>
                                            <p:strVal val="ppt_x"/>
                                          </p:val>
                                        </p:tav>
                                        <p:tav tm="100000">
                                          <p:val>
                                            <p:strVal val="1+ppt_w/2"/>
                                          </p:val>
                                        </p:tav>
                                      </p:tavLst>
                                    </p:anim>
                                    <p:anim calcmode="lin" valueType="num">
                                      <p:cBhvr additive="base">
                                        <p:cTn id="855" dur="5000"/>
                                        <p:tgtEl>
                                          <p:spTgt spid="84"/>
                                        </p:tgtEl>
                                        <p:attrNameLst>
                                          <p:attrName>ppt_y</p:attrName>
                                        </p:attrNameLst>
                                      </p:cBhvr>
                                      <p:tavLst>
                                        <p:tav tm="0">
                                          <p:val>
                                            <p:strVal val="ppt_y"/>
                                          </p:val>
                                        </p:tav>
                                        <p:tav tm="100000">
                                          <p:val>
                                            <p:strVal val="1+ppt_h/2"/>
                                          </p:val>
                                        </p:tav>
                                      </p:tavLst>
                                    </p:anim>
                                    <p:set>
                                      <p:cBhvr>
                                        <p:cTn id="856" dur="1" fill="hold">
                                          <p:stCondLst>
                                            <p:cond delay="4999"/>
                                          </p:stCondLst>
                                        </p:cTn>
                                        <p:tgtEl>
                                          <p:spTgt spid="84"/>
                                        </p:tgtEl>
                                        <p:attrNameLst>
                                          <p:attrName>style.visibility</p:attrName>
                                        </p:attrNameLst>
                                      </p:cBhvr>
                                      <p:to>
                                        <p:strVal val="hidden"/>
                                      </p:to>
                                    </p:set>
                                  </p:childTnLst>
                                </p:cTn>
                              </p:par>
                              <p:par>
                                <p:cTn id="857" presetID="2" presetClass="exit" presetSubtype="6" fill="hold" grpId="1" nodeType="withEffect">
                                  <p:stCondLst>
                                    <p:cond delay="0"/>
                                  </p:stCondLst>
                                  <p:childTnLst>
                                    <p:anim calcmode="lin" valueType="num">
                                      <p:cBhvr additive="base">
                                        <p:cTn id="858" dur="5000"/>
                                        <p:tgtEl>
                                          <p:spTgt spid="10"/>
                                        </p:tgtEl>
                                        <p:attrNameLst>
                                          <p:attrName>ppt_x</p:attrName>
                                        </p:attrNameLst>
                                      </p:cBhvr>
                                      <p:tavLst>
                                        <p:tav tm="0">
                                          <p:val>
                                            <p:strVal val="ppt_x"/>
                                          </p:val>
                                        </p:tav>
                                        <p:tav tm="100000">
                                          <p:val>
                                            <p:strVal val="1+ppt_w/2"/>
                                          </p:val>
                                        </p:tav>
                                      </p:tavLst>
                                    </p:anim>
                                    <p:anim calcmode="lin" valueType="num">
                                      <p:cBhvr additive="base">
                                        <p:cTn id="859" dur="5000"/>
                                        <p:tgtEl>
                                          <p:spTgt spid="10"/>
                                        </p:tgtEl>
                                        <p:attrNameLst>
                                          <p:attrName>ppt_y</p:attrName>
                                        </p:attrNameLst>
                                      </p:cBhvr>
                                      <p:tavLst>
                                        <p:tav tm="0">
                                          <p:val>
                                            <p:strVal val="ppt_y"/>
                                          </p:val>
                                        </p:tav>
                                        <p:tav tm="100000">
                                          <p:val>
                                            <p:strVal val="1+ppt_h/2"/>
                                          </p:val>
                                        </p:tav>
                                      </p:tavLst>
                                    </p:anim>
                                    <p:set>
                                      <p:cBhvr>
                                        <p:cTn id="860" dur="1" fill="hold">
                                          <p:stCondLst>
                                            <p:cond delay="4999"/>
                                          </p:stCondLst>
                                        </p:cTn>
                                        <p:tgtEl>
                                          <p:spTgt spid="10"/>
                                        </p:tgtEl>
                                        <p:attrNameLst>
                                          <p:attrName>style.visibility</p:attrName>
                                        </p:attrNameLst>
                                      </p:cBhvr>
                                      <p:to>
                                        <p:strVal val="hidden"/>
                                      </p:to>
                                    </p:set>
                                  </p:childTnLst>
                                </p:cTn>
                              </p:par>
                              <p:par>
                                <p:cTn id="861" presetID="2" presetClass="exit" presetSubtype="6" fill="hold" grpId="1" nodeType="withEffect">
                                  <p:stCondLst>
                                    <p:cond delay="0"/>
                                  </p:stCondLst>
                                  <p:childTnLst>
                                    <p:anim calcmode="lin" valueType="num">
                                      <p:cBhvr additive="base">
                                        <p:cTn id="862" dur="5000"/>
                                        <p:tgtEl>
                                          <p:spTgt spid="20"/>
                                        </p:tgtEl>
                                        <p:attrNameLst>
                                          <p:attrName>ppt_x</p:attrName>
                                        </p:attrNameLst>
                                      </p:cBhvr>
                                      <p:tavLst>
                                        <p:tav tm="0">
                                          <p:val>
                                            <p:strVal val="ppt_x"/>
                                          </p:val>
                                        </p:tav>
                                        <p:tav tm="100000">
                                          <p:val>
                                            <p:strVal val="1+ppt_w/2"/>
                                          </p:val>
                                        </p:tav>
                                      </p:tavLst>
                                    </p:anim>
                                    <p:anim calcmode="lin" valueType="num">
                                      <p:cBhvr additive="base">
                                        <p:cTn id="863" dur="5000"/>
                                        <p:tgtEl>
                                          <p:spTgt spid="20"/>
                                        </p:tgtEl>
                                        <p:attrNameLst>
                                          <p:attrName>ppt_y</p:attrName>
                                        </p:attrNameLst>
                                      </p:cBhvr>
                                      <p:tavLst>
                                        <p:tav tm="0">
                                          <p:val>
                                            <p:strVal val="ppt_y"/>
                                          </p:val>
                                        </p:tav>
                                        <p:tav tm="100000">
                                          <p:val>
                                            <p:strVal val="1+ppt_h/2"/>
                                          </p:val>
                                        </p:tav>
                                      </p:tavLst>
                                    </p:anim>
                                    <p:set>
                                      <p:cBhvr>
                                        <p:cTn id="864" dur="1" fill="hold">
                                          <p:stCondLst>
                                            <p:cond delay="4999"/>
                                          </p:stCondLst>
                                        </p:cTn>
                                        <p:tgtEl>
                                          <p:spTgt spid="20"/>
                                        </p:tgtEl>
                                        <p:attrNameLst>
                                          <p:attrName>style.visibility</p:attrName>
                                        </p:attrNameLst>
                                      </p:cBhvr>
                                      <p:to>
                                        <p:strVal val="hidden"/>
                                      </p:to>
                                    </p:set>
                                  </p:childTnLst>
                                </p:cTn>
                              </p:par>
                              <p:par>
                                <p:cTn id="865" presetID="2" presetClass="exit" presetSubtype="6" fill="hold" grpId="1" nodeType="withEffect">
                                  <p:stCondLst>
                                    <p:cond delay="0"/>
                                  </p:stCondLst>
                                  <p:childTnLst>
                                    <p:anim calcmode="lin" valueType="num">
                                      <p:cBhvr additive="base">
                                        <p:cTn id="866" dur="5000"/>
                                        <p:tgtEl>
                                          <p:spTgt spid="30"/>
                                        </p:tgtEl>
                                        <p:attrNameLst>
                                          <p:attrName>ppt_x</p:attrName>
                                        </p:attrNameLst>
                                      </p:cBhvr>
                                      <p:tavLst>
                                        <p:tav tm="0">
                                          <p:val>
                                            <p:strVal val="ppt_x"/>
                                          </p:val>
                                        </p:tav>
                                        <p:tav tm="100000">
                                          <p:val>
                                            <p:strVal val="1+ppt_w/2"/>
                                          </p:val>
                                        </p:tav>
                                      </p:tavLst>
                                    </p:anim>
                                    <p:anim calcmode="lin" valueType="num">
                                      <p:cBhvr additive="base">
                                        <p:cTn id="867" dur="5000"/>
                                        <p:tgtEl>
                                          <p:spTgt spid="30"/>
                                        </p:tgtEl>
                                        <p:attrNameLst>
                                          <p:attrName>ppt_y</p:attrName>
                                        </p:attrNameLst>
                                      </p:cBhvr>
                                      <p:tavLst>
                                        <p:tav tm="0">
                                          <p:val>
                                            <p:strVal val="ppt_y"/>
                                          </p:val>
                                        </p:tav>
                                        <p:tav tm="100000">
                                          <p:val>
                                            <p:strVal val="1+ppt_h/2"/>
                                          </p:val>
                                        </p:tav>
                                      </p:tavLst>
                                    </p:anim>
                                    <p:set>
                                      <p:cBhvr>
                                        <p:cTn id="868" dur="1" fill="hold">
                                          <p:stCondLst>
                                            <p:cond delay="4999"/>
                                          </p:stCondLst>
                                        </p:cTn>
                                        <p:tgtEl>
                                          <p:spTgt spid="30"/>
                                        </p:tgtEl>
                                        <p:attrNameLst>
                                          <p:attrName>style.visibility</p:attrName>
                                        </p:attrNameLst>
                                      </p:cBhvr>
                                      <p:to>
                                        <p:strVal val="hidden"/>
                                      </p:to>
                                    </p:set>
                                  </p:childTnLst>
                                </p:cTn>
                              </p:par>
                              <p:par>
                                <p:cTn id="869" presetID="2" presetClass="exit" presetSubtype="6" fill="hold" grpId="1" nodeType="withEffect">
                                  <p:stCondLst>
                                    <p:cond delay="0"/>
                                  </p:stCondLst>
                                  <p:childTnLst>
                                    <p:anim calcmode="lin" valueType="num">
                                      <p:cBhvr additive="base">
                                        <p:cTn id="870" dur="5000"/>
                                        <p:tgtEl>
                                          <p:spTgt spid="40"/>
                                        </p:tgtEl>
                                        <p:attrNameLst>
                                          <p:attrName>ppt_x</p:attrName>
                                        </p:attrNameLst>
                                      </p:cBhvr>
                                      <p:tavLst>
                                        <p:tav tm="0">
                                          <p:val>
                                            <p:strVal val="ppt_x"/>
                                          </p:val>
                                        </p:tav>
                                        <p:tav tm="100000">
                                          <p:val>
                                            <p:strVal val="1+ppt_w/2"/>
                                          </p:val>
                                        </p:tav>
                                      </p:tavLst>
                                    </p:anim>
                                    <p:anim calcmode="lin" valueType="num">
                                      <p:cBhvr additive="base">
                                        <p:cTn id="871" dur="5000"/>
                                        <p:tgtEl>
                                          <p:spTgt spid="40"/>
                                        </p:tgtEl>
                                        <p:attrNameLst>
                                          <p:attrName>ppt_y</p:attrName>
                                        </p:attrNameLst>
                                      </p:cBhvr>
                                      <p:tavLst>
                                        <p:tav tm="0">
                                          <p:val>
                                            <p:strVal val="ppt_y"/>
                                          </p:val>
                                        </p:tav>
                                        <p:tav tm="100000">
                                          <p:val>
                                            <p:strVal val="1+ppt_h/2"/>
                                          </p:val>
                                        </p:tav>
                                      </p:tavLst>
                                    </p:anim>
                                    <p:set>
                                      <p:cBhvr>
                                        <p:cTn id="872" dur="1" fill="hold">
                                          <p:stCondLst>
                                            <p:cond delay="4999"/>
                                          </p:stCondLst>
                                        </p:cTn>
                                        <p:tgtEl>
                                          <p:spTgt spid="40"/>
                                        </p:tgtEl>
                                        <p:attrNameLst>
                                          <p:attrName>style.visibility</p:attrName>
                                        </p:attrNameLst>
                                      </p:cBhvr>
                                      <p:to>
                                        <p:strVal val="hidden"/>
                                      </p:to>
                                    </p:set>
                                  </p:childTnLst>
                                </p:cTn>
                              </p:par>
                              <p:par>
                                <p:cTn id="873" presetID="2" presetClass="exit" presetSubtype="6" fill="hold" grpId="1" nodeType="withEffect">
                                  <p:stCondLst>
                                    <p:cond delay="0"/>
                                  </p:stCondLst>
                                  <p:childTnLst>
                                    <p:anim calcmode="lin" valueType="num">
                                      <p:cBhvr additive="base">
                                        <p:cTn id="874" dur="5000"/>
                                        <p:tgtEl>
                                          <p:spTgt spid="50"/>
                                        </p:tgtEl>
                                        <p:attrNameLst>
                                          <p:attrName>ppt_x</p:attrName>
                                        </p:attrNameLst>
                                      </p:cBhvr>
                                      <p:tavLst>
                                        <p:tav tm="0">
                                          <p:val>
                                            <p:strVal val="ppt_x"/>
                                          </p:val>
                                        </p:tav>
                                        <p:tav tm="100000">
                                          <p:val>
                                            <p:strVal val="1+ppt_w/2"/>
                                          </p:val>
                                        </p:tav>
                                      </p:tavLst>
                                    </p:anim>
                                    <p:anim calcmode="lin" valueType="num">
                                      <p:cBhvr additive="base">
                                        <p:cTn id="875" dur="5000"/>
                                        <p:tgtEl>
                                          <p:spTgt spid="50"/>
                                        </p:tgtEl>
                                        <p:attrNameLst>
                                          <p:attrName>ppt_y</p:attrName>
                                        </p:attrNameLst>
                                      </p:cBhvr>
                                      <p:tavLst>
                                        <p:tav tm="0">
                                          <p:val>
                                            <p:strVal val="ppt_y"/>
                                          </p:val>
                                        </p:tav>
                                        <p:tav tm="100000">
                                          <p:val>
                                            <p:strVal val="1+ppt_h/2"/>
                                          </p:val>
                                        </p:tav>
                                      </p:tavLst>
                                    </p:anim>
                                    <p:set>
                                      <p:cBhvr>
                                        <p:cTn id="876" dur="1" fill="hold">
                                          <p:stCondLst>
                                            <p:cond delay="4999"/>
                                          </p:stCondLst>
                                        </p:cTn>
                                        <p:tgtEl>
                                          <p:spTgt spid="50"/>
                                        </p:tgtEl>
                                        <p:attrNameLst>
                                          <p:attrName>style.visibility</p:attrName>
                                        </p:attrNameLst>
                                      </p:cBhvr>
                                      <p:to>
                                        <p:strVal val="hidden"/>
                                      </p:to>
                                    </p:set>
                                  </p:childTnLst>
                                </p:cTn>
                              </p:par>
                              <p:par>
                                <p:cTn id="877" presetID="2" presetClass="exit" presetSubtype="6" fill="hold" grpId="1" nodeType="withEffect">
                                  <p:stCondLst>
                                    <p:cond delay="0"/>
                                  </p:stCondLst>
                                  <p:childTnLst>
                                    <p:anim calcmode="lin" valueType="num">
                                      <p:cBhvr additive="base">
                                        <p:cTn id="878" dur="5000"/>
                                        <p:tgtEl>
                                          <p:spTgt spid="60"/>
                                        </p:tgtEl>
                                        <p:attrNameLst>
                                          <p:attrName>ppt_x</p:attrName>
                                        </p:attrNameLst>
                                      </p:cBhvr>
                                      <p:tavLst>
                                        <p:tav tm="0">
                                          <p:val>
                                            <p:strVal val="ppt_x"/>
                                          </p:val>
                                        </p:tav>
                                        <p:tav tm="100000">
                                          <p:val>
                                            <p:strVal val="1+ppt_w/2"/>
                                          </p:val>
                                        </p:tav>
                                      </p:tavLst>
                                    </p:anim>
                                    <p:anim calcmode="lin" valueType="num">
                                      <p:cBhvr additive="base">
                                        <p:cTn id="879" dur="5000"/>
                                        <p:tgtEl>
                                          <p:spTgt spid="60"/>
                                        </p:tgtEl>
                                        <p:attrNameLst>
                                          <p:attrName>ppt_y</p:attrName>
                                        </p:attrNameLst>
                                      </p:cBhvr>
                                      <p:tavLst>
                                        <p:tav tm="0">
                                          <p:val>
                                            <p:strVal val="ppt_y"/>
                                          </p:val>
                                        </p:tav>
                                        <p:tav tm="100000">
                                          <p:val>
                                            <p:strVal val="1+ppt_h/2"/>
                                          </p:val>
                                        </p:tav>
                                      </p:tavLst>
                                    </p:anim>
                                    <p:set>
                                      <p:cBhvr>
                                        <p:cTn id="880" dur="1" fill="hold">
                                          <p:stCondLst>
                                            <p:cond delay="4999"/>
                                          </p:stCondLst>
                                        </p:cTn>
                                        <p:tgtEl>
                                          <p:spTgt spid="60"/>
                                        </p:tgtEl>
                                        <p:attrNameLst>
                                          <p:attrName>style.visibility</p:attrName>
                                        </p:attrNameLst>
                                      </p:cBhvr>
                                      <p:to>
                                        <p:strVal val="hidden"/>
                                      </p:to>
                                    </p:set>
                                  </p:childTnLst>
                                </p:cTn>
                              </p:par>
                              <p:par>
                                <p:cTn id="881" presetID="2" presetClass="exit" presetSubtype="6" fill="hold" grpId="1" nodeType="withEffect">
                                  <p:stCondLst>
                                    <p:cond delay="0"/>
                                  </p:stCondLst>
                                  <p:childTnLst>
                                    <p:anim calcmode="lin" valueType="num">
                                      <p:cBhvr additive="base">
                                        <p:cTn id="882" dur="5000"/>
                                        <p:tgtEl>
                                          <p:spTgt spid="70"/>
                                        </p:tgtEl>
                                        <p:attrNameLst>
                                          <p:attrName>ppt_x</p:attrName>
                                        </p:attrNameLst>
                                      </p:cBhvr>
                                      <p:tavLst>
                                        <p:tav tm="0">
                                          <p:val>
                                            <p:strVal val="ppt_x"/>
                                          </p:val>
                                        </p:tav>
                                        <p:tav tm="100000">
                                          <p:val>
                                            <p:strVal val="1+ppt_w/2"/>
                                          </p:val>
                                        </p:tav>
                                      </p:tavLst>
                                    </p:anim>
                                    <p:anim calcmode="lin" valueType="num">
                                      <p:cBhvr additive="base">
                                        <p:cTn id="883" dur="5000"/>
                                        <p:tgtEl>
                                          <p:spTgt spid="70"/>
                                        </p:tgtEl>
                                        <p:attrNameLst>
                                          <p:attrName>ppt_y</p:attrName>
                                        </p:attrNameLst>
                                      </p:cBhvr>
                                      <p:tavLst>
                                        <p:tav tm="0">
                                          <p:val>
                                            <p:strVal val="ppt_y"/>
                                          </p:val>
                                        </p:tav>
                                        <p:tav tm="100000">
                                          <p:val>
                                            <p:strVal val="1+ppt_h/2"/>
                                          </p:val>
                                        </p:tav>
                                      </p:tavLst>
                                    </p:anim>
                                    <p:set>
                                      <p:cBhvr>
                                        <p:cTn id="884" dur="1" fill="hold">
                                          <p:stCondLst>
                                            <p:cond delay="4999"/>
                                          </p:stCondLst>
                                        </p:cTn>
                                        <p:tgtEl>
                                          <p:spTgt spid="70"/>
                                        </p:tgtEl>
                                        <p:attrNameLst>
                                          <p:attrName>style.visibility</p:attrName>
                                        </p:attrNameLst>
                                      </p:cBhvr>
                                      <p:to>
                                        <p:strVal val="hidden"/>
                                      </p:to>
                                    </p:set>
                                  </p:childTnLst>
                                </p:cTn>
                              </p:par>
                              <p:par>
                                <p:cTn id="885" presetID="2" presetClass="exit" presetSubtype="6" fill="hold" grpId="1" nodeType="withEffect">
                                  <p:stCondLst>
                                    <p:cond delay="0"/>
                                  </p:stCondLst>
                                  <p:childTnLst>
                                    <p:anim calcmode="lin" valueType="num">
                                      <p:cBhvr additive="base">
                                        <p:cTn id="886" dur="5000"/>
                                        <p:tgtEl>
                                          <p:spTgt spid="80"/>
                                        </p:tgtEl>
                                        <p:attrNameLst>
                                          <p:attrName>ppt_x</p:attrName>
                                        </p:attrNameLst>
                                      </p:cBhvr>
                                      <p:tavLst>
                                        <p:tav tm="0">
                                          <p:val>
                                            <p:strVal val="ppt_x"/>
                                          </p:val>
                                        </p:tav>
                                        <p:tav tm="100000">
                                          <p:val>
                                            <p:strVal val="1+ppt_w/2"/>
                                          </p:val>
                                        </p:tav>
                                      </p:tavLst>
                                    </p:anim>
                                    <p:anim calcmode="lin" valueType="num">
                                      <p:cBhvr additive="base">
                                        <p:cTn id="887" dur="5000"/>
                                        <p:tgtEl>
                                          <p:spTgt spid="80"/>
                                        </p:tgtEl>
                                        <p:attrNameLst>
                                          <p:attrName>ppt_y</p:attrName>
                                        </p:attrNameLst>
                                      </p:cBhvr>
                                      <p:tavLst>
                                        <p:tav tm="0">
                                          <p:val>
                                            <p:strVal val="ppt_y"/>
                                          </p:val>
                                        </p:tav>
                                        <p:tav tm="100000">
                                          <p:val>
                                            <p:strVal val="1+ppt_h/2"/>
                                          </p:val>
                                        </p:tav>
                                      </p:tavLst>
                                    </p:anim>
                                    <p:set>
                                      <p:cBhvr>
                                        <p:cTn id="888" dur="1" fill="hold">
                                          <p:stCondLst>
                                            <p:cond delay="4999"/>
                                          </p:stCondLst>
                                        </p:cTn>
                                        <p:tgtEl>
                                          <p:spTgt spid="80"/>
                                        </p:tgtEl>
                                        <p:attrNameLst>
                                          <p:attrName>style.visibility</p:attrName>
                                        </p:attrNameLst>
                                      </p:cBhvr>
                                      <p:to>
                                        <p:strVal val="hidden"/>
                                      </p:to>
                                    </p:set>
                                  </p:childTnLst>
                                </p:cTn>
                              </p:par>
                              <p:par>
                                <p:cTn id="889" presetID="3" presetClass="exit" presetSubtype="10" fill="hold" grpId="2" nodeType="withEffect">
                                  <p:stCondLst>
                                    <p:cond delay="0"/>
                                  </p:stCondLst>
                                  <p:childTnLst>
                                    <p:animEffect transition="out" filter="blinds(horizontal)">
                                      <p:cBhvr>
                                        <p:cTn id="890" dur="5000"/>
                                        <p:tgtEl>
                                          <p:spTgt spid="5"/>
                                        </p:tgtEl>
                                      </p:cBhvr>
                                    </p:animEffect>
                                    <p:set>
                                      <p:cBhvr>
                                        <p:cTn id="891" dur="1" fill="hold">
                                          <p:stCondLst>
                                            <p:cond delay="4999"/>
                                          </p:stCondLst>
                                        </p:cTn>
                                        <p:tgtEl>
                                          <p:spTgt spid="5"/>
                                        </p:tgtEl>
                                        <p:attrNameLst>
                                          <p:attrName>style.visibility</p:attrName>
                                        </p:attrNameLst>
                                      </p:cBhvr>
                                      <p:to>
                                        <p:strVal val="hidden"/>
                                      </p:to>
                                    </p:set>
                                  </p:childTnLst>
                                </p:cTn>
                              </p:par>
                              <p:par>
                                <p:cTn id="892" presetID="3" presetClass="exit" presetSubtype="10" fill="hold" grpId="2" nodeType="withEffect">
                                  <p:stCondLst>
                                    <p:cond delay="0"/>
                                  </p:stCondLst>
                                  <p:childTnLst>
                                    <p:animEffect transition="out" filter="blinds(horizontal)">
                                      <p:cBhvr>
                                        <p:cTn id="893" dur="5000"/>
                                        <p:tgtEl>
                                          <p:spTgt spid="6"/>
                                        </p:tgtEl>
                                      </p:cBhvr>
                                    </p:animEffect>
                                    <p:set>
                                      <p:cBhvr>
                                        <p:cTn id="894" dur="1" fill="hold">
                                          <p:stCondLst>
                                            <p:cond delay="4999"/>
                                          </p:stCondLst>
                                        </p:cTn>
                                        <p:tgtEl>
                                          <p:spTgt spid="6"/>
                                        </p:tgtEl>
                                        <p:attrNameLst>
                                          <p:attrName>style.visibility</p:attrName>
                                        </p:attrNameLst>
                                      </p:cBhvr>
                                      <p:to>
                                        <p:strVal val="hidden"/>
                                      </p:to>
                                    </p:set>
                                  </p:childTnLst>
                                </p:cTn>
                              </p:par>
                              <p:par>
                                <p:cTn id="895" presetID="3" presetClass="exit" presetSubtype="10" fill="hold" grpId="2" nodeType="withEffect">
                                  <p:stCondLst>
                                    <p:cond delay="0"/>
                                  </p:stCondLst>
                                  <p:childTnLst>
                                    <p:animEffect transition="out" filter="blinds(horizontal)">
                                      <p:cBhvr>
                                        <p:cTn id="896" dur="5000"/>
                                        <p:tgtEl>
                                          <p:spTgt spid="7"/>
                                        </p:tgtEl>
                                      </p:cBhvr>
                                    </p:animEffect>
                                    <p:set>
                                      <p:cBhvr>
                                        <p:cTn id="897" dur="1" fill="hold">
                                          <p:stCondLst>
                                            <p:cond delay="4999"/>
                                          </p:stCondLst>
                                        </p:cTn>
                                        <p:tgtEl>
                                          <p:spTgt spid="7"/>
                                        </p:tgtEl>
                                        <p:attrNameLst>
                                          <p:attrName>style.visibility</p:attrName>
                                        </p:attrNameLst>
                                      </p:cBhvr>
                                      <p:to>
                                        <p:strVal val="hidden"/>
                                      </p:to>
                                    </p:set>
                                  </p:childTnLst>
                                </p:cTn>
                              </p:par>
                              <p:par>
                                <p:cTn id="898" presetID="3" presetClass="exit" presetSubtype="10" fill="hold" grpId="2" nodeType="withEffect">
                                  <p:stCondLst>
                                    <p:cond delay="0"/>
                                  </p:stCondLst>
                                  <p:childTnLst>
                                    <p:animEffect transition="out" filter="blinds(horizontal)">
                                      <p:cBhvr>
                                        <p:cTn id="899" dur="5000"/>
                                        <p:tgtEl>
                                          <p:spTgt spid="8"/>
                                        </p:tgtEl>
                                      </p:cBhvr>
                                    </p:animEffect>
                                    <p:set>
                                      <p:cBhvr>
                                        <p:cTn id="900" dur="1" fill="hold">
                                          <p:stCondLst>
                                            <p:cond delay="4999"/>
                                          </p:stCondLst>
                                        </p:cTn>
                                        <p:tgtEl>
                                          <p:spTgt spid="8"/>
                                        </p:tgtEl>
                                        <p:attrNameLst>
                                          <p:attrName>style.visibility</p:attrName>
                                        </p:attrNameLst>
                                      </p:cBhvr>
                                      <p:to>
                                        <p:strVal val="hidden"/>
                                      </p:to>
                                    </p:set>
                                  </p:childTnLst>
                                </p:cTn>
                              </p:par>
                              <p:par>
                                <p:cTn id="901" presetID="3" presetClass="exit" presetSubtype="10" fill="hold" grpId="2" nodeType="withEffect">
                                  <p:stCondLst>
                                    <p:cond delay="0"/>
                                  </p:stCondLst>
                                  <p:childTnLst>
                                    <p:animEffect transition="out" filter="blinds(horizontal)">
                                      <p:cBhvr>
                                        <p:cTn id="902" dur="5000"/>
                                        <p:tgtEl>
                                          <p:spTgt spid="9"/>
                                        </p:tgtEl>
                                      </p:cBhvr>
                                    </p:animEffect>
                                    <p:set>
                                      <p:cBhvr>
                                        <p:cTn id="903" dur="1" fill="hold">
                                          <p:stCondLst>
                                            <p:cond delay="4999"/>
                                          </p:stCondLst>
                                        </p:cTn>
                                        <p:tgtEl>
                                          <p:spTgt spid="9"/>
                                        </p:tgtEl>
                                        <p:attrNameLst>
                                          <p:attrName>style.visibility</p:attrName>
                                        </p:attrNameLst>
                                      </p:cBhvr>
                                      <p:to>
                                        <p:strVal val="hidden"/>
                                      </p:to>
                                    </p:set>
                                  </p:childTnLst>
                                </p:cTn>
                              </p:par>
                              <p:par>
                                <p:cTn id="904" presetID="3" presetClass="exit" presetSubtype="10" fill="hold" grpId="2" nodeType="withEffect">
                                  <p:stCondLst>
                                    <p:cond delay="0"/>
                                  </p:stCondLst>
                                  <p:childTnLst>
                                    <p:animEffect transition="out" filter="blinds(horizontal)">
                                      <p:cBhvr>
                                        <p:cTn id="905" dur="5000"/>
                                        <p:tgtEl>
                                          <p:spTgt spid="10"/>
                                        </p:tgtEl>
                                      </p:cBhvr>
                                    </p:animEffect>
                                    <p:set>
                                      <p:cBhvr>
                                        <p:cTn id="906" dur="1" fill="hold">
                                          <p:stCondLst>
                                            <p:cond delay="4999"/>
                                          </p:stCondLst>
                                        </p:cTn>
                                        <p:tgtEl>
                                          <p:spTgt spid="10"/>
                                        </p:tgtEl>
                                        <p:attrNameLst>
                                          <p:attrName>style.visibility</p:attrName>
                                        </p:attrNameLst>
                                      </p:cBhvr>
                                      <p:to>
                                        <p:strVal val="hidden"/>
                                      </p:to>
                                    </p:set>
                                  </p:childTnLst>
                                </p:cTn>
                              </p:par>
                              <p:par>
                                <p:cTn id="907" presetID="3" presetClass="exit" presetSubtype="10" fill="hold" grpId="2" nodeType="withEffect">
                                  <p:stCondLst>
                                    <p:cond delay="0"/>
                                  </p:stCondLst>
                                  <p:childTnLst>
                                    <p:animEffect transition="out" filter="blinds(horizontal)">
                                      <p:cBhvr>
                                        <p:cTn id="908" dur="5000"/>
                                        <p:tgtEl>
                                          <p:spTgt spid="11"/>
                                        </p:tgtEl>
                                      </p:cBhvr>
                                    </p:animEffect>
                                    <p:set>
                                      <p:cBhvr>
                                        <p:cTn id="909" dur="1" fill="hold">
                                          <p:stCondLst>
                                            <p:cond delay="4999"/>
                                          </p:stCondLst>
                                        </p:cTn>
                                        <p:tgtEl>
                                          <p:spTgt spid="11"/>
                                        </p:tgtEl>
                                        <p:attrNameLst>
                                          <p:attrName>style.visibility</p:attrName>
                                        </p:attrNameLst>
                                      </p:cBhvr>
                                      <p:to>
                                        <p:strVal val="hidden"/>
                                      </p:to>
                                    </p:set>
                                  </p:childTnLst>
                                </p:cTn>
                              </p:par>
                              <p:par>
                                <p:cTn id="910" presetID="3" presetClass="exit" presetSubtype="10" fill="hold" grpId="2" nodeType="withEffect">
                                  <p:stCondLst>
                                    <p:cond delay="0"/>
                                  </p:stCondLst>
                                  <p:childTnLst>
                                    <p:animEffect transition="out" filter="blinds(horizontal)">
                                      <p:cBhvr>
                                        <p:cTn id="911" dur="5000"/>
                                        <p:tgtEl>
                                          <p:spTgt spid="12"/>
                                        </p:tgtEl>
                                      </p:cBhvr>
                                    </p:animEffect>
                                    <p:set>
                                      <p:cBhvr>
                                        <p:cTn id="912" dur="1" fill="hold">
                                          <p:stCondLst>
                                            <p:cond delay="4999"/>
                                          </p:stCondLst>
                                        </p:cTn>
                                        <p:tgtEl>
                                          <p:spTgt spid="12"/>
                                        </p:tgtEl>
                                        <p:attrNameLst>
                                          <p:attrName>style.visibility</p:attrName>
                                        </p:attrNameLst>
                                      </p:cBhvr>
                                      <p:to>
                                        <p:strVal val="hidden"/>
                                      </p:to>
                                    </p:set>
                                  </p:childTnLst>
                                </p:cTn>
                              </p:par>
                              <p:par>
                                <p:cTn id="913" presetID="3" presetClass="exit" presetSubtype="10" fill="hold" grpId="2" nodeType="withEffect">
                                  <p:stCondLst>
                                    <p:cond delay="0"/>
                                  </p:stCondLst>
                                  <p:childTnLst>
                                    <p:animEffect transition="out" filter="blinds(horizontal)">
                                      <p:cBhvr>
                                        <p:cTn id="914" dur="5000"/>
                                        <p:tgtEl>
                                          <p:spTgt spid="13"/>
                                        </p:tgtEl>
                                      </p:cBhvr>
                                    </p:animEffect>
                                    <p:set>
                                      <p:cBhvr>
                                        <p:cTn id="915" dur="1" fill="hold">
                                          <p:stCondLst>
                                            <p:cond delay="4999"/>
                                          </p:stCondLst>
                                        </p:cTn>
                                        <p:tgtEl>
                                          <p:spTgt spid="13"/>
                                        </p:tgtEl>
                                        <p:attrNameLst>
                                          <p:attrName>style.visibility</p:attrName>
                                        </p:attrNameLst>
                                      </p:cBhvr>
                                      <p:to>
                                        <p:strVal val="hidden"/>
                                      </p:to>
                                    </p:set>
                                  </p:childTnLst>
                                </p:cTn>
                              </p:par>
                              <p:par>
                                <p:cTn id="916" presetID="3" presetClass="exit" presetSubtype="10" fill="hold" grpId="2" nodeType="withEffect">
                                  <p:stCondLst>
                                    <p:cond delay="0"/>
                                  </p:stCondLst>
                                  <p:childTnLst>
                                    <p:animEffect transition="out" filter="blinds(horizontal)">
                                      <p:cBhvr>
                                        <p:cTn id="917" dur="5000"/>
                                        <p:tgtEl>
                                          <p:spTgt spid="14"/>
                                        </p:tgtEl>
                                      </p:cBhvr>
                                    </p:animEffect>
                                    <p:set>
                                      <p:cBhvr>
                                        <p:cTn id="918" dur="1" fill="hold">
                                          <p:stCondLst>
                                            <p:cond delay="4999"/>
                                          </p:stCondLst>
                                        </p:cTn>
                                        <p:tgtEl>
                                          <p:spTgt spid="14"/>
                                        </p:tgtEl>
                                        <p:attrNameLst>
                                          <p:attrName>style.visibility</p:attrName>
                                        </p:attrNameLst>
                                      </p:cBhvr>
                                      <p:to>
                                        <p:strVal val="hidden"/>
                                      </p:to>
                                    </p:set>
                                  </p:childTnLst>
                                </p:cTn>
                              </p:par>
                              <p:par>
                                <p:cTn id="919" presetID="3" presetClass="exit" presetSubtype="10" fill="hold" grpId="2" nodeType="withEffect">
                                  <p:stCondLst>
                                    <p:cond delay="0"/>
                                  </p:stCondLst>
                                  <p:childTnLst>
                                    <p:animEffect transition="out" filter="blinds(horizontal)">
                                      <p:cBhvr>
                                        <p:cTn id="920" dur="5000"/>
                                        <p:tgtEl>
                                          <p:spTgt spid="15"/>
                                        </p:tgtEl>
                                      </p:cBhvr>
                                    </p:animEffect>
                                    <p:set>
                                      <p:cBhvr>
                                        <p:cTn id="921" dur="1" fill="hold">
                                          <p:stCondLst>
                                            <p:cond delay="4999"/>
                                          </p:stCondLst>
                                        </p:cTn>
                                        <p:tgtEl>
                                          <p:spTgt spid="15"/>
                                        </p:tgtEl>
                                        <p:attrNameLst>
                                          <p:attrName>style.visibility</p:attrName>
                                        </p:attrNameLst>
                                      </p:cBhvr>
                                      <p:to>
                                        <p:strVal val="hidden"/>
                                      </p:to>
                                    </p:set>
                                  </p:childTnLst>
                                </p:cTn>
                              </p:par>
                              <p:par>
                                <p:cTn id="922" presetID="3" presetClass="exit" presetSubtype="10" fill="hold" grpId="2" nodeType="withEffect">
                                  <p:stCondLst>
                                    <p:cond delay="0"/>
                                  </p:stCondLst>
                                  <p:childTnLst>
                                    <p:animEffect transition="out" filter="blinds(horizontal)">
                                      <p:cBhvr>
                                        <p:cTn id="923" dur="5000"/>
                                        <p:tgtEl>
                                          <p:spTgt spid="16"/>
                                        </p:tgtEl>
                                      </p:cBhvr>
                                    </p:animEffect>
                                    <p:set>
                                      <p:cBhvr>
                                        <p:cTn id="924" dur="1" fill="hold">
                                          <p:stCondLst>
                                            <p:cond delay="4999"/>
                                          </p:stCondLst>
                                        </p:cTn>
                                        <p:tgtEl>
                                          <p:spTgt spid="16"/>
                                        </p:tgtEl>
                                        <p:attrNameLst>
                                          <p:attrName>style.visibility</p:attrName>
                                        </p:attrNameLst>
                                      </p:cBhvr>
                                      <p:to>
                                        <p:strVal val="hidden"/>
                                      </p:to>
                                    </p:set>
                                  </p:childTnLst>
                                </p:cTn>
                              </p:par>
                              <p:par>
                                <p:cTn id="925" presetID="3" presetClass="exit" presetSubtype="10" fill="hold" grpId="2" nodeType="withEffect">
                                  <p:stCondLst>
                                    <p:cond delay="0"/>
                                  </p:stCondLst>
                                  <p:childTnLst>
                                    <p:animEffect transition="out" filter="blinds(horizontal)">
                                      <p:cBhvr>
                                        <p:cTn id="926" dur="5000"/>
                                        <p:tgtEl>
                                          <p:spTgt spid="17"/>
                                        </p:tgtEl>
                                      </p:cBhvr>
                                    </p:animEffect>
                                    <p:set>
                                      <p:cBhvr>
                                        <p:cTn id="927" dur="1" fill="hold">
                                          <p:stCondLst>
                                            <p:cond delay="4999"/>
                                          </p:stCondLst>
                                        </p:cTn>
                                        <p:tgtEl>
                                          <p:spTgt spid="17"/>
                                        </p:tgtEl>
                                        <p:attrNameLst>
                                          <p:attrName>style.visibility</p:attrName>
                                        </p:attrNameLst>
                                      </p:cBhvr>
                                      <p:to>
                                        <p:strVal val="hidden"/>
                                      </p:to>
                                    </p:set>
                                  </p:childTnLst>
                                </p:cTn>
                              </p:par>
                              <p:par>
                                <p:cTn id="928" presetID="3" presetClass="exit" presetSubtype="10" fill="hold" grpId="2" nodeType="withEffect">
                                  <p:stCondLst>
                                    <p:cond delay="0"/>
                                  </p:stCondLst>
                                  <p:childTnLst>
                                    <p:animEffect transition="out" filter="blinds(horizontal)">
                                      <p:cBhvr>
                                        <p:cTn id="929" dur="5000"/>
                                        <p:tgtEl>
                                          <p:spTgt spid="18"/>
                                        </p:tgtEl>
                                      </p:cBhvr>
                                    </p:animEffect>
                                    <p:set>
                                      <p:cBhvr>
                                        <p:cTn id="930" dur="1" fill="hold">
                                          <p:stCondLst>
                                            <p:cond delay="4999"/>
                                          </p:stCondLst>
                                        </p:cTn>
                                        <p:tgtEl>
                                          <p:spTgt spid="18"/>
                                        </p:tgtEl>
                                        <p:attrNameLst>
                                          <p:attrName>style.visibility</p:attrName>
                                        </p:attrNameLst>
                                      </p:cBhvr>
                                      <p:to>
                                        <p:strVal val="hidden"/>
                                      </p:to>
                                    </p:set>
                                  </p:childTnLst>
                                </p:cTn>
                              </p:par>
                              <p:par>
                                <p:cTn id="931" presetID="3" presetClass="exit" presetSubtype="10" fill="hold" grpId="2" nodeType="withEffect">
                                  <p:stCondLst>
                                    <p:cond delay="0"/>
                                  </p:stCondLst>
                                  <p:childTnLst>
                                    <p:animEffect transition="out" filter="blinds(horizontal)">
                                      <p:cBhvr>
                                        <p:cTn id="932" dur="5000"/>
                                        <p:tgtEl>
                                          <p:spTgt spid="19"/>
                                        </p:tgtEl>
                                      </p:cBhvr>
                                    </p:animEffect>
                                    <p:set>
                                      <p:cBhvr>
                                        <p:cTn id="933" dur="1" fill="hold">
                                          <p:stCondLst>
                                            <p:cond delay="4999"/>
                                          </p:stCondLst>
                                        </p:cTn>
                                        <p:tgtEl>
                                          <p:spTgt spid="19"/>
                                        </p:tgtEl>
                                        <p:attrNameLst>
                                          <p:attrName>style.visibility</p:attrName>
                                        </p:attrNameLst>
                                      </p:cBhvr>
                                      <p:to>
                                        <p:strVal val="hidden"/>
                                      </p:to>
                                    </p:set>
                                  </p:childTnLst>
                                </p:cTn>
                              </p:par>
                              <p:par>
                                <p:cTn id="934" presetID="3" presetClass="exit" presetSubtype="10" fill="hold" grpId="2" nodeType="withEffect">
                                  <p:stCondLst>
                                    <p:cond delay="0"/>
                                  </p:stCondLst>
                                  <p:childTnLst>
                                    <p:animEffect transition="out" filter="blinds(horizontal)">
                                      <p:cBhvr>
                                        <p:cTn id="935" dur="5000"/>
                                        <p:tgtEl>
                                          <p:spTgt spid="20"/>
                                        </p:tgtEl>
                                      </p:cBhvr>
                                    </p:animEffect>
                                    <p:set>
                                      <p:cBhvr>
                                        <p:cTn id="936" dur="1" fill="hold">
                                          <p:stCondLst>
                                            <p:cond delay="4999"/>
                                          </p:stCondLst>
                                        </p:cTn>
                                        <p:tgtEl>
                                          <p:spTgt spid="20"/>
                                        </p:tgtEl>
                                        <p:attrNameLst>
                                          <p:attrName>style.visibility</p:attrName>
                                        </p:attrNameLst>
                                      </p:cBhvr>
                                      <p:to>
                                        <p:strVal val="hidden"/>
                                      </p:to>
                                    </p:set>
                                  </p:childTnLst>
                                </p:cTn>
                              </p:par>
                              <p:par>
                                <p:cTn id="937" presetID="3" presetClass="exit" presetSubtype="10" fill="hold" grpId="2" nodeType="withEffect">
                                  <p:stCondLst>
                                    <p:cond delay="0"/>
                                  </p:stCondLst>
                                  <p:childTnLst>
                                    <p:animEffect transition="out" filter="blinds(horizontal)">
                                      <p:cBhvr>
                                        <p:cTn id="938" dur="5000"/>
                                        <p:tgtEl>
                                          <p:spTgt spid="21"/>
                                        </p:tgtEl>
                                      </p:cBhvr>
                                    </p:animEffect>
                                    <p:set>
                                      <p:cBhvr>
                                        <p:cTn id="939" dur="1" fill="hold">
                                          <p:stCondLst>
                                            <p:cond delay="4999"/>
                                          </p:stCondLst>
                                        </p:cTn>
                                        <p:tgtEl>
                                          <p:spTgt spid="21"/>
                                        </p:tgtEl>
                                        <p:attrNameLst>
                                          <p:attrName>style.visibility</p:attrName>
                                        </p:attrNameLst>
                                      </p:cBhvr>
                                      <p:to>
                                        <p:strVal val="hidden"/>
                                      </p:to>
                                    </p:set>
                                  </p:childTnLst>
                                </p:cTn>
                              </p:par>
                              <p:par>
                                <p:cTn id="940" presetID="3" presetClass="exit" presetSubtype="10" fill="hold" grpId="2" nodeType="withEffect">
                                  <p:stCondLst>
                                    <p:cond delay="0"/>
                                  </p:stCondLst>
                                  <p:childTnLst>
                                    <p:animEffect transition="out" filter="blinds(horizontal)">
                                      <p:cBhvr>
                                        <p:cTn id="941" dur="5000"/>
                                        <p:tgtEl>
                                          <p:spTgt spid="22"/>
                                        </p:tgtEl>
                                      </p:cBhvr>
                                    </p:animEffect>
                                    <p:set>
                                      <p:cBhvr>
                                        <p:cTn id="942" dur="1" fill="hold">
                                          <p:stCondLst>
                                            <p:cond delay="4999"/>
                                          </p:stCondLst>
                                        </p:cTn>
                                        <p:tgtEl>
                                          <p:spTgt spid="22"/>
                                        </p:tgtEl>
                                        <p:attrNameLst>
                                          <p:attrName>style.visibility</p:attrName>
                                        </p:attrNameLst>
                                      </p:cBhvr>
                                      <p:to>
                                        <p:strVal val="hidden"/>
                                      </p:to>
                                    </p:set>
                                  </p:childTnLst>
                                </p:cTn>
                              </p:par>
                              <p:par>
                                <p:cTn id="943" presetID="3" presetClass="exit" presetSubtype="10" fill="hold" grpId="2" nodeType="withEffect">
                                  <p:stCondLst>
                                    <p:cond delay="0"/>
                                  </p:stCondLst>
                                  <p:childTnLst>
                                    <p:animEffect transition="out" filter="blinds(horizontal)">
                                      <p:cBhvr>
                                        <p:cTn id="944" dur="5000"/>
                                        <p:tgtEl>
                                          <p:spTgt spid="23"/>
                                        </p:tgtEl>
                                      </p:cBhvr>
                                    </p:animEffect>
                                    <p:set>
                                      <p:cBhvr>
                                        <p:cTn id="945" dur="1" fill="hold">
                                          <p:stCondLst>
                                            <p:cond delay="4999"/>
                                          </p:stCondLst>
                                        </p:cTn>
                                        <p:tgtEl>
                                          <p:spTgt spid="23"/>
                                        </p:tgtEl>
                                        <p:attrNameLst>
                                          <p:attrName>style.visibility</p:attrName>
                                        </p:attrNameLst>
                                      </p:cBhvr>
                                      <p:to>
                                        <p:strVal val="hidden"/>
                                      </p:to>
                                    </p:set>
                                  </p:childTnLst>
                                </p:cTn>
                              </p:par>
                              <p:par>
                                <p:cTn id="946" presetID="3" presetClass="exit" presetSubtype="10" fill="hold" grpId="2" nodeType="withEffect">
                                  <p:stCondLst>
                                    <p:cond delay="0"/>
                                  </p:stCondLst>
                                  <p:childTnLst>
                                    <p:animEffect transition="out" filter="blinds(horizontal)">
                                      <p:cBhvr>
                                        <p:cTn id="947" dur="5000"/>
                                        <p:tgtEl>
                                          <p:spTgt spid="24"/>
                                        </p:tgtEl>
                                      </p:cBhvr>
                                    </p:animEffect>
                                    <p:set>
                                      <p:cBhvr>
                                        <p:cTn id="948" dur="1" fill="hold">
                                          <p:stCondLst>
                                            <p:cond delay="4999"/>
                                          </p:stCondLst>
                                        </p:cTn>
                                        <p:tgtEl>
                                          <p:spTgt spid="24"/>
                                        </p:tgtEl>
                                        <p:attrNameLst>
                                          <p:attrName>style.visibility</p:attrName>
                                        </p:attrNameLst>
                                      </p:cBhvr>
                                      <p:to>
                                        <p:strVal val="hidden"/>
                                      </p:to>
                                    </p:set>
                                  </p:childTnLst>
                                </p:cTn>
                              </p:par>
                              <p:par>
                                <p:cTn id="949" presetID="3" presetClass="exit" presetSubtype="10" fill="hold" grpId="2" nodeType="withEffect">
                                  <p:stCondLst>
                                    <p:cond delay="0"/>
                                  </p:stCondLst>
                                  <p:childTnLst>
                                    <p:animEffect transition="out" filter="blinds(horizontal)">
                                      <p:cBhvr>
                                        <p:cTn id="950" dur="5000"/>
                                        <p:tgtEl>
                                          <p:spTgt spid="25"/>
                                        </p:tgtEl>
                                      </p:cBhvr>
                                    </p:animEffect>
                                    <p:set>
                                      <p:cBhvr>
                                        <p:cTn id="951" dur="1" fill="hold">
                                          <p:stCondLst>
                                            <p:cond delay="4999"/>
                                          </p:stCondLst>
                                        </p:cTn>
                                        <p:tgtEl>
                                          <p:spTgt spid="25"/>
                                        </p:tgtEl>
                                        <p:attrNameLst>
                                          <p:attrName>style.visibility</p:attrName>
                                        </p:attrNameLst>
                                      </p:cBhvr>
                                      <p:to>
                                        <p:strVal val="hidden"/>
                                      </p:to>
                                    </p:set>
                                  </p:childTnLst>
                                </p:cTn>
                              </p:par>
                              <p:par>
                                <p:cTn id="952" presetID="3" presetClass="exit" presetSubtype="10" fill="hold" grpId="2" nodeType="withEffect">
                                  <p:stCondLst>
                                    <p:cond delay="0"/>
                                  </p:stCondLst>
                                  <p:childTnLst>
                                    <p:animEffect transition="out" filter="blinds(horizontal)">
                                      <p:cBhvr>
                                        <p:cTn id="953" dur="5000"/>
                                        <p:tgtEl>
                                          <p:spTgt spid="26"/>
                                        </p:tgtEl>
                                      </p:cBhvr>
                                    </p:animEffect>
                                    <p:set>
                                      <p:cBhvr>
                                        <p:cTn id="954" dur="1" fill="hold">
                                          <p:stCondLst>
                                            <p:cond delay="4999"/>
                                          </p:stCondLst>
                                        </p:cTn>
                                        <p:tgtEl>
                                          <p:spTgt spid="26"/>
                                        </p:tgtEl>
                                        <p:attrNameLst>
                                          <p:attrName>style.visibility</p:attrName>
                                        </p:attrNameLst>
                                      </p:cBhvr>
                                      <p:to>
                                        <p:strVal val="hidden"/>
                                      </p:to>
                                    </p:set>
                                  </p:childTnLst>
                                </p:cTn>
                              </p:par>
                              <p:par>
                                <p:cTn id="955" presetID="3" presetClass="exit" presetSubtype="10" fill="hold" grpId="2" nodeType="withEffect">
                                  <p:stCondLst>
                                    <p:cond delay="0"/>
                                  </p:stCondLst>
                                  <p:childTnLst>
                                    <p:animEffect transition="out" filter="blinds(horizontal)">
                                      <p:cBhvr>
                                        <p:cTn id="956" dur="5000"/>
                                        <p:tgtEl>
                                          <p:spTgt spid="27"/>
                                        </p:tgtEl>
                                      </p:cBhvr>
                                    </p:animEffect>
                                    <p:set>
                                      <p:cBhvr>
                                        <p:cTn id="957" dur="1" fill="hold">
                                          <p:stCondLst>
                                            <p:cond delay="4999"/>
                                          </p:stCondLst>
                                        </p:cTn>
                                        <p:tgtEl>
                                          <p:spTgt spid="27"/>
                                        </p:tgtEl>
                                        <p:attrNameLst>
                                          <p:attrName>style.visibility</p:attrName>
                                        </p:attrNameLst>
                                      </p:cBhvr>
                                      <p:to>
                                        <p:strVal val="hidden"/>
                                      </p:to>
                                    </p:set>
                                  </p:childTnLst>
                                </p:cTn>
                              </p:par>
                              <p:par>
                                <p:cTn id="958" presetID="3" presetClass="exit" presetSubtype="10" fill="hold" grpId="2" nodeType="withEffect">
                                  <p:stCondLst>
                                    <p:cond delay="0"/>
                                  </p:stCondLst>
                                  <p:childTnLst>
                                    <p:animEffect transition="out" filter="blinds(horizontal)">
                                      <p:cBhvr>
                                        <p:cTn id="959" dur="5000"/>
                                        <p:tgtEl>
                                          <p:spTgt spid="28"/>
                                        </p:tgtEl>
                                      </p:cBhvr>
                                    </p:animEffect>
                                    <p:set>
                                      <p:cBhvr>
                                        <p:cTn id="960" dur="1" fill="hold">
                                          <p:stCondLst>
                                            <p:cond delay="4999"/>
                                          </p:stCondLst>
                                        </p:cTn>
                                        <p:tgtEl>
                                          <p:spTgt spid="28"/>
                                        </p:tgtEl>
                                        <p:attrNameLst>
                                          <p:attrName>style.visibility</p:attrName>
                                        </p:attrNameLst>
                                      </p:cBhvr>
                                      <p:to>
                                        <p:strVal val="hidden"/>
                                      </p:to>
                                    </p:set>
                                  </p:childTnLst>
                                </p:cTn>
                              </p:par>
                              <p:par>
                                <p:cTn id="961" presetID="3" presetClass="exit" presetSubtype="10" fill="hold" grpId="2" nodeType="withEffect">
                                  <p:stCondLst>
                                    <p:cond delay="0"/>
                                  </p:stCondLst>
                                  <p:childTnLst>
                                    <p:animEffect transition="out" filter="blinds(horizontal)">
                                      <p:cBhvr>
                                        <p:cTn id="962" dur="5000"/>
                                        <p:tgtEl>
                                          <p:spTgt spid="29"/>
                                        </p:tgtEl>
                                      </p:cBhvr>
                                    </p:animEffect>
                                    <p:set>
                                      <p:cBhvr>
                                        <p:cTn id="963" dur="1" fill="hold">
                                          <p:stCondLst>
                                            <p:cond delay="4999"/>
                                          </p:stCondLst>
                                        </p:cTn>
                                        <p:tgtEl>
                                          <p:spTgt spid="29"/>
                                        </p:tgtEl>
                                        <p:attrNameLst>
                                          <p:attrName>style.visibility</p:attrName>
                                        </p:attrNameLst>
                                      </p:cBhvr>
                                      <p:to>
                                        <p:strVal val="hidden"/>
                                      </p:to>
                                    </p:set>
                                  </p:childTnLst>
                                </p:cTn>
                              </p:par>
                              <p:par>
                                <p:cTn id="964" presetID="3" presetClass="exit" presetSubtype="10" fill="hold" grpId="2" nodeType="withEffect">
                                  <p:stCondLst>
                                    <p:cond delay="0"/>
                                  </p:stCondLst>
                                  <p:childTnLst>
                                    <p:animEffect transition="out" filter="blinds(horizontal)">
                                      <p:cBhvr>
                                        <p:cTn id="965" dur="5000"/>
                                        <p:tgtEl>
                                          <p:spTgt spid="30"/>
                                        </p:tgtEl>
                                      </p:cBhvr>
                                    </p:animEffect>
                                    <p:set>
                                      <p:cBhvr>
                                        <p:cTn id="966" dur="1" fill="hold">
                                          <p:stCondLst>
                                            <p:cond delay="4999"/>
                                          </p:stCondLst>
                                        </p:cTn>
                                        <p:tgtEl>
                                          <p:spTgt spid="30"/>
                                        </p:tgtEl>
                                        <p:attrNameLst>
                                          <p:attrName>style.visibility</p:attrName>
                                        </p:attrNameLst>
                                      </p:cBhvr>
                                      <p:to>
                                        <p:strVal val="hidden"/>
                                      </p:to>
                                    </p:set>
                                  </p:childTnLst>
                                </p:cTn>
                              </p:par>
                              <p:par>
                                <p:cTn id="967" presetID="3" presetClass="exit" presetSubtype="10" fill="hold" grpId="2" nodeType="withEffect">
                                  <p:stCondLst>
                                    <p:cond delay="0"/>
                                  </p:stCondLst>
                                  <p:childTnLst>
                                    <p:animEffect transition="out" filter="blinds(horizontal)">
                                      <p:cBhvr>
                                        <p:cTn id="968" dur="5000"/>
                                        <p:tgtEl>
                                          <p:spTgt spid="31"/>
                                        </p:tgtEl>
                                      </p:cBhvr>
                                    </p:animEffect>
                                    <p:set>
                                      <p:cBhvr>
                                        <p:cTn id="969" dur="1" fill="hold">
                                          <p:stCondLst>
                                            <p:cond delay="4999"/>
                                          </p:stCondLst>
                                        </p:cTn>
                                        <p:tgtEl>
                                          <p:spTgt spid="31"/>
                                        </p:tgtEl>
                                        <p:attrNameLst>
                                          <p:attrName>style.visibility</p:attrName>
                                        </p:attrNameLst>
                                      </p:cBhvr>
                                      <p:to>
                                        <p:strVal val="hidden"/>
                                      </p:to>
                                    </p:set>
                                  </p:childTnLst>
                                </p:cTn>
                              </p:par>
                              <p:par>
                                <p:cTn id="970" presetID="3" presetClass="exit" presetSubtype="10" fill="hold" grpId="2" nodeType="withEffect">
                                  <p:stCondLst>
                                    <p:cond delay="0"/>
                                  </p:stCondLst>
                                  <p:childTnLst>
                                    <p:animEffect transition="out" filter="blinds(horizontal)">
                                      <p:cBhvr>
                                        <p:cTn id="971" dur="5000"/>
                                        <p:tgtEl>
                                          <p:spTgt spid="32"/>
                                        </p:tgtEl>
                                      </p:cBhvr>
                                    </p:animEffect>
                                    <p:set>
                                      <p:cBhvr>
                                        <p:cTn id="972" dur="1" fill="hold">
                                          <p:stCondLst>
                                            <p:cond delay="4999"/>
                                          </p:stCondLst>
                                        </p:cTn>
                                        <p:tgtEl>
                                          <p:spTgt spid="32"/>
                                        </p:tgtEl>
                                        <p:attrNameLst>
                                          <p:attrName>style.visibility</p:attrName>
                                        </p:attrNameLst>
                                      </p:cBhvr>
                                      <p:to>
                                        <p:strVal val="hidden"/>
                                      </p:to>
                                    </p:set>
                                  </p:childTnLst>
                                </p:cTn>
                              </p:par>
                              <p:par>
                                <p:cTn id="973" presetID="3" presetClass="exit" presetSubtype="10" fill="hold" grpId="2" nodeType="withEffect">
                                  <p:stCondLst>
                                    <p:cond delay="0"/>
                                  </p:stCondLst>
                                  <p:childTnLst>
                                    <p:animEffect transition="out" filter="blinds(horizontal)">
                                      <p:cBhvr>
                                        <p:cTn id="974" dur="5000"/>
                                        <p:tgtEl>
                                          <p:spTgt spid="33"/>
                                        </p:tgtEl>
                                      </p:cBhvr>
                                    </p:animEffect>
                                    <p:set>
                                      <p:cBhvr>
                                        <p:cTn id="975" dur="1" fill="hold">
                                          <p:stCondLst>
                                            <p:cond delay="4999"/>
                                          </p:stCondLst>
                                        </p:cTn>
                                        <p:tgtEl>
                                          <p:spTgt spid="33"/>
                                        </p:tgtEl>
                                        <p:attrNameLst>
                                          <p:attrName>style.visibility</p:attrName>
                                        </p:attrNameLst>
                                      </p:cBhvr>
                                      <p:to>
                                        <p:strVal val="hidden"/>
                                      </p:to>
                                    </p:set>
                                  </p:childTnLst>
                                </p:cTn>
                              </p:par>
                              <p:par>
                                <p:cTn id="976" presetID="3" presetClass="exit" presetSubtype="10" fill="hold" grpId="2" nodeType="withEffect">
                                  <p:stCondLst>
                                    <p:cond delay="0"/>
                                  </p:stCondLst>
                                  <p:childTnLst>
                                    <p:animEffect transition="out" filter="blinds(horizontal)">
                                      <p:cBhvr>
                                        <p:cTn id="977" dur="5000"/>
                                        <p:tgtEl>
                                          <p:spTgt spid="34"/>
                                        </p:tgtEl>
                                      </p:cBhvr>
                                    </p:animEffect>
                                    <p:set>
                                      <p:cBhvr>
                                        <p:cTn id="978" dur="1" fill="hold">
                                          <p:stCondLst>
                                            <p:cond delay="4999"/>
                                          </p:stCondLst>
                                        </p:cTn>
                                        <p:tgtEl>
                                          <p:spTgt spid="34"/>
                                        </p:tgtEl>
                                        <p:attrNameLst>
                                          <p:attrName>style.visibility</p:attrName>
                                        </p:attrNameLst>
                                      </p:cBhvr>
                                      <p:to>
                                        <p:strVal val="hidden"/>
                                      </p:to>
                                    </p:set>
                                  </p:childTnLst>
                                </p:cTn>
                              </p:par>
                              <p:par>
                                <p:cTn id="979" presetID="3" presetClass="exit" presetSubtype="10" fill="hold" grpId="2" nodeType="withEffect">
                                  <p:stCondLst>
                                    <p:cond delay="0"/>
                                  </p:stCondLst>
                                  <p:childTnLst>
                                    <p:animEffect transition="out" filter="blinds(horizontal)">
                                      <p:cBhvr>
                                        <p:cTn id="980" dur="5000"/>
                                        <p:tgtEl>
                                          <p:spTgt spid="35"/>
                                        </p:tgtEl>
                                      </p:cBhvr>
                                    </p:animEffect>
                                    <p:set>
                                      <p:cBhvr>
                                        <p:cTn id="981" dur="1" fill="hold">
                                          <p:stCondLst>
                                            <p:cond delay="4999"/>
                                          </p:stCondLst>
                                        </p:cTn>
                                        <p:tgtEl>
                                          <p:spTgt spid="35"/>
                                        </p:tgtEl>
                                        <p:attrNameLst>
                                          <p:attrName>style.visibility</p:attrName>
                                        </p:attrNameLst>
                                      </p:cBhvr>
                                      <p:to>
                                        <p:strVal val="hidden"/>
                                      </p:to>
                                    </p:set>
                                  </p:childTnLst>
                                </p:cTn>
                              </p:par>
                              <p:par>
                                <p:cTn id="982" presetID="3" presetClass="exit" presetSubtype="10" fill="hold" grpId="2" nodeType="withEffect">
                                  <p:stCondLst>
                                    <p:cond delay="0"/>
                                  </p:stCondLst>
                                  <p:childTnLst>
                                    <p:animEffect transition="out" filter="blinds(horizontal)">
                                      <p:cBhvr>
                                        <p:cTn id="983" dur="5000"/>
                                        <p:tgtEl>
                                          <p:spTgt spid="36"/>
                                        </p:tgtEl>
                                      </p:cBhvr>
                                    </p:animEffect>
                                    <p:set>
                                      <p:cBhvr>
                                        <p:cTn id="984" dur="1" fill="hold">
                                          <p:stCondLst>
                                            <p:cond delay="4999"/>
                                          </p:stCondLst>
                                        </p:cTn>
                                        <p:tgtEl>
                                          <p:spTgt spid="36"/>
                                        </p:tgtEl>
                                        <p:attrNameLst>
                                          <p:attrName>style.visibility</p:attrName>
                                        </p:attrNameLst>
                                      </p:cBhvr>
                                      <p:to>
                                        <p:strVal val="hidden"/>
                                      </p:to>
                                    </p:set>
                                  </p:childTnLst>
                                </p:cTn>
                              </p:par>
                              <p:par>
                                <p:cTn id="985" presetID="3" presetClass="exit" presetSubtype="10" fill="hold" grpId="2" nodeType="withEffect">
                                  <p:stCondLst>
                                    <p:cond delay="0"/>
                                  </p:stCondLst>
                                  <p:childTnLst>
                                    <p:animEffect transition="out" filter="blinds(horizontal)">
                                      <p:cBhvr>
                                        <p:cTn id="986" dur="5000"/>
                                        <p:tgtEl>
                                          <p:spTgt spid="37"/>
                                        </p:tgtEl>
                                      </p:cBhvr>
                                    </p:animEffect>
                                    <p:set>
                                      <p:cBhvr>
                                        <p:cTn id="987" dur="1" fill="hold">
                                          <p:stCondLst>
                                            <p:cond delay="4999"/>
                                          </p:stCondLst>
                                        </p:cTn>
                                        <p:tgtEl>
                                          <p:spTgt spid="37"/>
                                        </p:tgtEl>
                                        <p:attrNameLst>
                                          <p:attrName>style.visibility</p:attrName>
                                        </p:attrNameLst>
                                      </p:cBhvr>
                                      <p:to>
                                        <p:strVal val="hidden"/>
                                      </p:to>
                                    </p:set>
                                  </p:childTnLst>
                                </p:cTn>
                              </p:par>
                              <p:par>
                                <p:cTn id="988" presetID="3" presetClass="exit" presetSubtype="10" fill="hold" grpId="2" nodeType="withEffect">
                                  <p:stCondLst>
                                    <p:cond delay="0"/>
                                  </p:stCondLst>
                                  <p:childTnLst>
                                    <p:animEffect transition="out" filter="blinds(horizontal)">
                                      <p:cBhvr>
                                        <p:cTn id="989" dur="5000"/>
                                        <p:tgtEl>
                                          <p:spTgt spid="38"/>
                                        </p:tgtEl>
                                      </p:cBhvr>
                                    </p:animEffect>
                                    <p:set>
                                      <p:cBhvr>
                                        <p:cTn id="990" dur="1" fill="hold">
                                          <p:stCondLst>
                                            <p:cond delay="4999"/>
                                          </p:stCondLst>
                                        </p:cTn>
                                        <p:tgtEl>
                                          <p:spTgt spid="38"/>
                                        </p:tgtEl>
                                        <p:attrNameLst>
                                          <p:attrName>style.visibility</p:attrName>
                                        </p:attrNameLst>
                                      </p:cBhvr>
                                      <p:to>
                                        <p:strVal val="hidden"/>
                                      </p:to>
                                    </p:set>
                                  </p:childTnLst>
                                </p:cTn>
                              </p:par>
                              <p:par>
                                <p:cTn id="991" presetID="3" presetClass="exit" presetSubtype="10" fill="hold" grpId="2" nodeType="withEffect">
                                  <p:stCondLst>
                                    <p:cond delay="0"/>
                                  </p:stCondLst>
                                  <p:childTnLst>
                                    <p:animEffect transition="out" filter="blinds(horizontal)">
                                      <p:cBhvr>
                                        <p:cTn id="992" dur="5000"/>
                                        <p:tgtEl>
                                          <p:spTgt spid="39"/>
                                        </p:tgtEl>
                                      </p:cBhvr>
                                    </p:animEffect>
                                    <p:set>
                                      <p:cBhvr>
                                        <p:cTn id="993" dur="1" fill="hold">
                                          <p:stCondLst>
                                            <p:cond delay="4999"/>
                                          </p:stCondLst>
                                        </p:cTn>
                                        <p:tgtEl>
                                          <p:spTgt spid="39"/>
                                        </p:tgtEl>
                                        <p:attrNameLst>
                                          <p:attrName>style.visibility</p:attrName>
                                        </p:attrNameLst>
                                      </p:cBhvr>
                                      <p:to>
                                        <p:strVal val="hidden"/>
                                      </p:to>
                                    </p:set>
                                  </p:childTnLst>
                                </p:cTn>
                              </p:par>
                              <p:par>
                                <p:cTn id="994" presetID="3" presetClass="exit" presetSubtype="10" fill="hold" grpId="2" nodeType="withEffect">
                                  <p:stCondLst>
                                    <p:cond delay="0"/>
                                  </p:stCondLst>
                                  <p:childTnLst>
                                    <p:animEffect transition="out" filter="blinds(horizontal)">
                                      <p:cBhvr>
                                        <p:cTn id="995" dur="5000"/>
                                        <p:tgtEl>
                                          <p:spTgt spid="40"/>
                                        </p:tgtEl>
                                      </p:cBhvr>
                                    </p:animEffect>
                                    <p:set>
                                      <p:cBhvr>
                                        <p:cTn id="996" dur="1" fill="hold">
                                          <p:stCondLst>
                                            <p:cond delay="4999"/>
                                          </p:stCondLst>
                                        </p:cTn>
                                        <p:tgtEl>
                                          <p:spTgt spid="40"/>
                                        </p:tgtEl>
                                        <p:attrNameLst>
                                          <p:attrName>style.visibility</p:attrName>
                                        </p:attrNameLst>
                                      </p:cBhvr>
                                      <p:to>
                                        <p:strVal val="hidden"/>
                                      </p:to>
                                    </p:set>
                                  </p:childTnLst>
                                </p:cTn>
                              </p:par>
                              <p:par>
                                <p:cTn id="997" presetID="3" presetClass="exit" presetSubtype="10" fill="hold" grpId="2" nodeType="withEffect">
                                  <p:stCondLst>
                                    <p:cond delay="0"/>
                                  </p:stCondLst>
                                  <p:childTnLst>
                                    <p:animEffect transition="out" filter="blinds(horizontal)">
                                      <p:cBhvr>
                                        <p:cTn id="998" dur="5000"/>
                                        <p:tgtEl>
                                          <p:spTgt spid="41"/>
                                        </p:tgtEl>
                                      </p:cBhvr>
                                    </p:animEffect>
                                    <p:set>
                                      <p:cBhvr>
                                        <p:cTn id="999" dur="1" fill="hold">
                                          <p:stCondLst>
                                            <p:cond delay="4999"/>
                                          </p:stCondLst>
                                        </p:cTn>
                                        <p:tgtEl>
                                          <p:spTgt spid="41"/>
                                        </p:tgtEl>
                                        <p:attrNameLst>
                                          <p:attrName>style.visibility</p:attrName>
                                        </p:attrNameLst>
                                      </p:cBhvr>
                                      <p:to>
                                        <p:strVal val="hidden"/>
                                      </p:to>
                                    </p:set>
                                  </p:childTnLst>
                                </p:cTn>
                              </p:par>
                              <p:par>
                                <p:cTn id="1000" presetID="3" presetClass="exit" presetSubtype="10" fill="hold" grpId="2" nodeType="withEffect">
                                  <p:stCondLst>
                                    <p:cond delay="0"/>
                                  </p:stCondLst>
                                  <p:childTnLst>
                                    <p:animEffect transition="out" filter="blinds(horizontal)">
                                      <p:cBhvr>
                                        <p:cTn id="1001" dur="5000"/>
                                        <p:tgtEl>
                                          <p:spTgt spid="42"/>
                                        </p:tgtEl>
                                      </p:cBhvr>
                                    </p:animEffect>
                                    <p:set>
                                      <p:cBhvr>
                                        <p:cTn id="1002" dur="1" fill="hold">
                                          <p:stCondLst>
                                            <p:cond delay="4999"/>
                                          </p:stCondLst>
                                        </p:cTn>
                                        <p:tgtEl>
                                          <p:spTgt spid="42"/>
                                        </p:tgtEl>
                                        <p:attrNameLst>
                                          <p:attrName>style.visibility</p:attrName>
                                        </p:attrNameLst>
                                      </p:cBhvr>
                                      <p:to>
                                        <p:strVal val="hidden"/>
                                      </p:to>
                                    </p:set>
                                  </p:childTnLst>
                                </p:cTn>
                              </p:par>
                              <p:par>
                                <p:cTn id="1003" presetID="3" presetClass="exit" presetSubtype="10" fill="hold" grpId="2" nodeType="withEffect">
                                  <p:stCondLst>
                                    <p:cond delay="0"/>
                                  </p:stCondLst>
                                  <p:childTnLst>
                                    <p:animEffect transition="out" filter="blinds(horizontal)">
                                      <p:cBhvr>
                                        <p:cTn id="1004" dur="5000"/>
                                        <p:tgtEl>
                                          <p:spTgt spid="43"/>
                                        </p:tgtEl>
                                      </p:cBhvr>
                                    </p:animEffect>
                                    <p:set>
                                      <p:cBhvr>
                                        <p:cTn id="1005" dur="1" fill="hold">
                                          <p:stCondLst>
                                            <p:cond delay="4999"/>
                                          </p:stCondLst>
                                        </p:cTn>
                                        <p:tgtEl>
                                          <p:spTgt spid="43"/>
                                        </p:tgtEl>
                                        <p:attrNameLst>
                                          <p:attrName>style.visibility</p:attrName>
                                        </p:attrNameLst>
                                      </p:cBhvr>
                                      <p:to>
                                        <p:strVal val="hidden"/>
                                      </p:to>
                                    </p:set>
                                  </p:childTnLst>
                                </p:cTn>
                              </p:par>
                              <p:par>
                                <p:cTn id="1006" presetID="3" presetClass="exit" presetSubtype="10" fill="hold" grpId="2" nodeType="withEffect">
                                  <p:stCondLst>
                                    <p:cond delay="0"/>
                                  </p:stCondLst>
                                  <p:childTnLst>
                                    <p:animEffect transition="out" filter="blinds(horizontal)">
                                      <p:cBhvr>
                                        <p:cTn id="1007" dur="5000"/>
                                        <p:tgtEl>
                                          <p:spTgt spid="44"/>
                                        </p:tgtEl>
                                      </p:cBhvr>
                                    </p:animEffect>
                                    <p:set>
                                      <p:cBhvr>
                                        <p:cTn id="1008" dur="1" fill="hold">
                                          <p:stCondLst>
                                            <p:cond delay="4999"/>
                                          </p:stCondLst>
                                        </p:cTn>
                                        <p:tgtEl>
                                          <p:spTgt spid="44"/>
                                        </p:tgtEl>
                                        <p:attrNameLst>
                                          <p:attrName>style.visibility</p:attrName>
                                        </p:attrNameLst>
                                      </p:cBhvr>
                                      <p:to>
                                        <p:strVal val="hidden"/>
                                      </p:to>
                                    </p:set>
                                  </p:childTnLst>
                                </p:cTn>
                              </p:par>
                              <p:par>
                                <p:cTn id="1009" presetID="3" presetClass="exit" presetSubtype="10" fill="hold" grpId="2" nodeType="withEffect">
                                  <p:stCondLst>
                                    <p:cond delay="0"/>
                                  </p:stCondLst>
                                  <p:childTnLst>
                                    <p:animEffect transition="out" filter="blinds(horizontal)">
                                      <p:cBhvr>
                                        <p:cTn id="1010" dur="5000"/>
                                        <p:tgtEl>
                                          <p:spTgt spid="45"/>
                                        </p:tgtEl>
                                      </p:cBhvr>
                                    </p:animEffect>
                                    <p:set>
                                      <p:cBhvr>
                                        <p:cTn id="1011" dur="1" fill="hold">
                                          <p:stCondLst>
                                            <p:cond delay="4999"/>
                                          </p:stCondLst>
                                        </p:cTn>
                                        <p:tgtEl>
                                          <p:spTgt spid="45"/>
                                        </p:tgtEl>
                                        <p:attrNameLst>
                                          <p:attrName>style.visibility</p:attrName>
                                        </p:attrNameLst>
                                      </p:cBhvr>
                                      <p:to>
                                        <p:strVal val="hidden"/>
                                      </p:to>
                                    </p:set>
                                  </p:childTnLst>
                                </p:cTn>
                              </p:par>
                              <p:par>
                                <p:cTn id="1012" presetID="3" presetClass="exit" presetSubtype="10" fill="hold" grpId="2" nodeType="withEffect">
                                  <p:stCondLst>
                                    <p:cond delay="0"/>
                                  </p:stCondLst>
                                  <p:childTnLst>
                                    <p:animEffect transition="out" filter="blinds(horizontal)">
                                      <p:cBhvr>
                                        <p:cTn id="1013" dur="5000"/>
                                        <p:tgtEl>
                                          <p:spTgt spid="46"/>
                                        </p:tgtEl>
                                      </p:cBhvr>
                                    </p:animEffect>
                                    <p:set>
                                      <p:cBhvr>
                                        <p:cTn id="1014" dur="1" fill="hold">
                                          <p:stCondLst>
                                            <p:cond delay="4999"/>
                                          </p:stCondLst>
                                        </p:cTn>
                                        <p:tgtEl>
                                          <p:spTgt spid="46"/>
                                        </p:tgtEl>
                                        <p:attrNameLst>
                                          <p:attrName>style.visibility</p:attrName>
                                        </p:attrNameLst>
                                      </p:cBhvr>
                                      <p:to>
                                        <p:strVal val="hidden"/>
                                      </p:to>
                                    </p:set>
                                  </p:childTnLst>
                                </p:cTn>
                              </p:par>
                              <p:par>
                                <p:cTn id="1015" presetID="3" presetClass="exit" presetSubtype="10" fill="hold" grpId="2" nodeType="withEffect">
                                  <p:stCondLst>
                                    <p:cond delay="0"/>
                                  </p:stCondLst>
                                  <p:childTnLst>
                                    <p:animEffect transition="out" filter="blinds(horizontal)">
                                      <p:cBhvr>
                                        <p:cTn id="1016" dur="5000"/>
                                        <p:tgtEl>
                                          <p:spTgt spid="47"/>
                                        </p:tgtEl>
                                      </p:cBhvr>
                                    </p:animEffect>
                                    <p:set>
                                      <p:cBhvr>
                                        <p:cTn id="1017" dur="1" fill="hold">
                                          <p:stCondLst>
                                            <p:cond delay="4999"/>
                                          </p:stCondLst>
                                        </p:cTn>
                                        <p:tgtEl>
                                          <p:spTgt spid="47"/>
                                        </p:tgtEl>
                                        <p:attrNameLst>
                                          <p:attrName>style.visibility</p:attrName>
                                        </p:attrNameLst>
                                      </p:cBhvr>
                                      <p:to>
                                        <p:strVal val="hidden"/>
                                      </p:to>
                                    </p:set>
                                  </p:childTnLst>
                                </p:cTn>
                              </p:par>
                              <p:par>
                                <p:cTn id="1018" presetID="3" presetClass="exit" presetSubtype="10" fill="hold" grpId="2" nodeType="withEffect">
                                  <p:stCondLst>
                                    <p:cond delay="0"/>
                                  </p:stCondLst>
                                  <p:childTnLst>
                                    <p:animEffect transition="out" filter="blinds(horizontal)">
                                      <p:cBhvr>
                                        <p:cTn id="1019" dur="5000"/>
                                        <p:tgtEl>
                                          <p:spTgt spid="48"/>
                                        </p:tgtEl>
                                      </p:cBhvr>
                                    </p:animEffect>
                                    <p:set>
                                      <p:cBhvr>
                                        <p:cTn id="1020" dur="1" fill="hold">
                                          <p:stCondLst>
                                            <p:cond delay="4999"/>
                                          </p:stCondLst>
                                        </p:cTn>
                                        <p:tgtEl>
                                          <p:spTgt spid="48"/>
                                        </p:tgtEl>
                                        <p:attrNameLst>
                                          <p:attrName>style.visibility</p:attrName>
                                        </p:attrNameLst>
                                      </p:cBhvr>
                                      <p:to>
                                        <p:strVal val="hidden"/>
                                      </p:to>
                                    </p:set>
                                  </p:childTnLst>
                                </p:cTn>
                              </p:par>
                              <p:par>
                                <p:cTn id="1021" presetID="3" presetClass="exit" presetSubtype="10" fill="hold" grpId="2" nodeType="withEffect">
                                  <p:stCondLst>
                                    <p:cond delay="0"/>
                                  </p:stCondLst>
                                  <p:childTnLst>
                                    <p:animEffect transition="out" filter="blinds(horizontal)">
                                      <p:cBhvr>
                                        <p:cTn id="1022" dur="5000"/>
                                        <p:tgtEl>
                                          <p:spTgt spid="49"/>
                                        </p:tgtEl>
                                      </p:cBhvr>
                                    </p:animEffect>
                                    <p:set>
                                      <p:cBhvr>
                                        <p:cTn id="1023" dur="1" fill="hold">
                                          <p:stCondLst>
                                            <p:cond delay="4999"/>
                                          </p:stCondLst>
                                        </p:cTn>
                                        <p:tgtEl>
                                          <p:spTgt spid="49"/>
                                        </p:tgtEl>
                                        <p:attrNameLst>
                                          <p:attrName>style.visibility</p:attrName>
                                        </p:attrNameLst>
                                      </p:cBhvr>
                                      <p:to>
                                        <p:strVal val="hidden"/>
                                      </p:to>
                                    </p:set>
                                  </p:childTnLst>
                                </p:cTn>
                              </p:par>
                              <p:par>
                                <p:cTn id="1024" presetID="3" presetClass="exit" presetSubtype="10" fill="hold" grpId="2" nodeType="withEffect">
                                  <p:stCondLst>
                                    <p:cond delay="0"/>
                                  </p:stCondLst>
                                  <p:childTnLst>
                                    <p:animEffect transition="out" filter="blinds(horizontal)">
                                      <p:cBhvr>
                                        <p:cTn id="1025" dur="5000"/>
                                        <p:tgtEl>
                                          <p:spTgt spid="50"/>
                                        </p:tgtEl>
                                      </p:cBhvr>
                                    </p:animEffect>
                                    <p:set>
                                      <p:cBhvr>
                                        <p:cTn id="1026" dur="1" fill="hold">
                                          <p:stCondLst>
                                            <p:cond delay="4999"/>
                                          </p:stCondLst>
                                        </p:cTn>
                                        <p:tgtEl>
                                          <p:spTgt spid="50"/>
                                        </p:tgtEl>
                                        <p:attrNameLst>
                                          <p:attrName>style.visibility</p:attrName>
                                        </p:attrNameLst>
                                      </p:cBhvr>
                                      <p:to>
                                        <p:strVal val="hidden"/>
                                      </p:to>
                                    </p:set>
                                  </p:childTnLst>
                                </p:cTn>
                              </p:par>
                              <p:par>
                                <p:cTn id="1027" presetID="3" presetClass="exit" presetSubtype="10" fill="hold" grpId="2" nodeType="withEffect">
                                  <p:stCondLst>
                                    <p:cond delay="0"/>
                                  </p:stCondLst>
                                  <p:childTnLst>
                                    <p:animEffect transition="out" filter="blinds(horizontal)">
                                      <p:cBhvr>
                                        <p:cTn id="1028" dur="5000"/>
                                        <p:tgtEl>
                                          <p:spTgt spid="51"/>
                                        </p:tgtEl>
                                      </p:cBhvr>
                                    </p:animEffect>
                                    <p:set>
                                      <p:cBhvr>
                                        <p:cTn id="1029" dur="1" fill="hold">
                                          <p:stCondLst>
                                            <p:cond delay="4999"/>
                                          </p:stCondLst>
                                        </p:cTn>
                                        <p:tgtEl>
                                          <p:spTgt spid="51"/>
                                        </p:tgtEl>
                                        <p:attrNameLst>
                                          <p:attrName>style.visibility</p:attrName>
                                        </p:attrNameLst>
                                      </p:cBhvr>
                                      <p:to>
                                        <p:strVal val="hidden"/>
                                      </p:to>
                                    </p:set>
                                  </p:childTnLst>
                                </p:cTn>
                              </p:par>
                              <p:par>
                                <p:cTn id="1030" presetID="3" presetClass="exit" presetSubtype="10" fill="hold" grpId="2" nodeType="withEffect">
                                  <p:stCondLst>
                                    <p:cond delay="0"/>
                                  </p:stCondLst>
                                  <p:childTnLst>
                                    <p:animEffect transition="out" filter="blinds(horizontal)">
                                      <p:cBhvr>
                                        <p:cTn id="1031" dur="5000"/>
                                        <p:tgtEl>
                                          <p:spTgt spid="52"/>
                                        </p:tgtEl>
                                      </p:cBhvr>
                                    </p:animEffect>
                                    <p:set>
                                      <p:cBhvr>
                                        <p:cTn id="1032" dur="1" fill="hold">
                                          <p:stCondLst>
                                            <p:cond delay="4999"/>
                                          </p:stCondLst>
                                        </p:cTn>
                                        <p:tgtEl>
                                          <p:spTgt spid="52"/>
                                        </p:tgtEl>
                                        <p:attrNameLst>
                                          <p:attrName>style.visibility</p:attrName>
                                        </p:attrNameLst>
                                      </p:cBhvr>
                                      <p:to>
                                        <p:strVal val="hidden"/>
                                      </p:to>
                                    </p:set>
                                  </p:childTnLst>
                                </p:cTn>
                              </p:par>
                              <p:par>
                                <p:cTn id="1033" presetID="3" presetClass="exit" presetSubtype="10" fill="hold" grpId="2" nodeType="withEffect">
                                  <p:stCondLst>
                                    <p:cond delay="0"/>
                                  </p:stCondLst>
                                  <p:childTnLst>
                                    <p:animEffect transition="out" filter="blinds(horizontal)">
                                      <p:cBhvr>
                                        <p:cTn id="1034" dur="5000"/>
                                        <p:tgtEl>
                                          <p:spTgt spid="53"/>
                                        </p:tgtEl>
                                      </p:cBhvr>
                                    </p:animEffect>
                                    <p:set>
                                      <p:cBhvr>
                                        <p:cTn id="1035" dur="1" fill="hold">
                                          <p:stCondLst>
                                            <p:cond delay="4999"/>
                                          </p:stCondLst>
                                        </p:cTn>
                                        <p:tgtEl>
                                          <p:spTgt spid="53"/>
                                        </p:tgtEl>
                                        <p:attrNameLst>
                                          <p:attrName>style.visibility</p:attrName>
                                        </p:attrNameLst>
                                      </p:cBhvr>
                                      <p:to>
                                        <p:strVal val="hidden"/>
                                      </p:to>
                                    </p:set>
                                  </p:childTnLst>
                                </p:cTn>
                              </p:par>
                              <p:par>
                                <p:cTn id="1036" presetID="3" presetClass="exit" presetSubtype="10" fill="hold" grpId="2" nodeType="withEffect">
                                  <p:stCondLst>
                                    <p:cond delay="0"/>
                                  </p:stCondLst>
                                  <p:childTnLst>
                                    <p:animEffect transition="out" filter="blinds(horizontal)">
                                      <p:cBhvr>
                                        <p:cTn id="1037" dur="5000"/>
                                        <p:tgtEl>
                                          <p:spTgt spid="54"/>
                                        </p:tgtEl>
                                      </p:cBhvr>
                                    </p:animEffect>
                                    <p:set>
                                      <p:cBhvr>
                                        <p:cTn id="1038" dur="1" fill="hold">
                                          <p:stCondLst>
                                            <p:cond delay="4999"/>
                                          </p:stCondLst>
                                        </p:cTn>
                                        <p:tgtEl>
                                          <p:spTgt spid="54"/>
                                        </p:tgtEl>
                                        <p:attrNameLst>
                                          <p:attrName>style.visibility</p:attrName>
                                        </p:attrNameLst>
                                      </p:cBhvr>
                                      <p:to>
                                        <p:strVal val="hidden"/>
                                      </p:to>
                                    </p:set>
                                  </p:childTnLst>
                                </p:cTn>
                              </p:par>
                              <p:par>
                                <p:cTn id="1039" presetID="3" presetClass="exit" presetSubtype="10" fill="hold" grpId="2" nodeType="withEffect">
                                  <p:stCondLst>
                                    <p:cond delay="0"/>
                                  </p:stCondLst>
                                  <p:childTnLst>
                                    <p:animEffect transition="out" filter="blinds(horizontal)">
                                      <p:cBhvr>
                                        <p:cTn id="1040" dur="5000"/>
                                        <p:tgtEl>
                                          <p:spTgt spid="55"/>
                                        </p:tgtEl>
                                      </p:cBhvr>
                                    </p:animEffect>
                                    <p:set>
                                      <p:cBhvr>
                                        <p:cTn id="1041" dur="1" fill="hold">
                                          <p:stCondLst>
                                            <p:cond delay="4999"/>
                                          </p:stCondLst>
                                        </p:cTn>
                                        <p:tgtEl>
                                          <p:spTgt spid="55"/>
                                        </p:tgtEl>
                                        <p:attrNameLst>
                                          <p:attrName>style.visibility</p:attrName>
                                        </p:attrNameLst>
                                      </p:cBhvr>
                                      <p:to>
                                        <p:strVal val="hidden"/>
                                      </p:to>
                                    </p:set>
                                  </p:childTnLst>
                                </p:cTn>
                              </p:par>
                              <p:par>
                                <p:cTn id="1042" presetID="3" presetClass="exit" presetSubtype="10" fill="hold" grpId="2" nodeType="withEffect">
                                  <p:stCondLst>
                                    <p:cond delay="0"/>
                                  </p:stCondLst>
                                  <p:childTnLst>
                                    <p:animEffect transition="out" filter="blinds(horizontal)">
                                      <p:cBhvr>
                                        <p:cTn id="1043" dur="5000"/>
                                        <p:tgtEl>
                                          <p:spTgt spid="56"/>
                                        </p:tgtEl>
                                      </p:cBhvr>
                                    </p:animEffect>
                                    <p:set>
                                      <p:cBhvr>
                                        <p:cTn id="1044" dur="1" fill="hold">
                                          <p:stCondLst>
                                            <p:cond delay="4999"/>
                                          </p:stCondLst>
                                        </p:cTn>
                                        <p:tgtEl>
                                          <p:spTgt spid="56"/>
                                        </p:tgtEl>
                                        <p:attrNameLst>
                                          <p:attrName>style.visibility</p:attrName>
                                        </p:attrNameLst>
                                      </p:cBhvr>
                                      <p:to>
                                        <p:strVal val="hidden"/>
                                      </p:to>
                                    </p:set>
                                  </p:childTnLst>
                                </p:cTn>
                              </p:par>
                              <p:par>
                                <p:cTn id="1045" presetID="3" presetClass="exit" presetSubtype="10" fill="hold" grpId="2" nodeType="withEffect">
                                  <p:stCondLst>
                                    <p:cond delay="0"/>
                                  </p:stCondLst>
                                  <p:childTnLst>
                                    <p:animEffect transition="out" filter="blinds(horizontal)">
                                      <p:cBhvr>
                                        <p:cTn id="1046" dur="5000"/>
                                        <p:tgtEl>
                                          <p:spTgt spid="57"/>
                                        </p:tgtEl>
                                      </p:cBhvr>
                                    </p:animEffect>
                                    <p:set>
                                      <p:cBhvr>
                                        <p:cTn id="1047" dur="1" fill="hold">
                                          <p:stCondLst>
                                            <p:cond delay="4999"/>
                                          </p:stCondLst>
                                        </p:cTn>
                                        <p:tgtEl>
                                          <p:spTgt spid="57"/>
                                        </p:tgtEl>
                                        <p:attrNameLst>
                                          <p:attrName>style.visibility</p:attrName>
                                        </p:attrNameLst>
                                      </p:cBhvr>
                                      <p:to>
                                        <p:strVal val="hidden"/>
                                      </p:to>
                                    </p:set>
                                  </p:childTnLst>
                                </p:cTn>
                              </p:par>
                              <p:par>
                                <p:cTn id="1048" presetID="3" presetClass="exit" presetSubtype="10" fill="hold" grpId="2" nodeType="withEffect">
                                  <p:stCondLst>
                                    <p:cond delay="0"/>
                                  </p:stCondLst>
                                  <p:childTnLst>
                                    <p:animEffect transition="out" filter="blinds(horizontal)">
                                      <p:cBhvr>
                                        <p:cTn id="1049" dur="5000"/>
                                        <p:tgtEl>
                                          <p:spTgt spid="58"/>
                                        </p:tgtEl>
                                      </p:cBhvr>
                                    </p:animEffect>
                                    <p:set>
                                      <p:cBhvr>
                                        <p:cTn id="1050" dur="1" fill="hold">
                                          <p:stCondLst>
                                            <p:cond delay="4999"/>
                                          </p:stCondLst>
                                        </p:cTn>
                                        <p:tgtEl>
                                          <p:spTgt spid="58"/>
                                        </p:tgtEl>
                                        <p:attrNameLst>
                                          <p:attrName>style.visibility</p:attrName>
                                        </p:attrNameLst>
                                      </p:cBhvr>
                                      <p:to>
                                        <p:strVal val="hidden"/>
                                      </p:to>
                                    </p:set>
                                  </p:childTnLst>
                                </p:cTn>
                              </p:par>
                              <p:par>
                                <p:cTn id="1051" presetID="3" presetClass="exit" presetSubtype="10" fill="hold" grpId="2" nodeType="withEffect">
                                  <p:stCondLst>
                                    <p:cond delay="0"/>
                                  </p:stCondLst>
                                  <p:childTnLst>
                                    <p:animEffect transition="out" filter="blinds(horizontal)">
                                      <p:cBhvr>
                                        <p:cTn id="1052" dur="5000"/>
                                        <p:tgtEl>
                                          <p:spTgt spid="59"/>
                                        </p:tgtEl>
                                      </p:cBhvr>
                                    </p:animEffect>
                                    <p:set>
                                      <p:cBhvr>
                                        <p:cTn id="1053" dur="1" fill="hold">
                                          <p:stCondLst>
                                            <p:cond delay="4999"/>
                                          </p:stCondLst>
                                        </p:cTn>
                                        <p:tgtEl>
                                          <p:spTgt spid="59"/>
                                        </p:tgtEl>
                                        <p:attrNameLst>
                                          <p:attrName>style.visibility</p:attrName>
                                        </p:attrNameLst>
                                      </p:cBhvr>
                                      <p:to>
                                        <p:strVal val="hidden"/>
                                      </p:to>
                                    </p:set>
                                  </p:childTnLst>
                                </p:cTn>
                              </p:par>
                              <p:par>
                                <p:cTn id="1054" presetID="3" presetClass="exit" presetSubtype="10" fill="hold" grpId="2" nodeType="withEffect">
                                  <p:stCondLst>
                                    <p:cond delay="0"/>
                                  </p:stCondLst>
                                  <p:childTnLst>
                                    <p:animEffect transition="out" filter="blinds(horizontal)">
                                      <p:cBhvr>
                                        <p:cTn id="1055" dur="5000"/>
                                        <p:tgtEl>
                                          <p:spTgt spid="60"/>
                                        </p:tgtEl>
                                      </p:cBhvr>
                                    </p:animEffect>
                                    <p:set>
                                      <p:cBhvr>
                                        <p:cTn id="1056" dur="1" fill="hold">
                                          <p:stCondLst>
                                            <p:cond delay="4999"/>
                                          </p:stCondLst>
                                        </p:cTn>
                                        <p:tgtEl>
                                          <p:spTgt spid="60"/>
                                        </p:tgtEl>
                                        <p:attrNameLst>
                                          <p:attrName>style.visibility</p:attrName>
                                        </p:attrNameLst>
                                      </p:cBhvr>
                                      <p:to>
                                        <p:strVal val="hidden"/>
                                      </p:to>
                                    </p:set>
                                  </p:childTnLst>
                                </p:cTn>
                              </p:par>
                              <p:par>
                                <p:cTn id="1057" presetID="3" presetClass="exit" presetSubtype="10" fill="hold" grpId="2" nodeType="withEffect">
                                  <p:stCondLst>
                                    <p:cond delay="0"/>
                                  </p:stCondLst>
                                  <p:childTnLst>
                                    <p:animEffect transition="out" filter="blinds(horizontal)">
                                      <p:cBhvr>
                                        <p:cTn id="1058" dur="5000"/>
                                        <p:tgtEl>
                                          <p:spTgt spid="61"/>
                                        </p:tgtEl>
                                      </p:cBhvr>
                                    </p:animEffect>
                                    <p:set>
                                      <p:cBhvr>
                                        <p:cTn id="1059" dur="1" fill="hold">
                                          <p:stCondLst>
                                            <p:cond delay="4999"/>
                                          </p:stCondLst>
                                        </p:cTn>
                                        <p:tgtEl>
                                          <p:spTgt spid="61"/>
                                        </p:tgtEl>
                                        <p:attrNameLst>
                                          <p:attrName>style.visibility</p:attrName>
                                        </p:attrNameLst>
                                      </p:cBhvr>
                                      <p:to>
                                        <p:strVal val="hidden"/>
                                      </p:to>
                                    </p:set>
                                  </p:childTnLst>
                                </p:cTn>
                              </p:par>
                              <p:par>
                                <p:cTn id="1060" presetID="3" presetClass="exit" presetSubtype="10" fill="hold" grpId="2" nodeType="withEffect">
                                  <p:stCondLst>
                                    <p:cond delay="0"/>
                                  </p:stCondLst>
                                  <p:childTnLst>
                                    <p:animEffect transition="out" filter="blinds(horizontal)">
                                      <p:cBhvr>
                                        <p:cTn id="1061" dur="5000"/>
                                        <p:tgtEl>
                                          <p:spTgt spid="62"/>
                                        </p:tgtEl>
                                      </p:cBhvr>
                                    </p:animEffect>
                                    <p:set>
                                      <p:cBhvr>
                                        <p:cTn id="1062" dur="1" fill="hold">
                                          <p:stCondLst>
                                            <p:cond delay="4999"/>
                                          </p:stCondLst>
                                        </p:cTn>
                                        <p:tgtEl>
                                          <p:spTgt spid="62"/>
                                        </p:tgtEl>
                                        <p:attrNameLst>
                                          <p:attrName>style.visibility</p:attrName>
                                        </p:attrNameLst>
                                      </p:cBhvr>
                                      <p:to>
                                        <p:strVal val="hidden"/>
                                      </p:to>
                                    </p:set>
                                  </p:childTnLst>
                                </p:cTn>
                              </p:par>
                              <p:par>
                                <p:cTn id="1063" presetID="3" presetClass="exit" presetSubtype="10" fill="hold" grpId="2" nodeType="withEffect">
                                  <p:stCondLst>
                                    <p:cond delay="0"/>
                                  </p:stCondLst>
                                  <p:childTnLst>
                                    <p:animEffect transition="out" filter="blinds(horizontal)">
                                      <p:cBhvr>
                                        <p:cTn id="1064" dur="5000"/>
                                        <p:tgtEl>
                                          <p:spTgt spid="63"/>
                                        </p:tgtEl>
                                      </p:cBhvr>
                                    </p:animEffect>
                                    <p:set>
                                      <p:cBhvr>
                                        <p:cTn id="1065" dur="1" fill="hold">
                                          <p:stCondLst>
                                            <p:cond delay="4999"/>
                                          </p:stCondLst>
                                        </p:cTn>
                                        <p:tgtEl>
                                          <p:spTgt spid="63"/>
                                        </p:tgtEl>
                                        <p:attrNameLst>
                                          <p:attrName>style.visibility</p:attrName>
                                        </p:attrNameLst>
                                      </p:cBhvr>
                                      <p:to>
                                        <p:strVal val="hidden"/>
                                      </p:to>
                                    </p:set>
                                  </p:childTnLst>
                                </p:cTn>
                              </p:par>
                              <p:par>
                                <p:cTn id="1066" presetID="3" presetClass="exit" presetSubtype="10" fill="hold" grpId="2" nodeType="withEffect">
                                  <p:stCondLst>
                                    <p:cond delay="0"/>
                                  </p:stCondLst>
                                  <p:childTnLst>
                                    <p:animEffect transition="out" filter="blinds(horizontal)">
                                      <p:cBhvr>
                                        <p:cTn id="1067" dur="5000"/>
                                        <p:tgtEl>
                                          <p:spTgt spid="64"/>
                                        </p:tgtEl>
                                      </p:cBhvr>
                                    </p:animEffect>
                                    <p:set>
                                      <p:cBhvr>
                                        <p:cTn id="1068" dur="1" fill="hold">
                                          <p:stCondLst>
                                            <p:cond delay="4999"/>
                                          </p:stCondLst>
                                        </p:cTn>
                                        <p:tgtEl>
                                          <p:spTgt spid="64"/>
                                        </p:tgtEl>
                                        <p:attrNameLst>
                                          <p:attrName>style.visibility</p:attrName>
                                        </p:attrNameLst>
                                      </p:cBhvr>
                                      <p:to>
                                        <p:strVal val="hidden"/>
                                      </p:to>
                                    </p:set>
                                  </p:childTnLst>
                                </p:cTn>
                              </p:par>
                              <p:par>
                                <p:cTn id="1069" presetID="3" presetClass="exit" presetSubtype="10" fill="hold" grpId="2" nodeType="withEffect">
                                  <p:stCondLst>
                                    <p:cond delay="0"/>
                                  </p:stCondLst>
                                  <p:childTnLst>
                                    <p:animEffect transition="out" filter="blinds(horizontal)">
                                      <p:cBhvr>
                                        <p:cTn id="1070" dur="5000"/>
                                        <p:tgtEl>
                                          <p:spTgt spid="65"/>
                                        </p:tgtEl>
                                      </p:cBhvr>
                                    </p:animEffect>
                                    <p:set>
                                      <p:cBhvr>
                                        <p:cTn id="1071" dur="1" fill="hold">
                                          <p:stCondLst>
                                            <p:cond delay="4999"/>
                                          </p:stCondLst>
                                        </p:cTn>
                                        <p:tgtEl>
                                          <p:spTgt spid="65"/>
                                        </p:tgtEl>
                                        <p:attrNameLst>
                                          <p:attrName>style.visibility</p:attrName>
                                        </p:attrNameLst>
                                      </p:cBhvr>
                                      <p:to>
                                        <p:strVal val="hidden"/>
                                      </p:to>
                                    </p:set>
                                  </p:childTnLst>
                                </p:cTn>
                              </p:par>
                              <p:par>
                                <p:cTn id="1072" presetID="3" presetClass="exit" presetSubtype="10" fill="hold" grpId="2" nodeType="withEffect">
                                  <p:stCondLst>
                                    <p:cond delay="0"/>
                                  </p:stCondLst>
                                  <p:childTnLst>
                                    <p:animEffect transition="out" filter="blinds(horizontal)">
                                      <p:cBhvr>
                                        <p:cTn id="1073" dur="5000"/>
                                        <p:tgtEl>
                                          <p:spTgt spid="66"/>
                                        </p:tgtEl>
                                      </p:cBhvr>
                                    </p:animEffect>
                                    <p:set>
                                      <p:cBhvr>
                                        <p:cTn id="1074" dur="1" fill="hold">
                                          <p:stCondLst>
                                            <p:cond delay="4999"/>
                                          </p:stCondLst>
                                        </p:cTn>
                                        <p:tgtEl>
                                          <p:spTgt spid="66"/>
                                        </p:tgtEl>
                                        <p:attrNameLst>
                                          <p:attrName>style.visibility</p:attrName>
                                        </p:attrNameLst>
                                      </p:cBhvr>
                                      <p:to>
                                        <p:strVal val="hidden"/>
                                      </p:to>
                                    </p:set>
                                  </p:childTnLst>
                                </p:cTn>
                              </p:par>
                              <p:par>
                                <p:cTn id="1075" presetID="3" presetClass="exit" presetSubtype="10" fill="hold" grpId="2" nodeType="withEffect">
                                  <p:stCondLst>
                                    <p:cond delay="0"/>
                                  </p:stCondLst>
                                  <p:childTnLst>
                                    <p:animEffect transition="out" filter="blinds(horizontal)">
                                      <p:cBhvr>
                                        <p:cTn id="1076" dur="5000"/>
                                        <p:tgtEl>
                                          <p:spTgt spid="67"/>
                                        </p:tgtEl>
                                      </p:cBhvr>
                                    </p:animEffect>
                                    <p:set>
                                      <p:cBhvr>
                                        <p:cTn id="1077" dur="1" fill="hold">
                                          <p:stCondLst>
                                            <p:cond delay="4999"/>
                                          </p:stCondLst>
                                        </p:cTn>
                                        <p:tgtEl>
                                          <p:spTgt spid="67"/>
                                        </p:tgtEl>
                                        <p:attrNameLst>
                                          <p:attrName>style.visibility</p:attrName>
                                        </p:attrNameLst>
                                      </p:cBhvr>
                                      <p:to>
                                        <p:strVal val="hidden"/>
                                      </p:to>
                                    </p:set>
                                  </p:childTnLst>
                                </p:cTn>
                              </p:par>
                              <p:par>
                                <p:cTn id="1078" presetID="3" presetClass="exit" presetSubtype="10" fill="hold" grpId="2" nodeType="withEffect">
                                  <p:stCondLst>
                                    <p:cond delay="0"/>
                                  </p:stCondLst>
                                  <p:childTnLst>
                                    <p:animEffect transition="out" filter="blinds(horizontal)">
                                      <p:cBhvr>
                                        <p:cTn id="1079" dur="5000"/>
                                        <p:tgtEl>
                                          <p:spTgt spid="68"/>
                                        </p:tgtEl>
                                      </p:cBhvr>
                                    </p:animEffect>
                                    <p:set>
                                      <p:cBhvr>
                                        <p:cTn id="1080" dur="1" fill="hold">
                                          <p:stCondLst>
                                            <p:cond delay="4999"/>
                                          </p:stCondLst>
                                        </p:cTn>
                                        <p:tgtEl>
                                          <p:spTgt spid="68"/>
                                        </p:tgtEl>
                                        <p:attrNameLst>
                                          <p:attrName>style.visibility</p:attrName>
                                        </p:attrNameLst>
                                      </p:cBhvr>
                                      <p:to>
                                        <p:strVal val="hidden"/>
                                      </p:to>
                                    </p:set>
                                  </p:childTnLst>
                                </p:cTn>
                              </p:par>
                              <p:par>
                                <p:cTn id="1081" presetID="3" presetClass="exit" presetSubtype="10" fill="hold" grpId="2" nodeType="withEffect">
                                  <p:stCondLst>
                                    <p:cond delay="0"/>
                                  </p:stCondLst>
                                  <p:childTnLst>
                                    <p:animEffect transition="out" filter="blinds(horizontal)">
                                      <p:cBhvr>
                                        <p:cTn id="1082" dur="5000"/>
                                        <p:tgtEl>
                                          <p:spTgt spid="69"/>
                                        </p:tgtEl>
                                      </p:cBhvr>
                                    </p:animEffect>
                                    <p:set>
                                      <p:cBhvr>
                                        <p:cTn id="1083" dur="1" fill="hold">
                                          <p:stCondLst>
                                            <p:cond delay="4999"/>
                                          </p:stCondLst>
                                        </p:cTn>
                                        <p:tgtEl>
                                          <p:spTgt spid="69"/>
                                        </p:tgtEl>
                                        <p:attrNameLst>
                                          <p:attrName>style.visibility</p:attrName>
                                        </p:attrNameLst>
                                      </p:cBhvr>
                                      <p:to>
                                        <p:strVal val="hidden"/>
                                      </p:to>
                                    </p:set>
                                  </p:childTnLst>
                                </p:cTn>
                              </p:par>
                              <p:par>
                                <p:cTn id="1084" presetID="3" presetClass="exit" presetSubtype="10" fill="hold" grpId="2" nodeType="withEffect">
                                  <p:stCondLst>
                                    <p:cond delay="0"/>
                                  </p:stCondLst>
                                  <p:childTnLst>
                                    <p:animEffect transition="out" filter="blinds(horizontal)">
                                      <p:cBhvr>
                                        <p:cTn id="1085" dur="5000"/>
                                        <p:tgtEl>
                                          <p:spTgt spid="70"/>
                                        </p:tgtEl>
                                      </p:cBhvr>
                                    </p:animEffect>
                                    <p:set>
                                      <p:cBhvr>
                                        <p:cTn id="1086" dur="1" fill="hold">
                                          <p:stCondLst>
                                            <p:cond delay="4999"/>
                                          </p:stCondLst>
                                        </p:cTn>
                                        <p:tgtEl>
                                          <p:spTgt spid="70"/>
                                        </p:tgtEl>
                                        <p:attrNameLst>
                                          <p:attrName>style.visibility</p:attrName>
                                        </p:attrNameLst>
                                      </p:cBhvr>
                                      <p:to>
                                        <p:strVal val="hidden"/>
                                      </p:to>
                                    </p:set>
                                  </p:childTnLst>
                                </p:cTn>
                              </p:par>
                              <p:par>
                                <p:cTn id="1087" presetID="3" presetClass="exit" presetSubtype="10" fill="hold" grpId="2" nodeType="withEffect">
                                  <p:stCondLst>
                                    <p:cond delay="0"/>
                                  </p:stCondLst>
                                  <p:childTnLst>
                                    <p:animEffect transition="out" filter="blinds(horizontal)">
                                      <p:cBhvr>
                                        <p:cTn id="1088" dur="5000"/>
                                        <p:tgtEl>
                                          <p:spTgt spid="71"/>
                                        </p:tgtEl>
                                      </p:cBhvr>
                                    </p:animEffect>
                                    <p:set>
                                      <p:cBhvr>
                                        <p:cTn id="1089" dur="1" fill="hold">
                                          <p:stCondLst>
                                            <p:cond delay="4999"/>
                                          </p:stCondLst>
                                        </p:cTn>
                                        <p:tgtEl>
                                          <p:spTgt spid="71"/>
                                        </p:tgtEl>
                                        <p:attrNameLst>
                                          <p:attrName>style.visibility</p:attrName>
                                        </p:attrNameLst>
                                      </p:cBhvr>
                                      <p:to>
                                        <p:strVal val="hidden"/>
                                      </p:to>
                                    </p:set>
                                  </p:childTnLst>
                                </p:cTn>
                              </p:par>
                              <p:par>
                                <p:cTn id="1090" presetID="3" presetClass="exit" presetSubtype="10" fill="hold" grpId="2" nodeType="withEffect">
                                  <p:stCondLst>
                                    <p:cond delay="0"/>
                                  </p:stCondLst>
                                  <p:childTnLst>
                                    <p:animEffect transition="out" filter="blinds(horizontal)">
                                      <p:cBhvr>
                                        <p:cTn id="1091" dur="5000"/>
                                        <p:tgtEl>
                                          <p:spTgt spid="72"/>
                                        </p:tgtEl>
                                      </p:cBhvr>
                                    </p:animEffect>
                                    <p:set>
                                      <p:cBhvr>
                                        <p:cTn id="1092" dur="1" fill="hold">
                                          <p:stCondLst>
                                            <p:cond delay="4999"/>
                                          </p:stCondLst>
                                        </p:cTn>
                                        <p:tgtEl>
                                          <p:spTgt spid="72"/>
                                        </p:tgtEl>
                                        <p:attrNameLst>
                                          <p:attrName>style.visibility</p:attrName>
                                        </p:attrNameLst>
                                      </p:cBhvr>
                                      <p:to>
                                        <p:strVal val="hidden"/>
                                      </p:to>
                                    </p:set>
                                  </p:childTnLst>
                                </p:cTn>
                              </p:par>
                              <p:par>
                                <p:cTn id="1093" presetID="3" presetClass="exit" presetSubtype="10" fill="hold" grpId="2" nodeType="withEffect">
                                  <p:stCondLst>
                                    <p:cond delay="0"/>
                                  </p:stCondLst>
                                  <p:childTnLst>
                                    <p:animEffect transition="out" filter="blinds(horizontal)">
                                      <p:cBhvr>
                                        <p:cTn id="1094" dur="5000"/>
                                        <p:tgtEl>
                                          <p:spTgt spid="73"/>
                                        </p:tgtEl>
                                      </p:cBhvr>
                                    </p:animEffect>
                                    <p:set>
                                      <p:cBhvr>
                                        <p:cTn id="1095" dur="1" fill="hold">
                                          <p:stCondLst>
                                            <p:cond delay="4999"/>
                                          </p:stCondLst>
                                        </p:cTn>
                                        <p:tgtEl>
                                          <p:spTgt spid="73"/>
                                        </p:tgtEl>
                                        <p:attrNameLst>
                                          <p:attrName>style.visibility</p:attrName>
                                        </p:attrNameLst>
                                      </p:cBhvr>
                                      <p:to>
                                        <p:strVal val="hidden"/>
                                      </p:to>
                                    </p:set>
                                  </p:childTnLst>
                                </p:cTn>
                              </p:par>
                              <p:par>
                                <p:cTn id="1096" presetID="3" presetClass="exit" presetSubtype="10" fill="hold" grpId="2" nodeType="withEffect">
                                  <p:stCondLst>
                                    <p:cond delay="0"/>
                                  </p:stCondLst>
                                  <p:childTnLst>
                                    <p:animEffect transition="out" filter="blinds(horizontal)">
                                      <p:cBhvr>
                                        <p:cTn id="1097" dur="5000"/>
                                        <p:tgtEl>
                                          <p:spTgt spid="74"/>
                                        </p:tgtEl>
                                      </p:cBhvr>
                                    </p:animEffect>
                                    <p:set>
                                      <p:cBhvr>
                                        <p:cTn id="1098" dur="1" fill="hold">
                                          <p:stCondLst>
                                            <p:cond delay="4999"/>
                                          </p:stCondLst>
                                        </p:cTn>
                                        <p:tgtEl>
                                          <p:spTgt spid="74"/>
                                        </p:tgtEl>
                                        <p:attrNameLst>
                                          <p:attrName>style.visibility</p:attrName>
                                        </p:attrNameLst>
                                      </p:cBhvr>
                                      <p:to>
                                        <p:strVal val="hidden"/>
                                      </p:to>
                                    </p:set>
                                  </p:childTnLst>
                                </p:cTn>
                              </p:par>
                              <p:par>
                                <p:cTn id="1099" presetID="3" presetClass="exit" presetSubtype="10" fill="hold" grpId="2" nodeType="withEffect">
                                  <p:stCondLst>
                                    <p:cond delay="0"/>
                                  </p:stCondLst>
                                  <p:childTnLst>
                                    <p:animEffect transition="out" filter="blinds(horizontal)">
                                      <p:cBhvr>
                                        <p:cTn id="1100" dur="5000"/>
                                        <p:tgtEl>
                                          <p:spTgt spid="75"/>
                                        </p:tgtEl>
                                      </p:cBhvr>
                                    </p:animEffect>
                                    <p:set>
                                      <p:cBhvr>
                                        <p:cTn id="1101" dur="1" fill="hold">
                                          <p:stCondLst>
                                            <p:cond delay="4999"/>
                                          </p:stCondLst>
                                        </p:cTn>
                                        <p:tgtEl>
                                          <p:spTgt spid="75"/>
                                        </p:tgtEl>
                                        <p:attrNameLst>
                                          <p:attrName>style.visibility</p:attrName>
                                        </p:attrNameLst>
                                      </p:cBhvr>
                                      <p:to>
                                        <p:strVal val="hidden"/>
                                      </p:to>
                                    </p:set>
                                  </p:childTnLst>
                                </p:cTn>
                              </p:par>
                              <p:par>
                                <p:cTn id="1102" presetID="3" presetClass="exit" presetSubtype="10" fill="hold" grpId="2" nodeType="withEffect">
                                  <p:stCondLst>
                                    <p:cond delay="0"/>
                                  </p:stCondLst>
                                  <p:childTnLst>
                                    <p:animEffect transition="out" filter="blinds(horizontal)">
                                      <p:cBhvr>
                                        <p:cTn id="1103" dur="5000"/>
                                        <p:tgtEl>
                                          <p:spTgt spid="76"/>
                                        </p:tgtEl>
                                      </p:cBhvr>
                                    </p:animEffect>
                                    <p:set>
                                      <p:cBhvr>
                                        <p:cTn id="1104" dur="1" fill="hold">
                                          <p:stCondLst>
                                            <p:cond delay="4999"/>
                                          </p:stCondLst>
                                        </p:cTn>
                                        <p:tgtEl>
                                          <p:spTgt spid="76"/>
                                        </p:tgtEl>
                                        <p:attrNameLst>
                                          <p:attrName>style.visibility</p:attrName>
                                        </p:attrNameLst>
                                      </p:cBhvr>
                                      <p:to>
                                        <p:strVal val="hidden"/>
                                      </p:to>
                                    </p:set>
                                  </p:childTnLst>
                                </p:cTn>
                              </p:par>
                              <p:par>
                                <p:cTn id="1105" presetID="3" presetClass="exit" presetSubtype="10" fill="hold" grpId="2" nodeType="withEffect">
                                  <p:stCondLst>
                                    <p:cond delay="0"/>
                                  </p:stCondLst>
                                  <p:childTnLst>
                                    <p:animEffect transition="out" filter="blinds(horizontal)">
                                      <p:cBhvr>
                                        <p:cTn id="1106" dur="5000"/>
                                        <p:tgtEl>
                                          <p:spTgt spid="77"/>
                                        </p:tgtEl>
                                      </p:cBhvr>
                                    </p:animEffect>
                                    <p:set>
                                      <p:cBhvr>
                                        <p:cTn id="1107" dur="1" fill="hold">
                                          <p:stCondLst>
                                            <p:cond delay="4999"/>
                                          </p:stCondLst>
                                        </p:cTn>
                                        <p:tgtEl>
                                          <p:spTgt spid="77"/>
                                        </p:tgtEl>
                                        <p:attrNameLst>
                                          <p:attrName>style.visibility</p:attrName>
                                        </p:attrNameLst>
                                      </p:cBhvr>
                                      <p:to>
                                        <p:strVal val="hidden"/>
                                      </p:to>
                                    </p:set>
                                  </p:childTnLst>
                                </p:cTn>
                              </p:par>
                              <p:par>
                                <p:cTn id="1108" presetID="3" presetClass="exit" presetSubtype="10" fill="hold" grpId="2" nodeType="withEffect">
                                  <p:stCondLst>
                                    <p:cond delay="0"/>
                                  </p:stCondLst>
                                  <p:childTnLst>
                                    <p:animEffect transition="out" filter="blinds(horizontal)">
                                      <p:cBhvr>
                                        <p:cTn id="1109" dur="5000"/>
                                        <p:tgtEl>
                                          <p:spTgt spid="78"/>
                                        </p:tgtEl>
                                      </p:cBhvr>
                                    </p:animEffect>
                                    <p:set>
                                      <p:cBhvr>
                                        <p:cTn id="1110" dur="1" fill="hold">
                                          <p:stCondLst>
                                            <p:cond delay="4999"/>
                                          </p:stCondLst>
                                        </p:cTn>
                                        <p:tgtEl>
                                          <p:spTgt spid="78"/>
                                        </p:tgtEl>
                                        <p:attrNameLst>
                                          <p:attrName>style.visibility</p:attrName>
                                        </p:attrNameLst>
                                      </p:cBhvr>
                                      <p:to>
                                        <p:strVal val="hidden"/>
                                      </p:to>
                                    </p:set>
                                  </p:childTnLst>
                                </p:cTn>
                              </p:par>
                              <p:par>
                                <p:cTn id="1111" presetID="3" presetClass="exit" presetSubtype="10" fill="hold" grpId="2" nodeType="withEffect">
                                  <p:stCondLst>
                                    <p:cond delay="0"/>
                                  </p:stCondLst>
                                  <p:childTnLst>
                                    <p:animEffect transition="out" filter="blinds(horizontal)">
                                      <p:cBhvr>
                                        <p:cTn id="1112" dur="5000"/>
                                        <p:tgtEl>
                                          <p:spTgt spid="79"/>
                                        </p:tgtEl>
                                      </p:cBhvr>
                                    </p:animEffect>
                                    <p:set>
                                      <p:cBhvr>
                                        <p:cTn id="1113" dur="1" fill="hold">
                                          <p:stCondLst>
                                            <p:cond delay="4999"/>
                                          </p:stCondLst>
                                        </p:cTn>
                                        <p:tgtEl>
                                          <p:spTgt spid="79"/>
                                        </p:tgtEl>
                                        <p:attrNameLst>
                                          <p:attrName>style.visibility</p:attrName>
                                        </p:attrNameLst>
                                      </p:cBhvr>
                                      <p:to>
                                        <p:strVal val="hidden"/>
                                      </p:to>
                                    </p:set>
                                  </p:childTnLst>
                                </p:cTn>
                              </p:par>
                              <p:par>
                                <p:cTn id="1114" presetID="3" presetClass="exit" presetSubtype="10" fill="hold" grpId="2" nodeType="withEffect">
                                  <p:stCondLst>
                                    <p:cond delay="0"/>
                                  </p:stCondLst>
                                  <p:childTnLst>
                                    <p:animEffect transition="out" filter="blinds(horizontal)">
                                      <p:cBhvr>
                                        <p:cTn id="1115" dur="5000"/>
                                        <p:tgtEl>
                                          <p:spTgt spid="80"/>
                                        </p:tgtEl>
                                      </p:cBhvr>
                                    </p:animEffect>
                                    <p:set>
                                      <p:cBhvr>
                                        <p:cTn id="1116" dur="1" fill="hold">
                                          <p:stCondLst>
                                            <p:cond delay="4999"/>
                                          </p:stCondLst>
                                        </p:cTn>
                                        <p:tgtEl>
                                          <p:spTgt spid="80"/>
                                        </p:tgtEl>
                                        <p:attrNameLst>
                                          <p:attrName>style.visibility</p:attrName>
                                        </p:attrNameLst>
                                      </p:cBhvr>
                                      <p:to>
                                        <p:strVal val="hidden"/>
                                      </p:to>
                                    </p:set>
                                  </p:childTnLst>
                                </p:cTn>
                              </p:par>
                              <p:par>
                                <p:cTn id="1117" presetID="3" presetClass="exit" presetSubtype="10" fill="hold" grpId="2" nodeType="withEffect">
                                  <p:stCondLst>
                                    <p:cond delay="0"/>
                                  </p:stCondLst>
                                  <p:childTnLst>
                                    <p:animEffect transition="out" filter="blinds(horizontal)">
                                      <p:cBhvr>
                                        <p:cTn id="1118" dur="5000"/>
                                        <p:tgtEl>
                                          <p:spTgt spid="81"/>
                                        </p:tgtEl>
                                      </p:cBhvr>
                                    </p:animEffect>
                                    <p:set>
                                      <p:cBhvr>
                                        <p:cTn id="1119" dur="1" fill="hold">
                                          <p:stCondLst>
                                            <p:cond delay="4999"/>
                                          </p:stCondLst>
                                        </p:cTn>
                                        <p:tgtEl>
                                          <p:spTgt spid="81"/>
                                        </p:tgtEl>
                                        <p:attrNameLst>
                                          <p:attrName>style.visibility</p:attrName>
                                        </p:attrNameLst>
                                      </p:cBhvr>
                                      <p:to>
                                        <p:strVal val="hidden"/>
                                      </p:to>
                                    </p:set>
                                  </p:childTnLst>
                                </p:cTn>
                              </p:par>
                              <p:par>
                                <p:cTn id="1120" presetID="3" presetClass="exit" presetSubtype="10" fill="hold" grpId="2" nodeType="withEffect">
                                  <p:stCondLst>
                                    <p:cond delay="0"/>
                                  </p:stCondLst>
                                  <p:childTnLst>
                                    <p:animEffect transition="out" filter="blinds(horizontal)">
                                      <p:cBhvr>
                                        <p:cTn id="1121" dur="5000"/>
                                        <p:tgtEl>
                                          <p:spTgt spid="82"/>
                                        </p:tgtEl>
                                      </p:cBhvr>
                                    </p:animEffect>
                                    <p:set>
                                      <p:cBhvr>
                                        <p:cTn id="1122" dur="1" fill="hold">
                                          <p:stCondLst>
                                            <p:cond delay="4999"/>
                                          </p:stCondLst>
                                        </p:cTn>
                                        <p:tgtEl>
                                          <p:spTgt spid="82"/>
                                        </p:tgtEl>
                                        <p:attrNameLst>
                                          <p:attrName>style.visibility</p:attrName>
                                        </p:attrNameLst>
                                      </p:cBhvr>
                                      <p:to>
                                        <p:strVal val="hidden"/>
                                      </p:to>
                                    </p:set>
                                  </p:childTnLst>
                                </p:cTn>
                              </p:par>
                              <p:par>
                                <p:cTn id="1123" presetID="3" presetClass="exit" presetSubtype="10" fill="hold" grpId="2" nodeType="withEffect">
                                  <p:stCondLst>
                                    <p:cond delay="0"/>
                                  </p:stCondLst>
                                  <p:childTnLst>
                                    <p:animEffect transition="out" filter="blinds(horizontal)">
                                      <p:cBhvr>
                                        <p:cTn id="1124" dur="5000"/>
                                        <p:tgtEl>
                                          <p:spTgt spid="83"/>
                                        </p:tgtEl>
                                      </p:cBhvr>
                                    </p:animEffect>
                                    <p:set>
                                      <p:cBhvr>
                                        <p:cTn id="1125" dur="1" fill="hold">
                                          <p:stCondLst>
                                            <p:cond delay="4999"/>
                                          </p:stCondLst>
                                        </p:cTn>
                                        <p:tgtEl>
                                          <p:spTgt spid="83"/>
                                        </p:tgtEl>
                                        <p:attrNameLst>
                                          <p:attrName>style.visibility</p:attrName>
                                        </p:attrNameLst>
                                      </p:cBhvr>
                                      <p:to>
                                        <p:strVal val="hidden"/>
                                      </p:to>
                                    </p:set>
                                  </p:childTnLst>
                                </p:cTn>
                              </p:par>
                              <p:par>
                                <p:cTn id="1126" presetID="3" presetClass="exit" presetSubtype="10" fill="hold" grpId="2" nodeType="withEffect">
                                  <p:stCondLst>
                                    <p:cond delay="0"/>
                                  </p:stCondLst>
                                  <p:childTnLst>
                                    <p:animEffect transition="out" filter="blinds(horizontal)">
                                      <p:cBhvr>
                                        <p:cTn id="1127" dur="5000"/>
                                        <p:tgtEl>
                                          <p:spTgt spid="84"/>
                                        </p:tgtEl>
                                      </p:cBhvr>
                                    </p:animEffect>
                                    <p:set>
                                      <p:cBhvr>
                                        <p:cTn id="1128" dur="1" fill="hold">
                                          <p:stCondLst>
                                            <p:cond delay="4999"/>
                                          </p:stCondLst>
                                        </p:cTn>
                                        <p:tgtEl>
                                          <p:spTgt spid="84"/>
                                        </p:tgtEl>
                                        <p:attrNameLst>
                                          <p:attrName>style.visibility</p:attrName>
                                        </p:attrNameLst>
                                      </p:cBhvr>
                                      <p:to>
                                        <p:strVal val="hidden"/>
                                      </p:to>
                                    </p:set>
                                  </p:childTnLst>
                                </p:cTn>
                              </p:par>
                              <p:par>
                                <p:cTn id="1129" presetID="17" presetClass="entr" presetSubtype="1" fill="hold" nodeType="withEffect">
                                  <p:stCondLst>
                                    <p:cond delay="0"/>
                                  </p:stCondLst>
                                  <p:childTnLst>
                                    <p:set>
                                      <p:cBhvr>
                                        <p:cTn id="1130" dur="1" fill="hold">
                                          <p:stCondLst>
                                            <p:cond delay="0"/>
                                          </p:stCondLst>
                                        </p:cTn>
                                        <p:tgtEl>
                                          <p:spTgt spid="4"/>
                                        </p:tgtEl>
                                        <p:attrNameLst>
                                          <p:attrName>style.visibility</p:attrName>
                                        </p:attrNameLst>
                                      </p:cBhvr>
                                      <p:to>
                                        <p:strVal val="visible"/>
                                      </p:to>
                                    </p:set>
                                    <p:anim calcmode="lin" valueType="num">
                                      <p:cBhvr>
                                        <p:cTn id="1131" dur="5000" fill="hold"/>
                                        <p:tgtEl>
                                          <p:spTgt spid="4"/>
                                        </p:tgtEl>
                                        <p:attrNameLst>
                                          <p:attrName>ppt_x</p:attrName>
                                        </p:attrNameLst>
                                      </p:cBhvr>
                                      <p:tavLst>
                                        <p:tav tm="0">
                                          <p:val>
                                            <p:strVal val="#ppt_x"/>
                                          </p:val>
                                        </p:tav>
                                        <p:tav tm="100000">
                                          <p:val>
                                            <p:strVal val="#ppt_x"/>
                                          </p:val>
                                        </p:tav>
                                      </p:tavLst>
                                    </p:anim>
                                    <p:anim calcmode="lin" valueType="num">
                                      <p:cBhvr>
                                        <p:cTn id="1132" dur="5000" fill="hold"/>
                                        <p:tgtEl>
                                          <p:spTgt spid="4"/>
                                        </p:tgtEl>
                                        <p:attrNameLst>
                                          <p:attrName>ppt_y</p:attrName>
                                        </p:attrNameLst>
                                      </p:cBhvr>
                                      <p:tavLst>
                                        <p:tav tm="0">
                                          <p:val>
                                            <p:strVal val="#ppt_y-#ppt_h/2"/>
                                          </p:val>
                                        </p:tav>
                                        <p:tav tm="100000">
                                          <p:val>
                                            <p:strVal val="#ppt_y"/>
                                          </p:val>
                                        </p:tav>
                                      </p:tavLst>
                                    </p:anim>
                                    <p:anim calcmode="lin" valueType="num">
                                      <p:cBhvr>
                                        <p:cTn id="1133" dur="5000" fill="hold"/>
                                        <p:tgtEl>
                                          <p:spTgt spid="4"/>
                                        </p:tgtEl>
                                        <p:attrNameLst>
                                          <p:attrName>ppt_w</p:attrName>
                                        </p:attrNameLst>
                                      </p:cBhvr>
                                      <p:tavLst>
                                        <p:tav tm="0">
                                          <p:val>
                                            <p:strVal val="#ppt_w"/>
                                          </p:val>
                                        </p:tav>
                                        <p:tav tm="100000">
                                          <p:val>
                                            <p:strVal val="#ppt_w"/>
                                          </p:val>
                                        </p:tav>
                                      </p:tavLst>
                                    </p:anim>
                                    <p:anim calcmode="lin" valueType="num">
                                      <p:cBhvr>
                                        <p:cTn id="1134" dur="5000" fill="hold"/>
                                        <p:tgtEl>
                                          <p:spTgt spid="4"/>
                                        </p:tgtEl>
                                        <p:attrNameLst>
                                          <p:attrName>ppt_h</p:attrName>
                                        </p:attrNameLst>
                                      </p:cBhvr>
                                      <p:tavLst>
                                        <p:tav tm="0">
                                          <p:val>
                                            <p:fltVal val="0"/>
                                          </p:val>
                                        </p:tav>
                                        <p:tav tm="100000">
                                          <p:val>
                                            <p:strVal val="#ppt_h"/>
                                          </p:val>
                                        </p:tav>
                                      </p:tavLst>
                                    </p:anim>
                                  </p:childTnLst>
                                </p:cTn>
                              </p:par>
                            </p:childTnLst>
                          </p:cTn>
                        </p:par>
                        <p:par>
                          <p:cTn id="1135" fill="hold">
                            <p:stCondLst>
                              <p:cond delay="10000"/>
                            </p:stCondLst>
                            <p:childTnLst>
                              <p:par>
                                <p:cTn id="1136" presetID="40" presetClass="entr" presetSubtype="0" fill="hold" grpId="0" nodeType="afterEffect">
                                  <p:stCondLst>
                                    <p:cond delay="0"/>
                                  </p:stCondLst>
                                  <p:iterate type="lt">
                                    <p:tmPct val="10000"/>
                                  </p:iterate>
                                  <p:childTnLst>
                                    <p:set>
                                      <p:cBhvr>
                                        <p:cTn id="1137" dur="1" fill="hold">
                                          <p:stCondLst>
                                            <p:cond delay="0"/>
                                          </p:stCondLst>
                                        </p:cTn>
                                        <p:tgtEl>
                                          <p:spTgt spid="85"/>
                                        </p:tgtEl>
                                        <p:attrNameLst>
                                          <p:attrName>style.visibility</p:attrName>
                                        </p:attrNameLst>
                                      </p:cBhvr>
                                      <p:to>
                                        <p:strVal val="visible"/>
                                      </p:to>
                                    </p:set>
                                    <p:animEffect transition="in" filter="fade">
                                      <p:cBhvr>
                                        <p:cTn id="1138" dur="2000"/>
                                        <p:tgtEl>
                                          <p:spTgt spid="85"/>
                                        </p:tgtEl>
                                      </p:cBhvr>
                                    </p:animEffect>
                                    <p:anim calcmode="lin" valueType="num">
                                      <p:cBhvr>
                                        <p:cTn id="1139" dur="2000" fill="hold"/>
                                        <p:tgtEl>
                                          <p:spTgt spid="85"/>
                                        </p:tgtEl>
                                        <p:attrNameLst>
                                          <p:attrName>ppt_x</p:attrName>
                                        </p:attrNameLst>
                                      </p:cBhvr>
                                      <p:tavLst>
                                        <p:tav tm="0">
                                          <p:val>
                                            <p:strVal val="#ppt_x-.1"/>
                                          </p:val>
                                        </p:tav>
                                        <p:tav tm="100000">
                                          <p:val>
                                            <p:strVal val="#ppt_x"/>
                                          </p:val>
                                        </p:tav>
                                      </p:tavLst>
                                    </p:anim>
                                    <p:anim calcmode="lin" valueType="num">
                                      <p:cBhvr>
                                        <p:cTn id="1140" dur="2000" fill="hold"/>
                                        <p:tgtEl>
                                          <p:spTgt spid="8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63" grpId="0" animBg="1"/>
      <p:bldP spid="63" grpId="1" animBg="1"/>
      <p:bldP spid="63" grpId="2" animBg="1"/>
      <p:bldP spid="63" grpId="3" animBg="1"/>
      <p:bldP spid="64" grpId="0" animBg="1"/>
      <p:bldP spid="64" grpId="1" animBg="1"/>
      <p:bldP spid="64" grpId="2" animBg="1"/>
      <p:bldP spid="64" grpId="3" animBg="1"/>
      <p:bldP spid="65" grpId="0" animBg="1"/>
      <p:bldP spid="65" grpId="1" animBg="1"/>
      <p:bldP spid="65" grpId="2" animBg="1"/>
      <p:bldP spid="65" grpId="3" animBg="1"/>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74" grpId="0" animBg="1"/>
      <p:bldP spid="74" grpId="1" animBg="1"/>
      <p:bldP spid="74" grpId="2" animBg="1"/>
      <p:bldP spid="74" grpId="3" animBg="1"/>
      <p:bldP spid="75" grpId="0" animBg="1"/>
      <p:bldP spid="75" grpId="1" animBg="1"/>
      <p:bldP spid="75" grpId="2" animBg="1"/>
      <p:bldP spid="75" grpId="3" animBg="1"/>
      <p:bldP spid="76" grpId="0" animBg="1"/>
      <p:bldP spid="76" grpId="1" animBg="1"/>
      <p:bldP spid="76" grpId="2" animBg="1"/>
      <p:bldP spid="76" grpId="3" animBg="1"/>
      <p:bldP spid="77" grpId="0" animBg="1"/>
      <p:bldP spid="77" grpId="1" animBg="1"/>
      <p:bldP spid="77" grpId="2" animBg="1"/>
      <p:bldP spid="77" grpId="3" animBg="1"/>
      <p:bldP spid="78" grpId="0" animBg="1"/>
      <p:bldP spid="78" grpId="1" animBg="1"/>
      <p:bldP spid="78" grpId="2" animBg="1"/>
      <p:bldP spid="78" grpId="3" animBg="1"/>
      <p:bldP spid="79" grpId="0" animBg="1"/>
      <p:bldP spid="79" grpId="1" animBg="1"/>
      <p:bldP spid="79" grpId="2" animBg="1"/>
      <p:bldP spid="79" grpId="3" animBg="1"/>
      <p:bldP spid="80" grpId="0" animBg="1"/>
      <p:bldP spid="80" grpId="1" animBg="1"/>
      <p:bldP spid="80" grpId="2" animBg="1"/>
      <p:bldP spid="80" grpId="3" animBg="1"/>
      <p:bldP spid="81" grpId="0" animBg="1"/>
      <p:bldP spid="81" grpId="1" animBg="1"/>
      <p:bldP spid="81" grpId="2" animBg="1"/>
      <p:bldP spid="81" grpId="3" animBg="1"/>
      <p:bldP spid="82" grpId="0" animBg="1"/>
      <p:bldP spid="82" grpId="1" animBg="1"/>
      <p:bldP spid="82" grpId="2" animBg="1"/>
      <p:bldP spid="82" grpId="3" animBg="1"/>
      <p:bldP spid="83" grpId="0" animBg="1"/>
      <p:bldP spid="83" grpId="1" animBg="1"/>
      <p:bldP spid="83" grpId="2" animBg="1"/>
      <p:bldP spid="83" grpId="3" animBg="1"/>
      <p:bldP spid="84" grpId="0" animBg="1"/>
      <p:bldP spid="84" grpId="1" animBg="1"/>
      <p:bldP spid="84" grpId="2" animBg="1"/>
      <p:bldP spid="84" grpId="3" animBg="1"/>
      <p:bldP spid="85" grpId="0"/>
      <p:bldP spid="8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dirty="0">
                <a:latin typeface="Kristen ITC" pitchFamily="66" charset="0"/>
              </a:rPr>
              <a:t>¿Te ha gustado?</a:t>
            </a:r>
            <a:r>
              <a:rPr lang="es-ES" sz="4800" dirty="0">
                <a:latin typeface="Kristen ITC" pitchFamily="66" charset="0"/>
              </a:rPr>
              <a:t> </a:t>
            </a:r>
            <a:br>
              <a:rPr lang="es-ES" sz="4800" dirty="0">
                <a:latin typeface="Kristen ITC" pitchFamily="66" charset="0"/>
              </a:rPr>
            </a:br>
            <a:r>
              <a:rPr lang="es-ES" sz="4400" dirty="0">
                <a:latin typeface="Kristen ITC" pitchFamily="66" charset="0"/>
              </a:rPr>
              <a:t>Puedes ver más entrando </a:t>
            </a:r>
            <a:br>
              <a:rPr lang="es-ES" sz="4400" dirty="0">
                <a:latin typeface="Kristen ITC" pitchFamily="66" charset="0"/>
              </a:rPr>
            </a:br>
            <a:r>
              <a:rPr lang="es-ES" sz="4400" b="1" dirty="0">
                <a:solidFill>
                  <a:srgbClr val="40F903"/>
                </a:solidFill>
                <a:latin typeface="Kristen ITC" pitchFamily="66" charset="0"/>
                <a:hlinkClick r:id="rId5"/>
              </a:rPr>
              <a:t>Aquí</a:t>
            </a:r>
            <a:endParaRPr lang="es-ES" sz="4400" b="1" dirty="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3">
      <a:majorFont>
        <a:latin typeface="Harrington"/>
        <a:ea typeface=""/>
        <a:cs typeface=""/>
      </a:majorFont>
      <a:minorFont>
        <a:latin typeface="Harringto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472</Words>
  <Application>Microsoft Office PowerPoint</Application>
  <PresentationFormat>Presentación en pantalla (16:9)</PresentationFormat>
  <Paragraphs>58</Paragraphs>
  <Slides>35</Slides>
  <Notes>1</Notes>
  <HiddenSlides>0</HiddenSlides>
  <MMClips>1</MMClips>
  <ScaleCrop>false</ScaleCrop>
  <HeadingPairs>
    <vt:vector size="4" baseType="variant">
      <vt:variant>
        <vt:lpstr>Tema</vt:lpstr>
      </vt:variant>
      <vt:variant>
        <vt:i4>2</vt:i4>
      </vt:variant>
      <vt:variant>
        <vt:lpstr>Títulos de diapositiva</vt:lpstr>
      </vt:variant>
      <vt:variant>
        <vt:i4>35</vt:i4>
      </vt:variant>
    </vt:vector>
  </HeadingPairs>
  <TitlesOfParts>
    <vt:vector size="37"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72</cp:revision>
  <dcterms:created xsi:type="dcterms:W3CDTF">2015-08-27T18:57:30Z</dcterms:created>
  <dcterms:modified xsi:type="dcterms:W3CDTF">2015-08-28T15:02:38Z</dcterms:modified>
</cp:coreProperties>
</file>